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0" r:id="rId3"/>
    <p:sldId id="313" r:id="rId4"/>
    <p:sldId id="312" r:id="rId5"/>
    <p:sldId id="311" r:id="rId6"/>
    <p:sldId id="315" r:id="rId7"/>
    <p:sldId id="322" r:id="rId8"/>
    <p:sldId id="323" r:id="rId9"/>
    <p:sldId id="324" r:id="rId10"/>
    <p:sldId id="328" r:id="rId11"/>
    <p:sldId id="329" r:id="rId12"/>
    <p:sldId id="330" r:id="rId13"/>
    <p:sldId id="331" r:id="rId14"/>
    <p:sldId id="33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3E92D-1082-4CEF-AEE7-70C1694237F1}" v="72" dt="2023-04-22T02:48:42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62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ytro Rusanovskyy" userId="621f73b1-0084-4349-83c1-86917e0e3bb7" providerId="ADAL" clId="{4473E92D-1082-4CEF-AEE7-70C1694237F1}"/>
    <pc:docChg chg="undo redo custSel addSld delSld modSld sldOrd">
      <pc:chgData name="Dmytro Rusanovskyy" userId="621f73b1-0084-4349-83c1-86917e0e3bb7" providerId="ADAL" clId="{4473E92D-1082-4CEF-AEE7-70C1694237F1}" dt="2023-04-22T03:19:46.392" v="2459" actId="6549"/>
      <pc:docMkLst>
        <pc:docMk/>
      </pc:docMkLst>
      <pc:sldChg chg="addSp delSp modSp mod">
        <pc:chgData name="Dmytro Rusanovskyy" userId="621f73b1-0084-4349-83c1-86917e0e3bb7" providerId="ADAL" clId="{4473E92D-1082-4CEF-AEE7-70C1694237F1}" dt="2023-04-22T01:45:05.649" v="854" actId="1076"/>
        <pc:sldMkLst>
          <pc:docMk/>
          <pc:sldMk cId="1629566241" sldId="258"/>
        </pc:sldMkLst>
        <pc:spChg chg="add del mod">
          <ac:chgData name="Dmytro Rusanovskyy" userId="621f73b1-0084-4349-83c1-86917e0e3bb7" providerId="ADAL" clId="{4473E92D-1082-4CEF-AEE7-70C1694237F1}" dt="2023-04-22T01:43:02.227" v="660" actId="22"/>
          <ac:spMkLst>
            <pc:docMk/>
            <pc:sldMk cId="1629566241" sldId="258"/>
            <ac:spMk id="4" creationId="{224A58B3-B443-CFAC-72E7-215BFCF39FF7}"/>
          </ac:spMkLst>
        </pc:spChg>
        <pc:spChg chg="add mod">
          <ac:chgData name="Dmytro Rusanovskyy" userId="621f73b1-0084-4349-83c1-86917e0e3bb7" providerId="ADAL" clId="{4473E92D-1082-4CEF-AEE7-70C1694237F1}" dt="2023-04-22T01:44:59.179" v="852" actId="108"/>
          <ac:spMkLst>
            <pc:docMk/>
            <pc:sldMk cId="1629566241" sldId="258"/>
            <ac:spMk id="5" creationId="{A861E765-B195-FC83-2ED6-2B9C7C23D98A}"/>
          </ac:spMkLst>
        </pc:spChg>
        <pc:picChg chg="mod">
          <ac:chgData name="Dmytro Rusanovskyy" userId="621f73b1-0084-4349-83c1-86917e0e3bb7" providerId="ADAL" clId="{4473E92D-1082-4CEF-AEE7-70C1694237F1}" dt="2023-04-22T01:45:03.912" v="853" actId="1076"/>
          <ac:picMkLst>
            <pc:docMk/>
            <pc:sldMk cId="1629566241" sldId="258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1:45:05.649" v="854" actId="1076"/>
          <ac:picMkLst>
            <pc:docMk/>
            <pc:sldMk cId="1629566241" sldId="258"/>
            <ac:picMk id="10" creationId="{00000000-0000-0000-0000-000000000000}"/>
          </ac:picMkLst>
        </pc:picChg>
      </pc:sldChg>
      <pc:sldChg chg="addSp delSp modSp mod">
        <pc:chgData name="Dmytro Rusanovskyy" userId="621f73b1-0084-4349-83c1-86917e0e3bb7" providerId="ADAL" clId="{4473E92D-1082-4CEF-AEE7-70C1694237F1}" dt="2023-04-22T02:21:00.004" v="1721" actId="20577"/>
        <pc:sldMkLst>
          <pc:docMk/>
          <pc:sldMk cId="1415931796" sldId="260"/>
        </pc:sldMkLst>
        <pc:spChg chg="mod">
          <ac:chgData name="Dmytro Rusanovskyy" userId="621f73b1-0084-4349-83c1-86917e0e3bb7" providerId="ADAL" clId="{4473E92D-1082-4CEF-AEE7-70C1694237F1}" dt="2023-04-22T01:34:41.981" v="566" actId="1076"/>
          <ac:spMkLst>
            <pc:docMk/>
            <pc:sldMk cId="1415931796" sldId="260"/>
            <ac:spMk id="2" creationId="{00000000-0000-0000-0000-000000000000}"/>
          </ac:spMkLst>
        </pc:spChg>
        <pc:spChg chg="del">
          <ac:chgData name="Dmytro Rusanovskyy" userId="621f73b1-0084-4349-83c1-86917e0e3bb7" providerId="ADAL" clId="{4473E92D-1082-4CEF-AEE7-70C1694237F1}" dt="2023-04-22T00:56:12.425" v="67" actId="21"/>
          <ac:spMkLst>
            <pc:docMk/>
            <pc:sldMk cId="1415931796" sldId="260"/>
            <ac:spMk id="3" creationId="{00000000-0000-0000-0000-000000000000}"/>
          </ac:spMkLst>
        </pc:spChg>
        <pc:spChg chg="add del mod">
          <ac:chgData name="Dmytro Rusanovskyy" userId="621f73b1-0084-4349-83c1-86917e0e3bb7" providerId="ADAL" clId="{4473E92D-1082-4CEF-AEE7-70C1694237F1}" dt="2023-04-22T00:53:49.634" v="56" actId="478"/>
          <ac:spMkLst>
            <pc:docMk/>
            <pc:sldMk cId="1415931796" sldId="260"/>
            <ac:spMk id="5" creationId="{67ADC9D9-7521-2C0C-00DB-1918566C4BDE}"/>
          </ac:spMkLst>
        </pc:spChg>
        <pc:spChg chg="add del mod">
          <ac:chgData name="Dmytro Rusanovskyy" userId="621f73b1-0084-4349-83c1-86917e0e3bb7" providerId="ADAL" clId="{4473E92D-1082-4CEF-AEE7-70C1694237F1}" dt="2023-04-22T00:55:55.187" v="61"/>
          <ac:spMkLst>
            <pc:docMk/>
            <pc:sldMk cId="1415931796" sldId="260"/>
            <ac:spMk id="13" creationId="{8CC06CDC-6054-4FC4-D920-02D2DC01F3B3}"/>
          </ac:spMkLst>
        </pc:spChg>
        <pc:spChg chg="add del mod ord">
          <ac:chgData name="Dmytro Rusanovskyy" userId="621f73b1-0084-4349-83c1-86917e0e3bb7" providerId="ADAL" clId="{4473E92D-1082-4CEF-AEE7-70C1694237F1}" dt="2023-04-22T01:31:40.445" v="437" actId="478"/>
          <ac:spMkLst>
            <pc:docMk/>
            <pc:sldMk cId="1415931796" sldId="260"/>
            <ac:spMk id="16" creationId="{3E156E65-B94E-EC46-4D2B-E47743AFE7D8}"/>
          </ac:spMkLst>
        </pc:spChg>
        <pc:spChg chg="add del mod">
          <ac:chgData name="Dmytro Rusanovskyy" userId="621f73b1-0084-4349-83c1-86917e0e3bb7" providerId="ADAL" clId="{4473E92D-1082-4CEF-AEE7-70C1694237F1}" dt="2023-04-22T00:57:23.804" v="80"/>
          <ac:spMkLst>
            <pc:docMk/>
            <pc:sldMk cId="1415931796" sldId="260"/>
            <ac:spMk id="18" creationId="{4F0A6B1F-C9EB-A0D2-24A6-B63522B03CC1}"/>
          </ac:spMkLst>
        </pc:spChg>
        <pc:spChg chg="add del mod">
          <ac:chgData name="Dmytro Rusanovskyy" userId="621f73b1-0084-4349-83c1-86917e0e3bb7" providerId="ADAL" clId="{4473E92D-1082-4CEF-AEE7-70C1694237F1}" dt="2023-04-22T01:21:01.111" v="150"/>
          <ac:spMkLst>
            <pc:docMk/>
            <pc:sldMk cId="1415931796" sldId="260"/>
            <ac:spMk id="23" creationId="{62C17B15-A459-9172-5BE2-DB86B395283B}"/>
          </ac:spMkLst>
        </pc:spChg>
        <pc:spChg chg="add mod">
          <ac:chgData name="Dmytro Rusanovskyy" userId="621f73b1-0084-4349-83c1-86917e0e3bb7" providerId="ADAL" clId="{4473E92D-1082-4CEF-AEE7-70C1694237F1}" dt="2023-04-22T02:21:00.004" v="1721" actId="20577"/>
          <ac:spMkLst>
            <pc:docMk/>
            <pc:sldMk cId="1415931796" sldId="260"/>
            <ac:spMk id="24" creationId="{99A0464F-33A9-4AE6-68D0-5BAB62F7A846}"/>
          </ac:spMkLst>
        </pc:spChg>
        <pc:spChg chg="add del mod">
          <ac:chgData name="Dmytro Rusanovskyy" userId="621f73b1-0084-4349-83c1-86917e0e3bb7" providerId="ADAL" clId="{4473E92D-1082-4CEF-AEE7-70C1694237F1}" dt="2023-04-22T01:22:25.167" v="158" actId="478"/>
          <ac:spMkLst>
            <pc:docMk/>
            <pc:sldMk cId="1415931796" sldId="260"/>
            <ac:spMk id="26" creationId="{7330994C-4FAB-2E2B-8917-CD9C4B35ECDD}"/>
          </ac:spMkLst>
        </pc:spChg>
        <pc:graphicFrameChg chg="add mod">
          <ac:chgData name="Dmytro Rusanovskyy" userId="621f73b1-0084-4349-83c1-86917e0e3bb7" providerId="ADAL" clId="{4473E92D-1082-4CEF-AEE7-70C1694237F1}" dt="2023-04-22T00:55:55.031" v="60"/>
          <ac:graphicFrameMkLst>
            <pc:docMk/>
            <pc:sldMk cId="1415931796" sldId="260"/>
            <ac:graphicFrameMk id="14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0:57:16.242" v="76"/>
          <ac:graphicFrameMkLst>
            <pc:docMk/>
            <pc:sldMk cId="1415931796" sldId="260"/>
            <ac:graphicFrameMk id="19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0:57:23.683" v="79"/>
          <ac:graphicFrameMkLst>
            <pc:docMk/>
            <pc:sldMk cId="1415931796" sldId="260"/>
            <ac:graphicFrameMk id="20" creationId="{00000000-0008-0000-0100-00000B000000}"/>
          </ac:graphicFrameMkLst>
        </pc:graphicFrameChg>
        <pc:picChg chg="add del mod">
          <ac:chgData name="Dmytro Rusanovskyy" userId="621f73b1-0084-4349-83c1-86917e0e3bb7" providerId="ADAL" clId="{4473E92D-1082-4CEF-AEE7-70C1694237F1}" dt="2023-04-22T00:53:33.470" v="49"/>
          <ac:picMkLst>
            <pc:docMk/>
            <pc:sldMk cId="1415931796" sldId="260"/>
            <ac:picMk id="8" creationId="{630012AB-F5F8-A0DC-F9D1-04D0AB3FB6AD}"/>
          </ac:picMkLst>
        </pc:picChg>
        <pc:picChg chg="add del">
          <ac:chgData name="Dmytro Rusanovskyy" userId="621f73b1-0084-4349-83c1-86917e0e3bb7" providerId="ADAL" clId="{4473E92D-1082-4CEF-AEE7-70C1694237F1}" dt="2023-04-22T00:55:51.294" v="57" actId="478"/>
          <ac:picMkLst>
            <pc:docMk/>
            <pc:sldMk cId="1415931796" sldId="260"/>
            <ac:picMk id="9" creationId="{00000000-0000-0000-0000-000000000000}"/>
          </ac:picMkLst>
        </pc:picChg>
        <pc:picChg chg="del">
          <ac:chgData name="Dmytro Rusanovskyy" userId="621f73b1-0084-4349-83c1-86917e0e3bb7" providerId="ADAL" clId="{4473E92D-1082-4CEF-AEE7-70C1694237F1}" dt="2023-04-22T00:58:24.233" v="90" actId="478"/>
          <ac:picMkLst>
            <pc:docMk/>
            <pc:sldMk cId="1415931796" sldId="260"/>
            <ac:picMk id="10" creationId="{00000000-0000-0000-0000-000000000000}"/>
          </ac:picMkLst>
        </pc:picChg>
        <pc:picChg chg="add del mod">
          <ac:chgData name="Dmytro Rusanovskyy" userId="621f73b1-0084-4349-83c1-86917e0e3bb7" providerId="ADAL" clId="{4473E92D-1082-4CEF-AEE7-70C1694237F1}" dt="2023-04-22T00:53:49.084" v="55"/>
          <ac:picMkLst>
            <pc:docMk/>
            <pc:sldMk cId="1415931796" sldId="260"/>
            <ac:picMk id="11" creationId="{E3E49049-EDDF-1C3C-D6F8-47B8EDA4101B}"/>
          </ac:picMkLst>
        </pc:picChg>
        <pc:picChg chg="add del mod">
          <ac:chgData name="Dmytro Rusanovskyy" userId="621f73b1-0084-4349-83c1-86917e0e3bb7" providerId="ADAL" clId="{4473E92D-1082-4CEF-AEE7-70C1694237F1}" dt="2023-04-22T00:57:14.968" v="73" actId="478"/>
          <ac:picMkLst>
            <pc:docMk/>
            <pc:sldMk cId="1415931796" sldId="260"/>
            <ac:picMk id="15" creationId="{01DDE98A-AEB8-1D06-A07A-12C764616311}"/>
          </ac:picMkLst>
        </pc:picChg>
        <pc:picChg chg="add mod ord">
          <ac:chgData name="Dmytro Rusanovskyy" userId="621f73b1-0084-4349-83c1-86917e0e3bb7" providerId="ADAL" clId="{4473E92D-1082-4CEF-AEE7-70C1694237F1}" dt="2023-04-22T01:34:45.086" v="567" actId="1076"/>
          <ac:picMkLst>
            <pc:docMk/>
            <pc:sldMk cId="1415931796" sldId="260"/>
            <ac:picMk id="21" creationId="{DF8A5200-43EF-1A56-DA38-73AB61FE81C5}"/>
          </ac:picMkLst>
        </pc:picChg>
        <pc:picChg chg="add mod">
          <ac:chgData name="Dmytro Rusanovskyy" userId="621f73b1-0084-4349-83c1-86917e0e3bb7" providerId="ADAL" clId="{4473E92D-1082-4CEF-AEE7-70C1694237F1}" dt="2023-04-22T01:34:47.636" v="568" actId="1076"/>
          <ac:picMkLst>
            <pc:docMk/>
            <pc:sldMk cId="1415931796" sldId="260"/>
            <ac:picMk id="25" creationId="{B8009F48-E6CD-D620-1890-2A82FB5C90EF}"/>
          </ac:picMkLst>
        </pc:picChg>
      </pc:sldChg>
      <pc:sldChg chg="del ord">
        <pc:chgData name="Dmytro Rusanovskyy" userId="621f73b1-0084-4349-83c1-86917e0e3bb7" providerId="ADAL" clId="{4473E92D-1082-4CEF-AEE7-70C1694237F1}" dt="2023-04-22T00:52:25.982" v="46" actId="47"/>
        <pc:sldMkLst>
          <pc:docMk/>
          <pc:sldMk cId="121614527" sldId="261"/>
        </pc:sldMkLst>
      </pc:sldChg>
      <pc:sldChg chg="addSp delSp modSp mod">
        <pc:chgData name="Dmytro Rusanovskyy" userId="621f73b1-0084-4349-83c1-86917e0e3bb7" providerId="ADAL" clId="{4473E92D-1082-4CEF-AEE7-70C1694237F1}" dt="2023-04-22T01:46:35.454" v="904" actId="1076"/>
        <pc:sldMkLst>
          <pc:docMk/>
          <pc:sldMk cId="2350558306" sldId="263"/>
        </pc:sldMkLst>
        <pc:spChg chg="add del mod">
          <ac:chgData name="Dmytro Rusanovskyy" userId="621f73b1-0084-4349-83c1-86917e0e3bb7" providerId="ADAL" clId="{4473E92D-1082-4CEF-AEE7-70C1694237F1}" dt="2023-04-22T01:28:23.869" v="241" actId="478"/>
          <ac:spMkLst>
            <pc:docMk/>
            <pc:sldMk cId="2350558306" sldId="263"/>
            <ac:spMk id="3" creationId="{DCBEE7CD-DAD0-379C-CC89-F80521CE1C4C}"/>
          </ac:spMkLst>
        </pc:spChg>
        <pc:spChg chg="add mod">
          <ac:chgData name="Dmytro Rusanovskyy" userId="621f73b1-0084-4349-83c1-86917e0e3bb7" providerId="ADAL" clId="{4473E92D-1082-4CEF-AEE7-70C1694237F1}" dt="2023-04-22T01:46:31.104" v="902" actId="108"/>
          <ac:spMkLst>
            <pc:docMk/>
            <pc:sldMk cId="2350558306" sldId="263"/>
            <ac:spMk id="4" creationId="{AD695B61-64CF-0E57-20FD-D120CA09AA7A}"/>
          </ac:spMkLst>
        </pc:spChg>
        <pc:picChg chg="mod">
          <ac:chgData name="Dmytro Rusanovskyy" userId="621f73b1-0084-4349-83c1-86917e0e3bb7" providerId="ADAL" clId="{4473E92D-1082-4CEF-AEE7-70C1694237F1}" dt="2023-04-22T01:46:33.430" v="903" actId="1076"/>
          <ac:picMkLst>
            <pc:docMk/>
            <pc:sldMk cId="2350558306" sldId="263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1:46:35.454" v="904" actId="1076"/>
          <ac:picMkLst>
            <pc:docMk/>
            <pc:sldMk cId="2350558306" sldId="263"/>
            <ac:picMk id="10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28:12.249" v="240" actId="20577"/>
        <pc:sldMkLst>
          <pc:docMk/>
          <pc:sldMk cId="1275352459" sldId="264"/>
        </pc:sldMkLst>
        <pc:spChg chg="mod">
          <ac:chgData name="Dmytro Rusanovskyy" userId="621f73b1-0084-4349-83c1-86917e0e3bb7" providerId="ADAL" clId="{4473E92D-1082-4CEF-AEE7-70C1694237F1}" dt="2023-04-22T01:28:12.249" v="240" actId="20577"/>
          <ac:spMkLst>
            <pc:docMk/>
            <pc:sldMk cId="1275352459" sldId="264"/>
            <ac:spMk id="2" creationId="{00000000-0000-0000-0000-000000000000}"/>
          </ac:spMkLst>
        </pc:spChg>
      </pc:sldChg>
      <pc:sldChg chg="addSp modSp mod">
        <pc:chgData name="Dmytro Rusanovskyy" userId="621f73b1-0084-4349-83c1-86917e0e3bb7" providerId="ADAL" clId="{4473E92D-1082-4CEF-AEE7-70C1694237F1}" dt="2023-04-22T02:14:24.098" v="1496" actId="1076"/>
        <pc:sldMkLst>
          <pc:docMk/>
          <pc:sldMk cId="166127079" sldId="266"/>
        </pc:sldMkLst>
        <pc:spChg chg="add mod">
          <ac:chgData name="Dmytro Rusanovskyy" userId="621f73b1-0084-4349-83c1-86917e0e3bb7" providerId="ADAL" clId="{4473E92D-1082-4CEF-AEE7-70C1694237F1}" dt="2023-04-22T02:14:24.098" v="1496" actId="1076"/>
          <ac:spMkLst>
            <pc:docMk/>
            <pc:sldMk cId="166127079" sldId="266"/>
            <ac:spMk id="3" creationId="{900AE1D5-D5A9-4F36-C56F-1C66319FA8D2}"/>
          </ac:spMkLst>
        </pc:spChg>
        <pc:picChg chg="mod">
          <ac:chgData name="Dmytro Rusanovskyy" userId="621f73b1-0084-4349-83c1-86917e0e3bb7" providerId="ADAL" clId="{4473E92D-1082-4CEF-AEE7-70C1694237F1}" dt="2023-04-22T02:03:11.555" v="1138" actId="1076"/>
          <ac:picMkLst>
            <pc:docMk/>
            <pc:sldMk cId="166127079" sldId="266"/>
            <ac:picMk id="9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2:03:16.091" v="1139" actId="1076"/>
          <ac:picMkLst>
            <pc:docMk/>
            <pc:sldMk cId="166127079" sldId="266"/>
            <ac:picMk id="10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47:37.311" v="913" actId="20577"/>
        <pc:sldMkLst>
          <pc:docMk/>
          <pc:sldMk cId="1653569251" sldId="267"/>
        </pc:sldMkLst>
        <pc:spChg chg="mod">
          <ac:chgData name="Dmytro Rusanovskyy" userId="621f73b1-0084-4349-83c1-86917e0e3bb7" providerId="ADAL" clId="{4473E92D-1082-4CEF-AEE7-70C1694237F1}" dt="2023-04-22T01:47:37.311" v="913" actId="20577"/>
          <ac:spMkLst>
            <pc:docMk/>
            <pc:sldMk cId="1653569251" sldId="267"/>
            <ac:spMk id="2" creationId="{00000000-0000-0000-0000-000000000000}"/>
          </ac:spMkLst>
        </pc:spChg>
      </pc:sldChg>
      <pc:sldChg chg="addSp modSp mod">
        <pc:chgData name="Dmytro Rusanovskyy" userId="621f73b1-0084-4349-83c1-86917e0e3bb7" providerId="ADAL" clId="{4473E92D-1082-4CEF-AEE7-70C1694237F1}" dt="2023-04-22T02:20:42.279" v="1715" actId="6549"/>
        <pc:sldMkLst>
          <pc:docMk/>
          <pc:sldMk cId="1337195118" sldId="268"/>
        </pc:sldMkLst>
        <pc:spChg chg="add mod">
          <ac:chgData name="Dmytro Rusanovskyy" userId="621f73b1-0084-4349-83c1-86917e0e3bb7" providerId="ADAL" clId="{4473E92D-1082-4CEF-AEE7-70C1694237F1}" dt="2023-04-22T02:20:42.279" v="1715" actId="6549"/>
          <ac:spMkLst>
            <pc:docMk/>
            <pc:sldMk cId="1337195118" sldId="268"/>
            <ac:spMk id="3" creationId="{FF15A264-E4B3-55E9-2BC6-5CFE3EDF1651}"/>
          </ac:spMkLst>
        </pc:spChg>
      </pc:sldChg>
      <pc:sldChg chg="addSp delSp modSp mod ord">
        <pc:chgData name="Dmytro Rusanovskyy" userId="621f73b1-0084-4349-83c1-86917e0e3bb7" providerId="ADAL" clId="{4473E92D-1082-4CEF-AEE7-70C1694237F1}" dt="2023-04-22T02:25:57.705" v="1731"/>
        <pc:sldMkLst>
          <pc:docMk/>
          <pc:sldMk cId="3291465869" sldId="269"/>
        </pc:sldMkLst>
        <pc:spChg chg="mod">
          <ac:chgData name="Dmytro Rusanovskyy" userId="621f73b1-0084-4349-83c1-86917e0e3bb7" providerId="ADAL" clId="{4473E92D-1082-4CEF-AEE7-70C1694237F1}" dt="2023-04-22T02:04:44.972" v="1150" actId="20577"/>
          <ac:spMkLst>
            <pc:docMk/>
            <pc:sldMk cId="3291465869" sldId="269"/>
            <ac:spMk id="2" creationId="{00000000-0000-0000-0000-000000000000}"/>
          </ac:spMkLst>
        </pc:spChg>
        <pc:spChg chg="add mod">
          <ac:chgData name="Dmytro Rusanovskyy" userId="621f73b1-0084-4349-83c1-86917e0e3bb7" providerId="ADAL" clId="{4473E92D-1082-4CEF-AEE7-70C1694237F1}" dt="2023-04-22T02:25:57.705" v="1731"/>
          <ac:spMkLst>
            <pc:docMk/>
            <pc:sldMk cId="3291465869" sldId="269"/>
            <ac:spMk id="3" creationId="{5D6C98BD-AF57-454D-89FC-5B9FD362415A}"/>
          </ac:spMkLst>
        </pc:spChg>
        <pc:spChg chg="add del">
          <ac:chgData name="Dmytro Rusanovskyy" userId="621f73b1-0084-4349-83c1-86917e0e3bb7" providerId="ADAL" clId="{4473E92D-1082-4CEF-AEE7-70C1694237F1}" dt="2023-04-22T02:12:19.959" v="1484" actId="22"/>
          <ac:spMkLst>
            <pc:docMk/>
            <pc:sldMk cId="3291465869" sldId="269"/>
            <ac:spMk id="5" creationId="{FDCDD988-10AD-8A12-21D8-BBD1E4727FBC}"/>
          </ac:spMkLst>
        </pc:spChg>
        <pc:picChg chg="add del mod">
          <ac:chgData name="Dmytro Rusanovskyy" userId="621f73b1-0084-4349-83c1-86917e0e3bb7" providerId="ADAL" clId="{4473E92D-1082-4CEF-AEE7-70C1694237F1}" dt="2023-04-22T02:14:02.081" v="1489" actId="478"/>
          <ac:picMkLst>
            <pc:docMk/>
            <pc:sldMk cId="3291465869" sldId="269"/>
            <ac:picMk id="6" creationId="{856C93F6-0C83-06D8-1485-A7C75123D293}"/>
          </ac:picMkLst>
        </pc:picChg>
      </pc:sldChg>
      <pc:sldChg chg="addSp delSp modSp mod">
        <pc:chgData name="Dmytro Rusanovskyy" userId="621f73b1-0084-4349-83c1-86917e0e3bb7" providerId="ADAL" clId="{4473E92D-1082-4CEF-AEE7-70C1694237F1}" dt="2023-04-22T02:44:08.335" v="2387" actId="20577"/>
        <pc:sldMkLst>
          <pc:docMk/>
          <pc:sldMk cId="2550636213" sldId="271"/>
        </pc:sldMkLst>
        <pc:spChg chg="add mod">
          <ac:chgData name="Dmytro Rusanovskyy" userId="621f73b1-0084-4349-83c1-86917e0e3bb7" providerId="ADAL" clId="{4473E92D-1082-4CEF-AEE7-70C1694237F1}" dt="2023-04-22T02:44:08.335" v="2387" actId="20577"/>
          <ac:spMkLst>
            <pc:docMk/>
            <pc:sldMk cId="2550636213" sldId="271"/>
            <ac:spMk id="3" creationId="{A6790391-5285-80B1-1704-2D8784F59AFE}"/>
          </ac:spMkLst>
        </pc:spChg>
        <pc:spChg chg="add del mod">
          <ac:chgData name="Dmytro Rusanovskyy" userId="621f73b1-0084-4349-83c1-86917e0e3bb7" providerId="ADAL" clId="{4473E92D-1082-4CEF-AEE7-70C1694237F1}" dt="2023-04-22T02:40:49.438" v="2291"/>
          <ac:spMkLst>
            <pc:docMk/>
            <pc:sldMk cId="2550636213" sldId="271"/>
            <ac:spMk id="5" creationId="{B3E8C952-316E-9535-D407-37BA4959F6D4}"/>
          </ac:spMkLst>
        </pc:spChg>
        <pc:spChg chg="add del mod">
          <ac:chgData name="Dmytro Rusanovskyy" userId="621f73b1-0084-4349-83c1-86917e0e3bb7" providerId="ADAL" clId="{4473E92D-1082-4CEF-AEE7-70C1694237F1}" dt="2023-04-22T02:41:50.020" v="2300"/>
          <ac:spMkLst>
            <pc:docMk/>
            <pc:sldMk cId="2550636213" sldId="271"/>
            <ac:spMk id="12" creationId="{D4EBC2E7-2A06-4C94-0179-B00E793A3441}"/>
          </ac:spMkLst>
        </pc:spChg>
        <pc:spChg chg="add del mod">
          <ac:chgData name="Dmytro Rusanovskyy" userId="621f73b1-0084-4349-83c1-86917e0e3bb7" providerId="ADAL" clId="{4473E92D-1082-4CEF-AEE7-70C1694237F1}" dt="2023-04-22T02:42:18.784" v="2306"/>
          <ac:spMkLst>
            <pc:docMk/>
            <pc:sldMk cId="2550636213" sldId="271"/>
            <ac:spMk id="16" creationId="{AA5CE8A5-72EE-458F-9DFA-8AC171DDEFAF}"/>
          </ac:spMkLst>
        </pc:spChg>
        <pc:graphicFrameChg chg="add mod">
          <ac:chgData name="Dmytro Rusanovskyy" userId="621f73b1-0084-4349-83c1-86917e0e3bb7" providerId="ADAL" clId="{4473E92D-1082-4CEF-AEE7-70C1694237F1}" dt="2023-04-22T02:40:49.304" v="2290"/>
          <ac:graphicFrameMkLst>
            <pc:docMk/>
            <pc:sldMk cId="2550636213" sldId="271"/>
            <ac:graphicFrameMk id="7" creationId="{00000000-0008-0000-0100-00000B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1:49.119" v="2298"/>
          <ac:graphicFrameMkLst>
            <pc:docMk/>
            <pc:sldMk cId="2550636213" sldId="271"/>
            <ac:graphicFrameMk id="13" creationId="{00000000-0008-0000-0100-00000C000000}"/>
          </ac:graphicFrameMkLst>
        </pc:graphicFrameChg>
        <pc:graphicFrameChg chg="add del mod">
          <ac:chgData name="Dmytro Rusanovskyy" userId="621f73b1-0084-4349-83c1-86917e0e3bb7" providerId="ADAL" clId="{4473E92D-1082-4CEF-AEE7-70C1694237F1}" dt="2023-04-22T02:42:07.467" v="2304" actId="478"/>
          <ac:graphicFrameMkLst>
            <pc:docMk/>
            <pc:sldMk cId="2550636213" sldId="271"/>
            <ac:graphicFrameMk id="14" creationId="{00000000-0008-0000-0100-00000C000000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3:19.270" v="2322" actId="14100"/>
          <ac:graphicFrameMkLst>
            <pc:docMk/>
            <pc:sldMk cId="2550636213" sldId="271"/>
            <ac:graphicFrameMk id="17" creationId="{00000000-0008-0000-0100-000006000000}"/>
          </ac:graphicFrameMkLst>
        </pc:graphicFrameChg>
        <pc:picChg chg="add mod">
          <ac:chgData name="Dmytro Rusanovskyy" userId="621f73b1-0084-4349-83c1-86917e0e3bb7" providerId="ADAL" clId="{4473E92D-1082-4CEF-AEE7-70C1694237F1}" dt="2023-04-22T02:41:05.406" v="2294" actId="14100"/>
          <ac:picMkLst>
            <pc:docMk/>
            <pc:sldMk cId="2550636213" sldId="271"/>
            <ac:picMk id="8" creationId="{E8EE7064-D918-B0A7-2A5E-EF67C8FBA231}"/>
          </ac:picMkLst>
        </pc:picChg>
        <pc:picChg chg="del mod">
          <ac:chgData name="Dmytro Rusanovskyy" userId="621f73b1-0084-4349-83c1-86917e0e3bb7" providerId="ADAL" clId="{4473E92D-1082-4CEF-AEE7-70C1694237F1}" dt="2023-04-22T02:40:45.476" v="2287" actId="478"/>
          <ac:picMkLst>
            <pc:docMk/>
            <pc:sldMk cId="2550636213" sldId="271"/>
            <ac:picMk id="9" creationId="{00000000-0000-0000-0000-000000000000}"/>
          </ac:picMkLst>
        </pc:picChg>
        <pc:picChg chg="del mod">
          <ac:chgData name="Dmytro Rusanovskyy" userId="621f73b1-0084-4349-83c1-86917e0e3bb7" providerId="ADAL" clId="{4473E92D-1082-4CEF-AEE7-70C1694237F1}" dt="2023-04-22T02:41:47.936" v="2295" actId="478"/>
          <ac:picMkLst>
            <pc:docMk/>
            <pc:sldMk cId="2550636213" sldId="271"/>
            <ac:picMk id="10" creationId="{00000000-0000-0000-0000-000000000000}"/>
          </ac:picMkLst>
        </pc:picChg>
      </pc:sldChg>
      <pc:sldChg chg="addSp modSp mod ord">
        <pc:chgData name="Dmytro Rusanovskyy" userId="621f73b1-0084-4349-83c1-86917e0e3bb7" providerId="ADAL" clId="{4473E92D-1082-4CEF-AEE7-70C1694237F1}" dt="2023-04-22T03:19:46.392" v="2459" actId="6549"/>
        <pc:sldMkLst>
          <pc:docMk/>
          <pc:sldMk cId="3369466030" sldId="272"/>
        </pc:sldMkLst>
        <pc:spChg chg="mod">
          <ac:chgData name="Dmytro Rusanovskyy" userId="621f73b1-0084-4349-83c1-86917e0e3bb7" providerId="ADAL" clId="{4473E92D-1082-4CEF-AEE7-70C1694237F1}" dt="2023-04-22T02:23:27.194" v="1728" actId="20577"/>
          <ac:spMkLst>
            <pc:docMk/>
            <pc:sldMk cId="3369466030" sldId="272"/>
            <ac:spMk id="2" creationId="{00000000-0000-0000-0000-000000000000}"/>
          </ac:spMkLst>
        </pc:spChg>
        <pc:spChg chg="add mod">
          <ac:chgData name="Dmytro Rusanovskyy" userId="621f73b1-0084-4349-83c1-86917e0e3bb7" providerId="ADAL" clId="{4473E92D-1082-4CEF-AEE7-70C1694237F1}" dt="2023-04-22T03:19:46.392" v="2459" actId="6549"/>
          <ac:spMkLst>
            <pc:docMk/>
            <pc:sldMk cId="3369466030" sldId="272"/>
            <ac:spMk id="3" creationId="{85145768-B458-950D-BE9B-F898ADA39BE3}"/>
          </ac:spMkLst>
        </pc:spChg>
        <pc:picChg chg="mod">
          <ac:chgData name="Dmytro Rusanovskyy" userId="621f73b1-0084-4349-83c1-86917e0e3bb7" providerId="ADAL" clId="{4473E92D-1082-4CEF-AEE7-70C1694237F1}" dt="2023-04-22T02:26:09.528" v="1734" actId="1076"/>
          <ac:picMkLst>
            <pc:docMk/>
            <pc:sldMk cId="3369466030" sldId="272"/>
            <ac:picMk id="5" creationId="{00000000-0000-0000-0000-000000000000}"/>
          </ac:picMkLst>
        </pc:picChg>
        <pc:picChg chg="mod">
          <ac:chgData name="Dmytro Rusanovskyy" userId="621f73b1-0084-4349-83c1-86917e0e3bb7" providerId="ADAL" clId="{4473E92D-1082-4CEF-AEE7-70C1694237F1}" dt="2023-04-22T02:26:13.351" v="1735" actId="1076"/>
          <ac:picMkLst>
            <pc:docMk/>
            <pc:sldMk cId="3369466030" sldId="272"/>
            <ac:picMk id="6" creationId="{00000000-0000-0000-0000-000000000000}"/>
          </ac:picMkLst>
        </pc:picChg>
      </pc:sldChg>
      <pc:sldChg chg="modSp mod ord">
        <pc:chgData name="Dmytro Rusanovskyy" userId="621f73b1-0084-4349-83c1-86917e0e3bb7" providerId="ADAL" clId="{4473E92D-1082-4CEF-AEE7-70C1694237F1}" dt="2023-04-22T01:26:56.620" v="236" actId="20577"/>
        <pc:sldMkLst>
          <pc:docMk/>
          <pc:sldMk cId="3199798414" sldId="282"/>
        </pc:sldMkLst>
        <pc:spChg chg="mod">
          <ac:chgData name="Dmytro Rusanovskyy" userId="621f73b1-0084-4349-83c1-86917e0e3bb7" providerId="ADAL" clId="{4473E92D-1082-4CEF-AEE7-70C1694237F1}" dt="2023-04-22T01:26:56.620" v="236" actId="20577"/>
          <ac:spMkLst>
            <pc:docMk/>
            <pc:sldMk cId="3199798414" sldId="282"/>
            <ac:spMk id="2" creationId="{00000000-0000-0000-0000-000000000000}"/>
          </ac:spMkLst>
        </pc:spChg>
      </pc:sldChg>
      <pc:sldChg chg="add del">
        <pc:chgData name="Dmytro Rusanovskyy" userId="621f73b1-0084-4349-83c1-86917e0e3bb7" providerId="ADAL" clId="{4473E92D-1082-4CEF-AEE7-70C1694237F1}" dt="2023-04-22T00:50:48.229" v="2"/>
        <pc:sldMkLst>
          <pc:docMk/>
          <pc:sldMk cId="444185157" sldId="286"/>
        </pc:sldMkLst>
      </pc:sldChg>
      <pc:sldChg chg="add">
        <pc:chgData name="Dmytro Rusanovskyy" userId="621f73b1-0084-4349-83c1-86917e0e3bb7" providerId="ADAL" clId="{4473E92D-1082-4CEF-AEE7-70C1694237F1}" dt="2023-04-22T02:45:07.493" v="2388"/>
        <pc:sldMkLst>
          <pc:docMk/>
          <pc:sldMk cId="4187295601" sldId="288"/>
        </pc:sldMkLst>
      </pc:sldChg>
      <pc:sldChg chg="add del">
        <pc:chgData name="Dmytro Rusanovskyy" userId="621f73b1-0084-4349-83c1-86917e0e3bb7" providerId="ADAL" clId="{4473E92D-1082-4CEF-AEE7-70C1694237F1}" dt="2023-04-22T00:50:55.040" v="3" actId="47"/>
        <pc:sldMkLst>
          <pc:docMk/>
          <pc:sldMk cId="286840010" sldId="299"/>
        </pc:sldMkLst>
      </pc:sldChg>
      <pc:sldChg chg="modSp add mod">
        <pc:chgData name="Dmytro Rusanovskyy" userId="621f73b1-0084-4349-83c1-86917e0e3bb7" providerId="ADAL" clId="{4473E92D-1082-4CEF-AEE7-70C1694237F1}" dt="2023-04-22T02:10:48.144" v="1473" actId="20577"/>
        <pc:sldMkLst>
          <pc:docMk/>
          <pc:sldMk cId="3982817790" sldId="299"/>
        </pc:sldMkLst>
        <pc:spChg chg="mod">
          <ac:chgData name="Dmytro Rusanovskyy" userId="621f73b1-0084-4349-83c1-86917e0e3bb7" providerId="ADAL" clId="{4473E92D-1082-4CEF-AEE7-70C1694237F1}" dt="2023-04-22T01:26:52.940" v="232" actId="20577"/>
          <ac:spMkLst>
            <pc:docMk/>
            <pc:sldMk cId="3982817790" sldId="299"/>
            <ac:spMk id="2" creationId="{00000000-0000-0000-0000-000000000000}"/>
          </ac:spMkLst>
        </pc:spChg>
        <pc:spChg chg="mod">
          <ac:chgData name="Dmytro Rusanovskyy" userId="621f73b1-0084-4349-83c1-86917e0e3bb7" providerId="ADAL" clId="{4473E92D-1082-4CEF-AEE7-70C1694237F1}" dt="2023-04-22T01:45:52.500" v="898" actId="20577"/>
          <ac:spMkLst>
            <pc:docMk/>
            <pc:sldMk cId="3982817790" sldId="299"/>
            <ac:spMk id="3" creationId="{D00D8DDA-58E3-4884-4188-40047C42BA31}"/>
          </ac:spMkLst>
        </pc:spChg>
        <pc:spChg chg="mod">
          <ac:chgData name="Dmytro Rusanovskyy" userId="621f73b1-0084-4349-83c1-86917e0e3bb7" providerId="ADAL" clId="{4473E92D-1082-4CEF-AEE7-70C1694237F1}" dt="2023-04-22T02:10:48.144" v="1473" actId="20577"/>
          <ac:spMkLst>
            <pc:docMk/>
            <pc:sldMk cId="3982817790" sldId="299"/>
            <ac:spMk id="4" creationId="{00000000-0000-0000-0000-000000000000}"/>
          </ac:spMkLst>
        </pc:spChg>
      </pc:sldChg>
      <pc:sldChg chg="addSp delSp modSp add mod">
        <pc:chgData name="Dmytro Rusanovskyy" userId="621f73b1-0084-4349-83c1-86917e0e3bb7" providerId="ADAL" clId="{4473E92D-1082-4CEF-AEE7-70C1694237F1}" dt="2023-04-22T02:48:53.976" v="2433" actId="14100"/>
        <pc:sldMkLst>
          <pc:docMk/>
          <pc:sldMk cId="4060709782" sldId="300"/>
        </pc:sldMkLst>
        <pc:spChg chg="add del mod">
          <ac:chgData name="Dmytro Rusanovskyy" userId="621f73b1-0084-4349-83c1-86917e0e3bb7" providerId="ADAL" clId="{4473E92D-1082-4CEF-AEE7-70C1694237F1}" dt="2023-04-22T02:46:02.865" v="2397"/>
          <ac:spMkLst>
            <pc:docMk/>
            <pc:sldMk cId="4060709782" sldId="300"/>
            <ac:spMk id="4" creationId="{468F174C-4C3F-7282-9F0C-2894322FA020}"/>
          </ac:spMkLst>
        </pc:spChg>
        <pc:spChg chg="add del mod">
          <ac:chgData name="Dmytro Rusanovskyy" userId="621f73b1-0084-4349-83c1-86917e0e3bb7" providerId="ADAL" clId="{4473E92D-1082-4CEF-AEE7-70C1694237F1}" dt="2023-04-22T02:47:22.287" v="2411"/>
          <ac:spMkLst>
            <pc:docMk/>
            <pc:sldMk cId="4060709782" sldId="300"/>
            <ac:spMk id="10" creationId="{DB783079-F591-3C3A-9D33-C36F8B6A34DB}"/>
          </ac:spMkLst>
        </pc:spChg>
        <pc:spChg chg="add del mod">
          <ac:chgData name="Dmytro Rusanovskyy" userId="621f73b1-0084-4349-83c1-86917e0e3bb7" providerId="ADAL" clId="{4473E92D-1082-4CEF-AEE7-70C1694237F1}" dt="2023-04-22T02:47:54.822" v="2419"/>
          <ac:spMkLst>
            <pc:docMk/>
            <pc:sldMk cId="4060709782" sldId="300"/>
            <ac:spMk id="17" creationId="{EC9D79EF-B929-FB14-CEDE-10EE34DEF615}"/>
          </ac:spMkLst>
        </pc:spChg>
        <pc:spChg chg="add del mod">
          <ac:chgData name="Dmytro Rusanovskyy" userId="621f73b1-0084-4349-83c1-86917e0e3bb7" providerId="ADAL" clId="{4473E92D-1082-4CEF-AEE7-70C1694237F1}" dt="2023-04-22T02:48:42.202" v="2429"/>
          <ac:spMkLst>
            <pc:docMk/>
            <pc:sldMk cId="4060709782" sldId="300"/>
            <ac:spMk id="21" creationId="{5A094E4D-B5E2-76AE-2BF1-02861740C82D}"/>
          </ac:spMkLst>
        </pc:spChg>
        <pc:graphicFrameChg chg="add mod">
          <ac:chgData name="Dmytro Rusanovskyy" userId="621f73b1-0084-4349-83c1-86917e0e3bb7" providerId="ADAL" clId="{4473E92D-1082-4CEF-AEE7-70C1694237F1}" dt="2023-04-22T02:45:58.869" v="2393"/>
          <ac:graphicFrameMkLst>
            <pc:docMk/>
            <pc:sldMk cId="4060709782" sldId="300"/>
            <ac:graphicFrameMk id="5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6:02.731" v="2396"/>
          <ac:graphicFrameMkLst>
            <pc:docMk/>
            <pc:sldMk cId="4060709782" sldId="300"/>
            <ac:graphicFrameMk id="7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02.269" v="2404"/>
          <ac:graphicFrameMkLst>
            <pc:docMk/>
            <pc:sldMk cId="4060709782" sldId="300"/>
            <ac:graphicFrameMk id="11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05.082" v="2407"/>
          <ac:graphicFrameMkLst>
            <pc:docMk/>
            <pc:sldMk cId="4060709782" sldId="300"/>
            <ac:graphicFrameMk id="12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22.170" v="2410"/>
          <ac:graphicFrameMkLst>
            <pc:docMk/>
            <pc:sldMk cId="4060709782" sldId="300"/>
            <ac:graphicFrameMk id="13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7:54.649" v="2418"/>
          <ac:graphicFrameMkLst>
            <pc:docMk/>
            <pc:sldMk cId="4060709782" sldId="300"/>
            <ac:graphicFrameMk id="18" creationId="{249C8853-2454-4FEB-82A0-2347D77F5663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8:37.992" v="2425"/>
          <ac:graphicFrameMkLst>
            <pc:docMk/>
            <pc:sldMk cId="4060709782" sldId="300"/>
            <ac:graphicFrameMk id="22" creationId="{D7617843-C1D1-4552-87AA-33DDFE4DA4DC}"/>
          </ac:graphicFrameMkLst>
        </pc:graphicFrameChg>
        <pc:graphicFrameChg chg="add mod">
          <ac:chgData name="Dmytro Rusanovskyy" userId="621f73b1-0084-4349-83c1-86917e0e3bb7" providerId="ADAL" clId="{4473E92D-1082-4CEF-AEE7-70C1694237F1}" dt="2023-04-22T02:48:42.074" v="2428"/>
          <ac:graphicFrameMkLst>
            <pc:docMk/>
            <pc:sldMk cId="4060709782" sldId="300"/>
            <ac:graphicFrameMk id="23" creationId="{D7617843-C1D1-4552-87AA-33DDFE4DA4DC}"/>
          </ac:graphicFrameMkLst>
        </pc:graphicFrameChg>
        <pc:picChg chg="add del mod">
          <ac:chgData name="Dmytro Rusanovskyy" userId="621f73b1-0084-4349-83c1-86917e0e3bb7" providerId="ADAL" clId="{4473E92D-1082-4CEF-AEE7-70C1694237F1}" dt="2023-04-22T02:47:01.152" v="2401" actId="478"/>
          <ac:picMkLst>
            <pc:docMk/>
            <pc:sldMk cId="4060709782" sldId="300"/>
            <ac:picMk id="8" creationId="{85118B73-AF36-BEDA-0C8E-6F94626BE793}"/>
          </ac:picMkLst>
        </pc:picChg>
        <pc:picChg chg="add del mod">
          <ac:chgData name="Dmytro Rusanovskyy" userId="621f73b1-0084-4349-83c1-86917e0e3bb7" providerId="ADAL" clId="{4473E92D-1082-4CEF-AEE7-70C1694237F1}" dt="2023-04-22T02:47:51.154" v="2415" actId="478"/>
          <ac:picMkLst>
            <pc:docMk/>
            <pc:sldMk cId="4060709782" sldId="300"/>
            <ac:picMk id="15" creationId="{67717CB4-5E48-9E52-4DCA-90055BD2A8DA}"/>
          </ac:picMkLst>
        </pc:picChg>
        <pc:picChg chg="add mod">
          <ac:chgData name="Dmytro Rusanovskyy" userId="621f73b1-0084-4349-83c1-86917e0e3bb7" providerId="ADAL" clId="{4473E92D-1082-4CEF-AEE7-70C1694237F1}" dt="2023-04-22T02:48:53.976" v="2433" actId="14100"/>
          <ac:picMkLst>
            <pc:docMk/>
            <pc:sldMk cId="4060709782" sldId="300"/>
            <ac:picMk id="19" creationId="{15853D69-F0F3-8098-828A-1886488D9E6A}"/>
          </ac:picMkLst>
        </pc:picChg>
        <pc:picChg chg="add mod">
          <ac:chgData name="Dmytro Rusanovskyy" userId="621f73b1-0084-4349-83c1-86917e0e3bb7" providerId="ADAL" clId="{4473E92D-1082-4CEF-AEE7-70C1694237F1}" dt="2023-04-22T02:48:48.240" v="2432" actId="14100"/>
          <ac:picMkLst>
            <pc:docMk/>
            <pc:sldMk cId="4060709782" sldId="300"/>
            <ac:picMk id="24" creationId="{AF104507-566C-CA08-B6E3-4FE67529BC0B}"/>
          </ac:picMkLst>
        </pc:picChg>
        <pc:picChg chg="del">
          <ac:chgData name="Dmytro Rusanovskyy" userId="621f73b1-0084-4349-83c1-86917e0e3bb7" providerId="ADAL" clId="{4473E92D-1082-4CEF-AEE7-70C1694237F1}" dt="2023-04-22T02:48:36.978" v="2422" actId="478"/>
          <ac:picMkLst>
            <pc:docMk/>
            <pc:sldMk cId="4060709782" sldId="300"/>
            <ac:picMk id="31" creationId="{2C0E825B-7307-66BB-49D2-D99F261AA95B}"/>
          </ac:picMkLst>
        </pc:picChg>
        <pc:picChg chg="del">
          <ac:chgData name="Dmytro Rusanovskyy" userId="621f73b1-0084-4349-83c1-86917e0e3bb7" providerId="ADAL" clId="{4473E92D-1082-4CEF-AEE7-70C1694237F1}" dt="2023-04-22T02:45:57.573" v="2390" actId="478"/>
          <ac:picMkLst>
            <pc:docMk/>
            <pc:sldMk cId="4060709782" sldId="300"/>
            <ac:picMk id="37" creationId="{70BB7233-112B-609A-5A87-BD5A3C8F22B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7/9/2023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146" TargetMode="External"/><Relationship Id="rId3" Type="http://schemas.openxmlformats.org/officeDocument/2006/relationships/hyperlink" Target="https://jvet-experts.org/doc_end_user/current_document.php?id=13154" TargetMode="External"/><Relationship Id="rId7" Type="http://schemas.openxmlformats.org/officeDocument/2006/relationships/hyperlink" Target="https://jvet-experts.org/doc_end_user/current_document.php?id=13015" TargetMode="External"/><Relationship Id="rId2" Type="http://schemas.openxmlformats.org/officeDocument/2006/relationships/hyperlink" Target="https://jvet-experts.org/doc_end_user/current_document.php?id=1294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2708" TargetMode="External"/><Relationship Id="rId11" Type="http://schemas.openxmlformats.org/officeDocument/2006/relationships/hyperlink" Target="https://jvet-experts.org/doc_end_user/current_document.php?id=13107" TargetMode="External"/><Relationship Id="rId5" Type="http://schemas.openxmlformats.org/officeDocument/2006/relationships/hyperlink" Target="https://jvet-experts.org/doc_end_user/current_document.php?id=13123" TargetMode="External"/><Relationship Id="rId10" Type="http://schemas.openxmlformats.org/officeDocument/2006/relationships/hyperlink" Target="https://jvet-experts.org/doc_end_user/current_document.php?id=13060" TargetMode="External"/><Relationship Id="rId4" Type="http://schemas.openxmlformats.org/officeDocument/2006/relationships/hyperlink" Target="https://jvet-experts.org/doc_end_user/current_document.php?id=13127" TargetMode="External"/><Relationship Id="rId9" Type="http://schemas.openxmlformats.org/officeDocument/2006/relationships/hyperlink" Target="https://jvet-experts.org/doc_end_user/current_document.php?id=1312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EE1: Summary report of exploration experiment on neural network-based video coding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 Galpin, Y. Li, D. Rusanovskyy, M. Santamaria, J. </a:t>
            </a:r>
            <a:r>
              <a:rPr lang="de-DE" dirty="0"/>
              <a:t>Ström, L. Wang and Z. Xie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948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711025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711025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130796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701450" y="25758"/>
            <a:ext cx="2452018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 Unified </a:t>
            </a:r>
            <a:r>
              <a:rPr lang="en-US" dirty="0" smtClean="0">
                <a:solidFill>
                  <a:srgbClr val="0070C0"/>
                </a:solidFill>
              </a:rPr>
              <a:t>HOP Filter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299677" y="238750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4*</a:t>
            </a:r>
            <a:r>
              <a:rPr lang="en-US" sz="1600" dirty="0" smtClean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10*</a:t>
            </a:r>
            <a:r>
              <a:rPr lang="en-US" sz="1600" dirty="0" smtClean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4*</a:t>
            </a:r>
            <a:r>
              <a:rPr lang="en-US" sz="1600" dirty="0" smtClean="0"/>
              <a:t>16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0620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19956" y="268159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770424" y="2688075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2516425" y="316545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19" idx="1"/>
          </p:cNvCxnSpPr>
          <p:nvPr/>
        </p:nvCxnSpPr>
        <p:spPr>
          <a:xfrm>
            <a:off x="1738212" y="1529223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endCxn id="19" idx="1"/>
          </p:cNvCxnSpPr>
          <p:nvPr/>
        </p:nvCxnSpPr>
        <p:spPr>
          <a:xfrm>
            <a:off x="1738214" y="2343104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endCxn id="19" idx="1"/>
          </p:cNvCxnSpPr>
          <p:nvPr/>
        </p:nvCxnSpPr>
        <p:spPr>
          <a:xfrm flipV="1">
            <a:off x="1738212" y="3153742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endCxn id="19" idx="1"/>
          </p:cNvCxnSpPr>
          <p:nvPr/>
        </p:nvCxnSpPr>
        <p:spPr>
          <a:xfrm flipV="1">
            <a:off x="1738212" y="3153742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3523412" y="2688075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273880" y="2681591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019881" y="315698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278423" y="315248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781879" y="317842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045950" y="2603769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596592" y="2603769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076238" y="2829316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>
            <a:stCxn id="43" idx="3"/>
            <a:endCxn id="48" idx="1"/>
          </p:cNvCxnSpPr>
          <p:nvPr/>
        </p:nvCxnSpPr>
        <p:spPr>
          <a:xfrm flipV="1">
            <a:off x="7566845" y="3214091"/>
            <a:ext cx="2469145" cy="317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9431801" y="2748423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0035990" y="2741939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>
              <a:gd name="adj1" fmla="val 7201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202523" y="1562347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250324" y="1758455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endCxn id="19" idx="1"/>
          </p:cNvCxnSpPr>
          <p:nvPr/>
        </p:nvCxnSpPr>
        <p:spPr>
          <a:xfrm flipV="1">
            <a:off x="1748781" y="3153742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701450" y="25758"/>
            <a:ext cx="257519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EE1-4.4 </a:t>
            </a:r>
            <a:r>
              <a:rPr lang="en-US" dirty="0">
                <a:solidFill>
                  <a:srgbClr val="0070C0"/>
                </a:solidFill>
              </a:rPr>
              <a:t>Unified </a:t>
            </a:r>
            <a:r>
              <a:rPr lang="en-US" dirty="0" smtClean="0">
                <a:solidFill>
                  <a:srgbClr val="0070C0"/>
                </a:solidFill>
              </a:rPr>
              <a:t>LOP Filter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237680" y="214514"/>
            <a:ext cx="3901642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3/4*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 smtClean="0"/>
              <a:t>    </a:t>
            </a:r>
            <a:r>
              <a:rPr lang="en-US" sz="1600" dirty="0" smtClean="0">
                <a:solidFill>
                  <a:srgbClr val="FF0000"/>
                </a:solidFill>
              </a:rPr>
              <a:t>C 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3/2*</a:t>
            </a:r>
            <a:r>
              <a:rPr lang="en-US" sz="1600" dirty="0" smtClean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</a:t>
            </a:r>
            <a:r>
              <a:rPr lang="en-US" sz="1600" dirty="0" smtClean="0"/>
              <a:t>11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1/2*</a:t>
            </a:r>
            <a:r>
              <a:rPr lang="en-US" sz="1600" dirty="0" smtClean="0"/>
              <a:t>16  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</a:rPr>
              <a:t>1 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9/2*</a:t>
            </a:r>
            <a:r>
              <a:rPr lang="en-US" sz="1600" dirty="0" smtClean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3/2*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1/4*</a:t>
            </a:r>
            <a:r>
              <a:rPr lang="en-US" sz="1600" dirty="0" smtClean="0"/>
              <a:t>16</a:t>
            </a:r>
            <a:r>
              <a:rPr lang="en-US" sz="1600" dirty="0"/>
              <a:t> </a:t>
            </a:r>
            <a:r>
              <a:rPr lang="en-US" sz="1600" dirty="0" smtClean="0"/>
              <a:t> 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0*</a:t>
            </a:r>
            <a:r>
              <a:rPr lang="en-US" sz="1600" dirty="0"/>
              <a:t>16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1/8*</a:t>
            </a:r>
            <a:r>
              <a:rPr lang="en-US" sz="1600" dirty="0" smtClean="0"/>
              <a:t>16  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0*</a:t>
            </a:r>
            <a:r>
              <a:rPr lang="en-US" sz="1600" dirty="0"/>
              <a:t>16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1/8*</a:t>
            </a:r>
            <a:r>
              <a:rPr lang="en-US" sz="1600" dirty="0" smtClean="0"/>
              <a:t>16  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3/2*</a:t>
            </a:r>
            <a:r>
              <a:rPr lang="en-US" sz="1600" dirty="0" smtClean="0"/>
              <a:t>16</a:t>
            </a:r>
            <a:endParaRPr lang="en-US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18.7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0.05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7656062" y="255886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rgbClr val="0070C0"/>
                </a:solidFill>
              </a:rPr>
              <a:t>sep</a:t>
            </a:r>
            <a:r>
              <a:rPr lang="en-US" sz="1600" dirty="0" err="1" smtClean="0">
                <a:solidFill>
                  <a:schemeClr val="tx1"/>
                </a:solidFill>
              </a:rPr>
              <a:t>CONV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8252577" y="255886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rgbClr val="0070C0"/>
                </a:solidFill>
              </a:rPr>
              <a:t>sep</a:t>
            </a:r>
            <a:r>
              <a:rPr lang="en-US" sz="1600" dirty="0" err="1" smtClean="0">
                <a:solidFill>
                  <a:schemeClr val="tx1"/>
                </a:solidFill>
              </a:rPr>
              <a:t>CONV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8" name="Rectangle 127"/>
          <p:cNvSpPr/>
          <p:nvPr/>
        </p:nvSpPr>
        <p:spPr>
          <a:xfrm>
            <a:off x="8847333" y="2747115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 smtClean="0">
                <a:solidFill>
                  <a:schemeClr val="tx1"/>
                </a:solidFill>
              </a:rPr>
              <a:t>  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33" name="Straight Arrow Connector 132"/>
          <p:cNvCxnSpPr/>
          <p:nvPr/>
        </p:nvCxnSpPr>
        <p:spPr>
          <a:xfrm>
            <a:off x="1522860" y="2336617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1522860" y="1529766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>
            <a:off x="1547796" y="3971409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/>
          <p:nvPr/>
        </p:nvCxnSpPr>
        <p:spPr>
          <a:xfrm>
            <a:off x="1515171" y="4785336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137"/>
          <p:cNvCxnSpPr/>
          <p:nvPr/>
        </p:nvCxnSpPr>
        <p:spPr>
          <a:xfrm>
            <a:off x="1554025" y="5612858"/>
            <a:ext cx="25184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>
            <a:stCxn id="11" idx="3"/>
          </p:cNvCxnSpPr>
          <p:nvPr/>
        </p:nvCxnSpPr>
        <p:spPr>
          <a:xfrm>
            <a:off x="1528466" y="3150501"/>
            <a:ext cx="490395" cy="64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Rectangle 162"/>
          <p:cNvSpPr/>
          <p:nvPr/>
        </p:nvSpPr>
        <p:spPr>
          <a:xfrm>
            <a:off x="1586451" y="1402411"/>
            <a:ext cx="214286" cy="4470927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7584321" y="2405061"/>
            <a:ext cx="1781774" cy="1526704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90" name="Rectangle 89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strike="sngStrike" dirty="0">
                <a:solidFill>
                  <a:schemeClr val="bg1">
                    <a:lumMod val="95000"/>
                  </a:schemeClr>
                </a:solidFill>
              </a:rPr>
              <a:t>C</a:t>
            </a:r>
            <a:r>
              <a:rPr lang="en-US" sz="1600" strike="sngStrike" baseline="-25000" dirty="0">
                <a:solidFill>
                  <a:schemeClr val="bg1">
                    <a:lumMod val="95000"/>
                  </a:schemeClr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92" name="Elbow Connector 91"/>
          <p:cNvCxnSpPr>
            <a:stCxn id="86" idx="3"/>
            <a:endCxn id="91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>
            <a:stCxn id="91" idx="3"/>
            <a:endCxn id="90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>
            <a:stCxn id="90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 smtClean="0">
                <a:solidFill>
                  <a:schemeClr val="tx1"/>
                </a:solidFill>
              </a:rPr>
              <a:t>CONV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rgbClr val="0070C0"/>
                </a:solidFill>
              </a:rPr>
              <a:t>sep</a:t>
            </a:r>
            <a:r>
              <a:rPr lang="en-US" sz="1600" dirty="0" err="1" smtClean="0">
                <a:solidFill>
                  <a:schemeClr val="tx1"/>
                </a:solidFill>
              </a:rPr>
              <a:t>CONV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3" name="Rectangle 102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7700334" y="4918229"/>
            <a:ext cx="1654998" cy="1526704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4130265" y="4089755"/>
            <a:ext cx="1945973" cy="1237491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7400513" y="5534350"/>
            <a:ext cx="166332" cy="278622"/>
          </a:xfrm>
          <a:prstGeom prst="rect">
            <a:avLst/>
          </a:prstGeom>
          <a:solidFill>
            <a:srgbClr val="FFFF00">
              <a:alpha val="11000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5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EE1-5: </a:t>
            </a:r>
            <a:r>
              <a:rPr lang="en-CA" dirty="0"/>
              <a:t>NN-based inter prediction with lower complexity</a:t>
            </a:r>
            <a:endParaRPr lang="en-US" dirty="0"/>
          </a:p>
        </p:txBody>
      </p:sp>
      <p:pic>
        <p:nvPicPr>
          <p:cNvPr id="4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11058" y="1913590"/>
            <a:ext cx="6420667" cy="320704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9095" y="5186602"/>
            <a:ext cx="4690814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u="sng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Modifications</a:t>
            </a:r>
            <a:r>
              <a:rPr lang="en-CA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(compared to previous EE1 tests):</a:t>
            </a:r>
          </a:p>
          <a:p>
            <a:pPr marL="342900" indent="-342900" algn="just" hangingPunct="0">
              <a:spcBef>
                <a:spcPts val="680"/>
              </a:spcBef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Remove</a:t>
            </a:r>
            <a:r>
              <a:rPr lang="en-CA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PFRB module and </a:t>
            </a:r>
            <a:r>
              <a:rPr lang="en-CA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ResBlocks</a:t>
            </a:r>
            <a:r>
              <a:rPr lang="en-CA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342900" indent="-342900" algn="just" hangingPunct="0">
              <a:spcBef>
                <a:spcPts val="680"/>
              </a:spcBef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Replace the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IFRNet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module with the small </a:t>
            </a:r>
            <a:r>
              <a:rPr lang="en-CA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IFRNet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modle</a:t>
            </a:r>
            <a:endParaRPr lang="en-CA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 hangingPunct="0">
              <a:spcBef>
                <a:spcPts val="680"/>
              </a:spcBef>
              <a:buAutoNum type="alphaLcParenR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 smtClean="0">
                <a:latin typeface="Times New Roman" panose="02020603050405020304" pitchFamily="18" charset="0"/>
                <a:ea typeface="DengXian"/>
              </a:rPr>
              <a:t>Implement </a:t>
            </a:r>
            <a:r>
              <a:rPr lang="en-CA" sz="1400" dirty="0">
                <a:latin typeface="Times New Roman" panose="02020603050405020304" pitchFamily="18" charset="0"/>
                <a:ea typeface="DengXian"/>
              </a:rPr>
              <a:t>the float32 SADL inference process</a:t>
            </a:r>
            <a:endParaRPr lang="en-US" sz="14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90912"/>
              </p:ext>
            </p:extLst>
          </p:nvPr>
        </p:nvGraphicFramePr>
        <p:xfrm>
          <a:off x="6838405" y="4649547"/>
          <a:ext cx="5276757" cy="1922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353"/>
                <a:gridCol w="554543"/>
                <a:gridCol w="554543"/>
                <a:gridCol w="554543"/>
                <a:gridCol w="554543"/>
                <a:gridCol w="554543"/>
                <a:gridCol w="554543"/>
                <a:gridCol w="537418"/>
                <a:gridCol w="802728"/>
              </a:tblGrid>
              <a:tr h="179705">
                <a:tc rowSpan="3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986 </a:t>
                      </a:r>
                      <a:r>
                        <a:rPr lang="en-US" sz="1000" dirty="0" err="1" smtClean="0">
                          <a:effectLst/>
                          <a:latin typeface="Times New Roman" panose="02020603050405020304" pitchFamily="18" charset="0"/>
                        </a:rPr>
                        <a:t>kMAC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en-US" sz="1000" dirty="0" err="1" smtClean="0">
                          <a:effectLst/>
                          <a:latin typeface="Times New Roman" panose="02020603050405020304" pitchFamily="18" charset="0"/>
                        </a:rPr>
                        <a:t>pxl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; 19.3 M parameters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BD-rate Over VTM-11.0_nnvc-4.0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-3.7%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-8.0%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-8.1%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65726%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-6.2%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60992%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-9.8%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79960%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-13.5%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47989%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-4.7%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63562%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-15.6%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-6.8%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-14.8%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-15.2%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</a:rPr>
                        <a:t>32008%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934023"/>
              </p:ext>
            </p:extLst>
          </p:nvPr>
        </p:nvGraphicFramePr>
        <p:xfrm>
          <a:off x="6731726" y="1812028"/>
          <a:ext cx="5276757" cy="1922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353"/>
                <a:gridCol w="554543"/>
                <a:gridCol w="554543"/>
                <a:gridCol w="554543"/>
                <a:gridCol w="554543"/>
                <a:gridCol w="554543"/>
                <a:gridCol w="554543"/>
                <a:gridCol w="572252"/>
                <a:gridCol w="767894"/>
              </a:tblGrid>
              <a:tr h="179705">
                <a:tc rowSpan="3"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504 </a:t>
                      </a:r>
                      <a:r>
                        <a:rPr lang="en-US" sz="1000" dirty="0" err="1" smtClean="0">
                          <a:effectLst/>
                          <a:latin typeface="Times New Roman" panose="02020603050405020304" pitchFamily="18" charset="0"/>
                        </a:rPr>
                        <a:t>kMAC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en-US" sz="1000" dirty="0" err="1" smtClean="0">
                          <a:effectLst/>
                          <a:latin typeface="Times New Roman" panose="02020603050405020304" pitchFamily="18" charset="0"/>
                        </a:rPr>
                        <a:t>pxl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</a:rPr>
                        <a:t>; 14.9 M parameters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BD-rate Over VTM-11.0_nnvc-4.0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7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-9.3%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-8.4%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1030222%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761956%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797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-10.1%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1300136%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986724" y="1506022"/>
            <a:ext cx="751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NOW:</a:t>
            </a:r>
            <a:endParaRPr lang="en-US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6986723" y="4298757"/>
            <a:ext cx="977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BEFORE:</a:t>
            </a:r>
            <a:endParaRPr lang="en-US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177177" y="6260771"/>
            <a:ext cx="1493422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Training &amp; test </a:t>
            </a:r>
          </a:p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cross-check available</a:t>
            </a:r>
            <a:endParaRPr lang="en-US" sz="1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94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EE1-6.1: neural network-based intra prediction with reduced complexity</a:t>
            </a:r>
            <a:r>
              <a:rPr lang="en-US" b="1" dirty="0"/>
              <a:t> </a:t>
            </a:r>
            <a:endParaRPr lang="en-US" dirty="0"/>
          </a:p>
        </p:txBody>
      </p:sp>
      <p:pic>
        <p:nvPicPr>
          <p:cNvPr id="4" name="Picture 3" descr="Diagram&#10;&#10;Description automatically generated"/>
          <p:cNvPicPr/>
          <p:nvPr/>
        </p:nvPicPr>
        <p:blipFill>
          <a:blip r:embed="rId2"/>
          <a:stretch>
            <a:fillRect/>
          </a:stretch>
        </p:blipFill>
        <p:spPr>
          <a:xfrm>
            <a:off x="203202" y="2217162"/>
            <a:ext cx="6317672" cy="33616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766785"/>
                  </p:ext>
                </p:extLst>
              </p:nvPr>
            </p:nvGraphicFramePr>
            <p:xfrm>
              <a:off x="6744855" y="2134033"/>
              <a:ext cx="5073737" cy="286004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92298"/>
                    <a:gridCol w="1827892"/>
                    <a:gridCol w="1853547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 smtClean="0">
                              <a:effectLst/>
                            </a:rPr>
                            <a:t>NN-Intra in NNVC-5.0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Number of neurons per hidden layer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Only for the 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the 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1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CA" sz="11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CA" sz="1100" dirty="0">
                              <a:effectLst/>
                            </a:rPr>
                            <a:t>.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kMAC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/</a:t>
                          </a:r>
                          <a:r>
                            <a:rPr lang="en-US" sz="1100" baseline="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pxl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(max)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7.8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parameters, M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1.5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1.3  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8766785"/>
                  </p:ext>
                </p:extLst>
              </p:nvPr>
            </p:nvGraphicFramePr>
            <p:xfrm>
              <a:off x="6744855" y="2134033"/>
              <a:ext cx="5073737" cy="289483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92298"/>
                    <a:gridCol w="1827892"/>
                    <a:gridCol w="1853547"/>
                  </a:tblGrid>
                  <a:tr h="167640"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architecture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 smtClean="0">
                              <a:effectLst/>
                            </a:rPr>
                            <a:t>NN-Intra in NNVC-5.0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EE1-6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59182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Number of hidden layers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16x16, 3.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six neural networks, 2.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Same.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94740"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Number of neurons per hidden layer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US" sz="1100">
                            <a:effectLst/>
                          </a:endParaRPr>
                        </a:p>
                        <a:p>
                          <a:pPr marL="0" marR="0"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the other four neural networks, 1216.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05358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effectLst/>
                            </a:rPr>
                            <a:t>Biases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effectLst/>
                            </a:rPr>
                            <a:t>For all layers.</a:t>
                          </a:r>
                          <a:endParaRPr lang="en-US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3"/>
                          <a:stretch>
                            <a:fillRect l="-174342" t="-268103" r="-1316" b="-60345"/>
                          </a:stretch>
                        </a:blipFill>
                      </a:tcPr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kMAC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/</a:t>
                          </a:r>
                          <a:r>
                            <a:rPr lang="en-US" sz="1100" baseline="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1100" dirty="0" err="1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pxl</a:t>
                          </a: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(max)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7.8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4.8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  <a:tr h="167640">
                    <a:tc>
                      <a:txBody>
                        <a:bodyPr/>
                        <a:lstStyle/>
                        <a:p>
                          <a:pPr marL="0" marR="0"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 smtClean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Total parameters, M</a:t>
                          </a:r>
                          <a:endParaRPr lang="en-US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1.5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1.3  </a:t>
                          </a:r>
                          <a:endParaRPr lang="en-US" sz="11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Rectangle 5"/>
          <p:cNvSpPr/>
          <p:nvPr/>
        </p:nvSpPr>
        <p:spPr>
          <a:xfrm>
            <a:off x="1566514" y="5695276"/>
            <a:ext cx="35910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</a:t>
            </a:r>
            <a:r>
              <a:rPr lang="en-CA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layers </a:t>
            </a:r>
            <a:r>
              <a:rPr lang="en-CA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are </a:t>
            </a:r>
            <a:r>
              <a:rPr lang="en-CA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fully-connected (no convolutions)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19797" y="5322691"/>
            <a:ext cx="46121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Performance degradation compared to NN-Intra inNNVC-5.0</a:t>
            </a:r>
          </a:p>
          <a:p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Intra: 		~0.2%</a:t>
            </a:r>
          </a:p>
          <a:p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Random Access:	 ~0.1%</a:t>
            </a:r>
          </a:p>
        </p:txBody>
      </p:sp>
    </p:spTree>
    <p:extLst>
      <p:ext uri="{BB962C8B-B14F-4D97-AF65-F5344CB8AC3E}">
        <p14:creationId xmlns:p14="http://schemas.microsoft.com/office/powerpoint/2010/main" val="24773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Recommendations: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38908" y="1801771"/>
            <a:ext cx="11032463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 unified HOP filter (JVET-AE0191) in details;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Adopt HOP filter from JVET-AE0191 (after training is finished) to NNVC-6.0;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Perform tests related to filter application category (section 2) based on HOP filter developed in this EE1 (JVET-AE0191);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C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Conduct </a:t>
            </a:r>
            <a:r>
              <a:rPr kumimoji="0" lang="en-CA" alt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BoG</a:t>
            </a:r>
            <a:r>
              <a:rPr kumimoji="0" lang="en-CA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determine most promising filter design to be trained jointly in the next EE1 round (could be two designs for LOP and HOP).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endParaRPr kumimoji="0" lang="en-CA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n-CA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Conduct training cross-check for low-complexity NN-Intra </a:t>
            </a:r>
            <a:endParaRPr kumimoji="0" lang="en-CA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90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EE1 tests: plan and submitted documents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20113"/>
              </p:ext>
            </p:extLst>
          </p:nvPr>
        </p:nvGraphicFramePr>
        <p:xfrm>
          <a:off x="353827" y="1771141"/>
          <a:ext cx="10899824" cy="38248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2199"/>
                <a:gridCol w="1675120"/>
                <a:gridCol w="1356261"/>
                <a:gridCol w="1656468"/>
                <a:gridCol w="1420210"/>
                <a:gridCol w="1306522"/>
                <a:gridCol w="1306522"/>
                <a:gridCol w="1306522"/>
              </a:tblGrid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Architecture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Usage in a codec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Tester/Trainer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Cross-check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Proposal Doc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Cross-check Doc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699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Unified filter (UF) as in </a:t>
                      </a:r>
                      <a:r>
                        <a:rPr lang="en-US" sz="11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Bytedance</a:t>
                      </a:r>
                      <a:r>
                        <a:rPr lang="en-CA" sz="1000" dirty="0">
                          <a:effectLst/>
                        </a:rPr>
                        <a:t>, Nokia, Qualcomm </a:t>
                      </a:r>
                      <a:r>
                        <a:rPr lang="en-CA" sz="1000" dirty="0" err="1">
                          <a:effectLst/>
                        </a:rPr>
                        <a:t>Tencent</a:t>
                      </a:r>
                      <a:r>
                        <a:rPr lang="en-CA" sz="1000" dirty="0">
                          <a:effectLst/>
                        </a:rPr>
                        <a:t>, OPPO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JVET-AE0191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Separate Y and UV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5"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as in </a:t>
                      </a:r>
                      <a:r>
                        <a:rPr lang="en-US" sz="1100" u="sng" dirty="0">
                          <a:effectLst/>
                          <a:hlinkClick r:id="rId2"/>
                        </a:rPr>
                        <a:t>JVET-AD0380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5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Bytedance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Decomposed CONV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 +test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JVET-AE0164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Filter “head”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8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</a:rPr>
                        <a:t>4 sub-tests</a:t>
                      </a:r>
                      <a:r>
                        <a:rPr lang="en-CA" sz="1000">
                          <a:effectLst/>
                        </a:rPr>
                        <a:t>: temporal filter, residual, filter “head”, back bone blocks design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Bytedance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880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EE1-1.5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</a:rPr>
                        <a:t>3 sub-tests</a:t>
                      </a:r>
                      <a:r>
                        <a:rPr lang="en-CA" sz="1000">
                          <a:effectLst/>
                        </a:rPr>
                        <a:t>: filter “head”, residual block and split network design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JVET-AE0160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Training set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flipping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OPPO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adjustment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OPPO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RDO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Bytedance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none" strike="noStrike">
                          <a:effectLst/>
                          <a:hlinkClick r:id="rId6"/>
                        </a:rPr>
                        <a:t>Improved</a:t>
                      </a:r>
                      <a:r>
                        <a:rPr lang="en-US" sz="1100">
                          <a:effectLst/>
                        </a:rPr>
                        <a:t> Low OP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as in NNVC-5.0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Dolby/Ittiam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JVET-AE0067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JVET-AE0183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Simplified UF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Bytedance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Simplified UF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EE1-4.4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Simplified UF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</a:rPr>
                        <a:t>training+test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JVET-AE0165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NN-inter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Tencent/WHU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test only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JVET-AE0112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1342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EE1-6.1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NN-intra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Inter Digital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JVET-AE0144</a:t>
                      </a: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4401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EE1-7.1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u="sng">
                          <a:effectLst/>
                        </a:rPr>
                        <a:t>JVET-AC0196, </a:t>
                      </a:r>
                      <a:r>
                        <a:rPr lang="en-CA" sz="1000" u="sng">
                          <a:effectLst/>
                          <a:hlinkClick r:id="rId2"/>
                        </a:rPr>
                        <a:t>JVET-AD0380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Super-resolution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Tencent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training +test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769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NNVC 5.0 SW complexity / performance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60871"/>
              </p:ext>
            </p:extLst>
          </p:nvPr>
        </p:nvGraphicFramePr>
        <p:xfrm>
          <a:off x="1148079" y="5410109"/>
          <a:ext cx="9184638" cy="8858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2243"/>
                <a:gridCol w="1114008"/>
                <a:gridCol w="1298715"/>
                <a:gridCol w="881223"/>
                <a:gridCol w="888274"/>
                <a:gridCol w="803366"/>
                <a:gridCol w="724989"/>
                <a:gridCol w="809052"/>
                <a:gridCol w="712768"/>
              </a:tblGrid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5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HOP filter: past and future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Parameters,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/pixel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(after stage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 training)*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set#0 (fully trained)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-21.1%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-20.5%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-16.8%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set#1 (fully trained)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-9.6%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-20.9%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-21.5%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-19.9%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40207" y="6295934"/>
            <a:ext cx="27815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~</a:t>
            </a:r>
            <a:r>
              <a:rPr lang="en-US" sz="11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 gain is expected after Stage III training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83384" y="1410574"/>
            <a:ext cx="559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Thanks a lot for productive collaborative work on EE1-0! 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38" y="1816413"/>
            <a:ext cx="5590160" cy="346797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4901" y="1801995"/>
            <a:ext cx="5613402" cy="3482388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6230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EE1-0 High Operation Point NN-filter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401575"/>
              </p:ext>
            </p:extLst>
          </p:nvPr>
        </p:nvGraphicFramePr>
        <p:xfrm>
          <a:off x="926011" y="4265816"/>
          <a:ext cx="9184638" cy="1417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2243"/>
                <a:gridCol w="1114008"/>
                <a:gridCol w="1298715"/>
                <a:gridCol w="881223"/>
                <a:gridCol w="888274"/>
                <a:gridCol w="803366"/>
                <a:gridCol w="724989"/>
                <a:gridCol w="809052"/>
                <a:gridCol w="712768"/>
              </a:tblGrid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856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Parameters, 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kMAC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/pixel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</a:t>
                      </a:r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BD-rate 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I)  I-frames only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-19.2%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I)    IPB-frames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-4.2%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-17.4%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-16.2%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-7.8%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-19.2%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-20.2%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7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II)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-9.5%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-22.4%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-22.1%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-7.8%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-18.8%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EE1-0 (stage</a:t>
                      </a:r>
                      <a:r>
                        <a:rPr lang="en-US" sz="11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III)*</a:t>
                      </a:r>
                      <a:endParaRPr lang="en-US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</a:t>
                      </a:r>
                      <a:r>
                        <a:rPr lang="en-US" sz="11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set#0 (fully trained)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-21.1%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-16.8%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-17.4%</a:t>
                      </a:r>
                      <a:endParaRPr lang="en-US" sz="11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NNVC-filter </a:t>
                      </a:r>
                      <a:r>
                        <a:rPr lang="en-US" sz="11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set#1 (fully trained)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</a:t>
                      </a:r>
                      <a:endParaRPr lang="en-US" sz="1100" b="1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-9.6%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-20.9%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-21.5%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-7.4%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-18.3%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-19.9%</a:t>
                      </a:r>
                      <a:endParaRPr lang="en-US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30311" y="5795739"/>
            <a:ext cx="27815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~</a:t>
            </a:r>
            <a:r>
              <a:rPr lang="en-US" sz="11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 gain is expected after Stage III training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742405" y="1747838"/>
            <a:ext cx="41953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Aft>
                <a:spcPts val="0"/>
              </a:spcAft>
              <a:buFont typeface="+mj-lt"/>
              <a:buAutoNum type="arabicParenR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 Model stage I (</a:t>
            </a:r>
            <a:r>
              <a:rPr lang="en-CA" sz="1100" u="sng" kern="1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Intra model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Data extraction for intra from vanilla VTM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lvl="1" indent="-285750">
              <a:buFont typeface="+mj-lt"/>
              <a:buAutoNum type="alphaLcPeriod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Model </a:t>
            </a:r>
            <a:r>
              <a:rPr lang="en-CA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Stage 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I </a:t>
            </a: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 from scratch for Intra </a:t>
            </a:r>
            <a:r>
              <a:rPr lang="en-CA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data </a:t>
            </a:r>
          </a:p>
          <a:p>
            <a:pPr marL="742950" lvl="1" indent="-285750">
              <a:buFont typeface="+mj-lt"/>
              <a:buAutoNum type="alphaLcPeriod"/>
            </a:pPr>
            <a:r>
              <a:rPr lang="en-CA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Testing (~5 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days</a:t>
            </a:r>
            <a:r>
              <a:rPr lang="en-CA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342900" marR="0" lvl="0" indent="-342900">
              <a:spcAft>
                <a:spcPts val="0"/>
              </a:spcAft>
              <a:buFont typeface="+mj-lt"/>
              <a:buAutoNum type="arabicParenR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 Model stage II (</a:t>
            </a:r>
            <a:r>
              <a:rPr lang="en-CA" sz="1100" u="sng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Inter model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Data extraction with model#1 (5 days) 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Model stage II</a:t>
            </a: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 training with extracted data (10 days)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Testing </a:t>
            </a:r>
            <a:r>
              <a:rPr lang="en-CA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(~5 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days)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342900" marR="0" lvl="0" indent="-342900">
              <a:spcAft>
                <a:spcPts val="0"/>
              </a:spcAft>
              <a:buFont typeface="+mj-lt"/>
              <a:buAutoNum type="arabicParenR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 stage III (</a:t>
            </a:r>
            <a:r>
              <a:rPr lang="en-CA" sz="1100" u="sng" kern="1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Intra &amp; Inter model</a:t>
            </a:r>
            <a:r>
              <a:rPr lang="en-CA" sz="1100" u="sng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Data extraction with </a:t>
            </a: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Model stage II</a:t>
            </a: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 (done)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L="742950" marR="0" lvl="1" indent="-285750">
              <a:spcAft>
                <a:spcPts val="0"/>
              </a:spcAft>
              <a:buFont typeface="+mj-lt"/>
              <a:buAutoNum type="alphaLcPeriod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Model Stage III </a:t>
            </a:r>
            <a:r>
              <a:rPr lang="en-CA" sz="1100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 with extracted data (on-going</a:t>
            </a:r>
            <a:r>
              <a:rPr lang="en-CA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</a:p>
          <a:p>
            <a:pPr marL="742950" lvl="1" indent="-285750">
              <a:buFont typeface="+mj-lt"/>
              <a:buAutoNum type="alphaLcPeriod"/>
            </a:pPr>
            <a:r>
              <a:rPr lang="en-CA" sz="1100" u="sng" kern="100" dirty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Testing (~5 days</a:t>
            </a:r>
            <a:r>
              <a:rPr lang="en-CA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)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94958" y="1747838"/>
            <a:ext cx="538843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>
              <a:spcAft>
                <a:spcPts val="0"/>
              </a:spcAft>
            </a:pP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SW preparation: </a:t>
            </a:r>
            <a:r>
              <a:rPr lang="en-US" sz="11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Ahg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 14, NNVC SW coordinators</a:t>
            </a:r>
          </a:p>
          <a:p>
            <a:pPr marR="0" lvl="0">
              <a:spcAft>
                <a:spcPts val="0"/>
              </a:spcAft>
            </a:pP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SADL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 up-dated (faster encoding /decoding)</a:t>
            </a:r>
          </a:p>
          <a:p>
            <a:pPr marR="0" lvl="0">
              <a:spcAft>
                <a:spcPts val="0"/>
              </a:spcAft>
            </a:pP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Training: </a:t>
            </a:r>
            <a:r>
              <a:rPr lang="en-US" sz="11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Bytedance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, </a:t>
            </a:r>
            <a:r>
              <a:rPr lang="en-US" sz="11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InterDigital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, Qualcomm, </a:t>
            </a:r>
            <a:r>
              <a:rPr lang="en-US" sz="1100" kern="100" dirty="0" err="1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Tencent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, OPPO  =&gt; training cross-check</a:t>
            </a:r>
          </a:p>
          <a:p>
            <a:pPr marR="0" lvl="0">
              <a:spcAft>
                <a:spcPts val="0"/>
              </a:spcAft>
            </a:pP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Testing: 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after each stage (or even after same epoch) =&gt; early detection of bugs in training</a:t>
            </a:r>
          </a:p>
          <a:p>
            <a:pPr marR="0" lvl="0">
              <a:spcAft>
                <a:spcPts val="0"/>
              </a:spcAft>
            </a:pP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  <a:p>
            <a:pPr marR="0" lvl="0">
              <a:spcAft>
                <a:spcPts val="0"/>
              </a:spcAft>
            </a:pP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Procedure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: regular exchange training status, test results in mail list, “best” models after each stage of the training decided based RA test partial results (class C,D) after at least one cross-check, communication in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  <a:sym typeface="Wingdings" panose="05000000000000000000" pitchFamily="2" charset="2"/>
              </a:rPr>
              <a:t> mail list but </a:t>
            </a:r>
            <a:r>
              <a:rPr lang="en-US" sz="1100" u="sng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  <a:sym typeface="Wingdings" panose="05000000000000000000" pitchFamily="2" charset="2"/>
              </a:rPr>
              <a:t>all decision announced 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  <a:sym typeface="Wingdings" panose="05000000000000000000" pitchFamily="2" charset="2"/>
              </a:rPr>
              <a:t>to JVET reflector.</a:t>
            </a:r>
            <a:r>
              <a:rPr lang="en-US" sz="1100" kern="100" dirty="0" smtClean="0">
                <a:latin typeface="Calibri" panose="020F0502020204030204" pitchFamily="34" charset="0"/>
                <a:ea typeface="Calibri" panose="020F0502020204030204" pitchFamily="34" charset="0"/>
                <a:cs typeface="Mangal"/>
              </a:rPr>
              <a:t> </a:t>
            </a:r>
            <a:endParaRPr lang="en-US" sz="1100" kern="100" dirty="0">
              <a:latin typeface="Calibri" panose="020F0502020204030204" pitchFamily="34" charset="0"/>
              <a:ea typeface="Calibri" panose="020F0502020204030204" pitchFamily="34" charset="0"/>
              <a:cs typeface="Mang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177" y="6260771"/>
            <a:ext cx="1493422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Training &amp; test </a:t>
            </a:r>
          </a:p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cross-check available</a:t>
            </a:r>
            <a:endParaRPr lang="en-US" sz="1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2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176587" y="2597285"/>
            <a:ext cx="970253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Block,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39631" y="432664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80237" y="3512226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4417063" y="40948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462003" y="4798802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67" name="Rectangle 66"/>
          <p:cNvSpPr/>
          <p:nvPr/>
        </p:nvSpPr>
        <p:spPr>
          <a:xfrm>
            <a:off x="7106053" y="5032981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460521" y="5473523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stCxn id="66" idx="3"/>
            <a:endCxn id="68" idx="1"/>
          </p:cNvCxnSpPr>
          <p:nvPr/>
        </p:nvCxnSpPr>
        <p:spPr>
          <a:xfrm>
            <a:off x="3843468" y="5262665"/>
            <a:ext cx="617053" cy="805639"/>
          </a:xfrm>
          <a:prstGeom prst="bentConnector3">
            <a:avLst>
              <a:gd name="adj1" fmla="val 4527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4967364" y="5688608"/>
            <a:ext cx="2138689" cy="379696"/>
          </a:xfrm>
          <a:prstGeom prst="bentConnector3">
            <a:avLst>
              <a:gd name="adj1" fmla="val 4868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66" idx="3"/>
            <a:endCxn id="65" idx="1"/>
          </p:cNvCxnSpPr>
          <p:nvPr/>
        </p:nvCxnSpPr>
        <p:spPr>
          <a:xfrm flipV="1">
            <a:off x="3843468" y="4711025"/>
            <a:ext cx="573595" cy="55164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4923906" y="4711025"/>
            <a:ext cx="2182147" cy="9775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178483" y="4130796"/>
            <a:ext cx="506843" cy="118239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7612896" y="5674554"/>
            <a:ext cx="2233785" cy="14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7957902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632479" y="5016592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6172873" y="5084599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4020910" y="4043813"/>
            <a:ext cx="5248607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6757020" y="4226476"/>
            <a:ext cx="17011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9481907" y="5208356"/>
            <a:ext cx="381465" cy="927725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[</a:t>
            </a:r>
            <a:r>
              <a:rPr lang="en-US" sz="1600" dirty="0" err="1">
                <a:solidFill>
                  <a:srgbClr val="FF0000"/>
                </a:solidFill>
              </a:rPr>
              <a:t>C</a:t>
            </a:r>
            <a:r>
              <a:rPr lang="en-US" sz="1600" dirty="0" err="1">
                <a:solidFill>
                  <a:schemeClr val="tx1"/>
                </a:solidFill>
              </a:rPr>
              <a:t>,h,w</a:t>
            </a:r>
            <a:r>
              <a:rPr lang="en-US" sz="16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249591" y="425406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1983941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EE1-0 Unified Filter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106097" y="195286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4*</a:t>
            </a:r>
            <a:r>
              <a:rPr lang="en-US" sz="1600" dirty="0" smtClean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24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10*</a:t>
            </a:r>
            <a:r>
              <a:rPr lang="en-US" sz="1600" dirty="0" smtClean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4*</a:t>
            </a:r>
            <a:r>
              <a:rPr lang="en-US" sz="1600" dirty="0" smtClean="0"/>
              <a:t>16</a:t>
            </a:r>
            <a:endParaRPr lang="en-US" sz="1600" dirty="0"/>
          </a:p>
        </p:txBody>
      </p:sp>
      <p:sp>
        <p:nvSpPr>
          <p:cNvPr id="94" name="TextBox 93"/>
          <p:cNvSpPr txBox="1"/>
          <p:nvPr/>
        </p:nvSpPr>
        <p:spPr>
          <a:xfrm>
            <a:off x="41278" y="6216163"/>
            <a:ext cx="1479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477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1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99951" y="267510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50419" y="2681591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96420" y="315896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81744" cy="1624519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81742" cy="81063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3147258"/>
            <a:ext cx="281743" cy="32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3147258"/>
            <a:ext cx="281744" cy="8171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3147258"/>
            <a:ext cx="281744" cy="163100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103407" y="2681591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53875" y="2675107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99876" y="3150501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58418" y="314599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61874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5625945" y="2597285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BBB, </a:t>
            </a:r>
            <a:r>
              <a:rPr lang="en-US" sz="1600" dirty="0" smtClean="0">
                <a:solidFill>
                  <a:srgbClr val="FF0000"/>
                </a:solidFill>
              </a:rPr>
              <a:t>T1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656233" y="2822832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814684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413811" y="272347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7" name="Rectangle 46"/>
          <p:cNvSpPr/>
          <p:nvPr/>
        </p:nvSpPr>
        <p:spPr>
          <a:xfrm>
            <a:off x="9188781" y="2752116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976722" y="2723473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3, 6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8921810" y="3239310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9696780" y="3245795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/>
          <p:cNvSpPr/>
          <p:nvPr/>
        </p:nvSpPr>
        <p:spPr>
          <a:xfrm>
            <a:off x="10764663" y="2699784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0484721" y="322210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39630" y="1783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26661" y="1010596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1"/>
          </p:cNvCxnSpPr>
          <p:nvPr/>
        </p:nvCxnSpPr>
        <p:spPr>
          <a:xfrm flipV="1">
            <a:off x="11272662" y="2128374"/>
            <a:ext cx="266968" cy="104356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5400000" flipH="1" flipV="1">
            <a:off x="10127287" y="1822168"/>
            <a:ext cx="1865973" cy="93277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33276" y="2990490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782518" y="1555863"/>
            <a:ext cx="384406" cy="153958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830319" y="1751971"/>
            <a:ext cx="372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N:</a:t>
            </a:r>
            <a:endParaRPr lang="en-US" sz="1600" dirty="0"/>
          </a:p>
        </p:txBody>
      </p:sp>
      <p:sp>
        <p:nvSpPr>
          <p:cNvPr id="65" name="Rectangle 64"/>
          <p:cNvSpPr/>
          <p:nvPr/>
        </p:nvSpPr>
        <p:spPr>
          <a:xfrm>
            <a:off x="3152787" y="408610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5052286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253304" y="5478877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9" name="Elbow Connector 68"/>
          <p:cNvCxnSpPr>
            <a:endCxn id="68" idx="1"/>
          </p:cNvCxnSpPr>
          <p:nvPr/>
        </p:nvCxnSpPr>
        <p:spPr>
          <a:xfrm>
            <a:off x="2858554" y="5454386"/>
            <a:ext cx="394750" cy="619272"/>
          </a:xfrm>
          <a:prstGeom prst="bentConnector3">
            <a:avLst>
              <a:gd name="adj1" fmla="val 3841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>
            <a:stCxn id="68" idx="3"/>
            <a:endCxn id="67" idx="1"/>
          </p:cNvCxnSpPr>
          <p:nvPr/>
        </p:nvCxnSpPr>
        <p:spPr>
          <a:xfrm flipV="1">
            <a:off x="3760147" y="5647391"/>
            <a:ext cx="1292139" cy="426267"/>
          </a:xfrm>
          <a:prstGeom prst="bentConnector3">
            <a:avLst>
              <a:gd name="adj1" fmla="val 4595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endCxn id="65" idx="1"/>
          </p:cNvCxnSpPr>
          <p:nvPr/>
        </p:nvCxnSpPr>
        <p:spPr>
          <a:xfrm flipV="1">
            <a:off x="2858554" y="4702325"/>
            <a:ext cx="294233" cy="752061"/>
          </a:xfrm>
          <a:prstGeom prst="bentConnector3">
            <a:avLst>
              <a:gd name="adj1" fmla="val 544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65" idx="3"/>
            <a:endCxn id="67" idx="1"/>
          </p:cNvCxnSpPr>
          <p:nvPr/>
        </p:nvCxnSpPr>
        <p:spPr>
          <a:xfrm>
            <a:off x="3659630" y="4702325"/>
            <a:ext cx="1392656" cy="9450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3726151" y="4103799"/>
            <a:ext cx="506843" cy="12119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4" name="Straight Arrow Connector 73"/>
          <p:cNvCxnSpPr>
            <a:stCxn id="67" idx="3"/>
          </p:cNvCxnSpPr>
          <p:nvPr/>
        </p:nvCxnSpPr>
        <p:spPr>
          <a:xfrm flipV="1">
            <a:off x="5559129" y="5628206"/>
            <a:ext cx="1514271" cy="191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/>
          <p:cNvSpPr/>
          <p:nvPr/>
        </p:nvSpPr>
        <p:spPr>
          <a:xfrm>
            <a:off x="5706983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 1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6330115" y="499176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4410436" y="5054725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2926996" y="4049167"/>
            <a:ext cx="4037004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9" name="Rectangle 78"/>
          <p:cNvSpPr/>
          <p:nvPr/>
        </p:nvSpPr>
        <p:spPr>
          <a:xfrm>
            <a:off x="4891891" y="4232058"/>
            <a:ext cx="1795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 smtClean="0">
                <a:solidFill>
                  <a:srgbClr val="FF0000"/>
                </a:solidFill>
              </a:rPr>
              <a:t>T1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1" name="Rectangle 80"/>
          <p:cNvSpPr/>
          <p:nvPr/>
        </p:nvSpPr>
        <p:spPr>
          <a:xfrm rot="16200000">
            <a:off x="10236170" y="193890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3147258"/>
            <a:ext cx="271175" cy="24591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888385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EE1-1.2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211442" y="163368"/>
            <a:ext cx="303652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u="sng" dirty="0"/>
              <a:t>Parameters selection</a:t>
            </a:r>
            <a:r>
              <a:rPr lang="en-US" sz="1600" dirty="0"/>
              <a:t>:</a:t>
            </a:r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  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4*</a:t>
            </a:r>
            <a:r>
              <a:rPr lang="en-US" sz="1600" dirty="0" smtClean="0"/>
              <a:t>16     </a:t>
            </a:r>
            <a:r>
              <a:rPr lang="en-US" sz="1600" dirty="0">
                <a:solidFill>
                  <a:srgbClr val="FF0000"/>
                </a:solidFill>
              </a:rPr>
              <a:t>N </a:t>
            </a:r>
            <a:r>
              <a:rPr lang="en-US" sz="1600" dirty="0"/>
              <a:t>= </a:t>
            </a:r>
            <a:r>
              <a:rPr lang="en-US" sz="1600" dirty="0" smtClean="0"/>
              <a:t>12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1  </a:t>
            </a:r>
            <a:r>
              <a:rPr lang="en-US" sz="1600" dirty="0" smtClean="0"/>
              <a:t>=</a:t>
            </a:r>
            <a:r>
              <a:rPr lang="en-US" sz="1600" dirty="0" smtClean="0">
                <a:solidFill>
                  <a:srgbClr val="FF0000"/>
                </a:solidFill>
              </a:rPr>
              <a:t>10*</a:t>
            </a:r>
            <a:r>
              <a:rPr lang="en-US" sz="1600" dirty="0" smtClean="0"/>
              <a:t>16    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6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 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2*</a:t>
            </a:r>
            <a:r>
              <a:rPr lang="en-US" sz="1600" dirty="0"/>
              <a:t>16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4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22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2*</a:t>
            </a:r>
            <a:r>
              <a:rPr lang="en-US" sz="1600" dirty="0" smtClean="0"/>
              <a:t>16</a:t>
            </a:r>
            <a:endParaRPr lang="en-US" sz="1600" dirty="0"/>
          </a:p>
          <a:p>
            <a:r>
              <a:rPr lang="en-US" sz="1600" dirty="0" smtClean="0">
                <a:solidFill>
                  <a:srgbClr val="FF0000"/>
                </a:solidFill>
              </a:rPr>
              <a:t>d</a:t>
            </a:r>
            <a:r>
              <a:rPr lang="en-US" sz="1600" baseline="-25000" dirty="0" smtClean="0">
                <a:solidFill>
                  <a:srgbClr val="FF0000"/>
                </a:solidFill>
              </a:rPr>
              <a:t>5 </a:t>
            </a:r>
            <a:r>
              <a:rPr lang="en-US" sz="1600" dirty="0"/>
              <a:t>= </a:t>
            </a:r>
            <a:r>
              <a:rPr lang="en-US" sz="1600" dirty="0">
                <a:solidFill>
                  <a:srgbClr val="FF0000"/>
                </a:solidFill>
              </a:rPr>
              <a:t>1*</a:t>
            </a:r>
            <a:r>
              <a:rPr lang="en-US" sz="1600" dirty="0" smtClean="0"/>
              <a:t>16</a:t>
            </a:r>
            <a:r>
              <a:rPr lang="en-US" sz="1600" dirty="0"/>
              <a:t>	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/>
              <a:t>= </a:t>
            </a:r>
            <a:r>
              <a:rPr lang="en-US" sz="1600" dirty="0" smtClean="0">
                <a:solidFill>
                  <a:srgbClr val="FF0000"/>
                </a:solidFill>
              </a:rPr>
              <a:t>3*</a:t>
            </a:r>
            <a:r>
              <a:rPr lang="en-US" sz="1600" dirty="0" smtClean="0"/>
              <a:t>16</a:t>
            </a:r>
            <a:endParaRPr lang="en-US" sz="1600" dirty="0"/>
          </a:p>
        </p:txBody>
      </p:sp>
      <p:sp>
        <p:nvSpPr>
          <p:cNvPr id="90" name="Rectangle 89"/>
          <p:cNvSpPr/>
          <p:nvPr/>
        </p:nvSpPr>
        <p:spPr>
          <a:xfrm>
            <a:off x="3900657" y="6252406"/>
            <a:ext cx="109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baseline="-25000" dirty="0">
                <a:solidFill>
                  <a:srgbClr val="FF0000"/>
                </a:solidFill>
              </a:rPr>
              <a:t>31</a:t>
            </a:r>
            <a:r>
              <a:rPr lang="en-US" dirty="0"/>
              <a:t>= </a:t>
            </a:r>
            <a:r>
              <a:rPr lang="en-US" dirty="0" smtClean="0">
                <a:solidFill>
                  <a:srgbClr val="FF0000"/>
                </a:solidFill>
              </a:rPr>
              <a:t>3*</a:t>
            </a:r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363890" y="6294421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8548092" y="1417242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/>
          <p:cNvSpPr/>
          <p:nvPr/>
        </p:nvSpPr>
        <p:spPr>
          <a:xfrm>
            <a:off x="7799324" y="4066353"/>
            <a:ext cx="506843" cy="123244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4" name="Rectangle 153"/>
          <p:cNvSpPr/>
          <p:nvPr/>
        </p:nvSpPr>
        <p:spPr>
          <a:xfrm>
            <a:off x="9698823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5" name="Rectangle 154"/>
          <p:cNvSpPr/>
          <p:nvPr/>
        </p:nvSpPr>
        <p:spPr>
          <a:xfrm>
            <a:off x="7899841" y="5459127"/>
            <a:ext cx="506843" cy="11895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6" name="Elbow Connector 155"/>
          <p:cNvCxnSpPr>
            <a:endCxn id="155" idx="1"/>
          </p:cNvCxnSpPr>
          <p:nvPr/>
        </p:nvCxnSpPr>
        <p:spPr>
          <a:xfrm>
            <a:off x="7505091" y="5434636"/>
            <a:ext cx="394750" cy="619272"/>
          </a:xfrm>
          <a:prstGeom prst="bentConnector3">
            <a:avLst>
              <a:gd name="adj1" fmla="val 38418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155" idx="3"/>
            <a:endCxn id="154" idx="1"/>
          </p:cNvCxnSpPr>
          <p:nvPr/>
        </p:nvCxnSpPr>
        <p:spPr>
          <a:xfrm flipV="1">
            <a:off x="8406684" y="5627641"/>
            <a:ext cx="1292139" cy="426267"/>
          </a:xfrm>
          <a:prstGeom prst="bentConnector3">
            <a:avLst>
              <a:gd name="adj1" fmla="val 4595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endCxn id="153" idx="1"/>
          </p:cNvCxnSpPr>
          <p:nvPr/>
        </p:nvCxnSpPr>
        <p:spPr>
          <a:xfrm flipV="1">
            <a:off x="7505091" y="4682575"/>
            <a:ext cx="294233" cy="752061"/>
          </a:xfrm>
          <a:prstGeom prst="bentConnector3">
            <a:avLst>
              <a:gd name="adj1" fmla="val 544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153" idx="3"/>
            <a:endCxn id="154" idx="1"/>
          </p:cNvCxnSpPr>
          <p:nvPr/>
        </p:nvCxnSpPr>
        <p:spPr>
          <a:xfrm>
            <a:off x="8306167" y="4682575"/>
            <a:ext cx="1392656" cy="9450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8372688" y="4084049"/>
            <a:ext cx="506843" cy="121195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1" name="Straight Arrow Connector 160"/>
          <p:cNvCxnSpPr>
            <a:stCxn id="154" idx="3"/>
          </p:cNvCxnSpPr>
          <p:nvPr/>
        </p:nvCxnSpPr>
        <p:spPr>
          <a:xfrm flipV="1">
            <a:off x="10205666" y="5608456"/>
            <a:ext cx="1514271" cy="191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Rectangle 161"/>
          <p:cNvSpPr/>
          <p:nvPr/>
        </p:nvSpPr>
        <p:spPr>
          <a:xfrm>
            <a:off x="10353520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 3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3" name="Rectangle 162"/>
          <p:cNvSpPr/>
          <p:nvPr/>
        </p:nvSpPr>
        <p:spPr>
          <a:xfrm>
            <a:off x="10976652" y="4972014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4" name="Rectangle 163"/>
          <p:cNvSpPr/>
          <p:nvPr/>
        </p:nvSpPr>
        <p:spPr>
          <a:xfrm>
            <a:off x="9056973" y="5034975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573533" y="4029417"/>
            <a:ext cx="4037004" cy="2619271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66" name="Rectangle 165"/>
          <p:cNvSpPr/>
          <p:nvPr/>
        </p:nvSpPr>
        <p:spPr>
          <a:xfrm>
            <a:off x="9538428" y="4212308"/>
            <a:ext cx="17956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Back Bone Block </a:t>
            </a:r>
            <a:r>
              <a:rPr lang="en-US" sz="1600" dirty="0" smtClean="0">
                <a:solidFill>
                  <a:srgbClr val="FF0000"/>
                </a:solidFill>
              </a:rPr>
              <a:t>T2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67" name="Rectangle 166"/>
          <p:cNvSpPr/>
          <p:nvPr/>
        </p:nvSpPr>
        <p:spPr>
          <a:xfrm>
            <a:off x="8547194" y="6232656"/>
            <a:ext cx="1099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baseline="-25000" dirty="0">
                <a:solidFill>
                  <a:srgbClr val="FF0000"/>
                </a:solidFill>
              </a:rPr>
              <a:t>31</a:t>
            </a:r>
            <a:r>
              <a:rPr lang="en-US" dirty="0"/>
              <a:t>= </a:t>
            </a:r>
            <a:r>
              <a:rPr lang="en-US" dirty="0" smtClean="0">
                <a:solidFill>
                  <a:srgbClr val="FF0000"/>
                </a:solidFill>
              </a:rPr>
              <a:t>3*</a:t>
            </a:r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168" name="Rectangle 167"/>
          <p:cNvSpPr/>
          <p:nvPr/>
        </p:nvSpPr>
        <p:spPr>
          <a:xfrm>
            <a:off x="9010427" y="6274671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/>
          <p:cNvSpPr/>
          <p:nvPr/>
        </p:nvSpPr>
        <p:spPr>
          <a:xfrm>
            <a:off x="8413811" y="4149238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7837055" y="4136171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/>
          <p:cNvSpPr/>
          <p:nvPr/>
        </p:nvSpPr>
        <p:spPr>
          <a:xfrm>
            <a:off x="10954056" y="5067174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/>
          <p:cNvSpPr/>
          <p:nvPr/>
        </p:nvSpPr>
        <p:spPr>
          <a:xfrm>
            <a:off x="10377300" y="5054107"/>
            <a:ext cx="259208" cy="546404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6137677" y="2603769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BBB, </a:t>
            </a:r>
            <a:r>
              <a:rPr lang="en-US" sz="1600" dirty="0" smtClean="0">
                <a:solidFill>
                  <a:srgbClr val="FF0000"/>
                </a:solidFill>
              </a:rPr>
              <a:t>T2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6" name="Rectangle 175"/>
          <p:cNvSpPr/>
          <p:nvPr/>
        </p:nvSpPr>
        <p:spPr>
          <a:xfrm>
            <a:off x="7051215" y="2561303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BBB, </a:t>
            </a:r>
            <a:r>
              <a:rPr lang="en-US" sz="1600" dirty="0" smtClean="0">
                <a:solidFill>
                  <a:srgbClr val="FF0000"/>
                </a:solidFill>
              </a:rPr>
              <a:t>T1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7" name="Rectangle 176"/>
          <p:cNvSpPr/>
          <p:nvPr/>
        </p:nvSpPr>
        <p:spPr>
          <a:xfrm>
            <a:off x="7562947" y="2567787"/>
            <a:ext cx="414705" cy="128405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BBB, </a:t>
            </a:r>
            <a:r>
              <a:rPr lang="en-US" sz="1600" dirty="0" smtClean="0">
                <a:solidFill>
                  <a:srgbClr val="FF0000"/>
                </a:solidFill>
              </a:rPr>
              <a:t>T2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78" name="Rectangle 177"/>
          <p:cNvSpPr/>
          <p:nvPr/>
        </p:nvSpPr>
        <p:spPr>
          <a:xfrm>
            <a:off x="9551015" y="479924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TextBox 178"/>
          <p:cNvSpPr txBox="1"/>
          <p:nvPr/>
        </p:nvSpPr>
        <p:spPr>
          <a:xfrm>
            <a:off x="41278" y="6216163"/>
            <a:ext cx="15359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426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1.45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6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5496" y="1177767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245498" y="1991648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Pred</a:t>
            </a:r>
            <a:r>
              <a:rPr lang="en-US" sz="16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245497" y="2805529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245496" y="3605179"/>
            <a:ext cx="507999" cy="721469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QPbase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245496" y="443329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QPslice</a:t>
            </a:r>
            <a:r>
              <a:rPr lang="en-US" sz="16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20467" y="1177767"/>
            <a:ext cx="507998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20468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20467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3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20466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20466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</a:t>
            </a:r>
            <a:r>
              <a:rPr lang="en-US" sz="1600">
                <a:solidFill>
                  <a:schemeClr val="tx1"/>
                </a:solidFill>
              </a:rPr>
              <a:t>1</a:t>
            </a:r>
            <a:r>
              <a:rPr lang="en-US" sz="16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>
                <a:solidFill>
                  <a:schemeClr val="tx1"/>
                </a:solidFill>
              </a:rPr>
              <a:t>1,</a:t>
            </a:r>
            <a:r>
              <a:rPr lang="en-US" sz="1600">
                <a:solidFill>
                  <a:srgbClr val="FF0000"/>
                </a:solidFill>
              </a:rPr>
              <a:t>d</a:t>
            </a:r>
            <a:r>
              <a:rPr lang="en-US" sz="1600" baseline="-2500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10208" y="1177767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10210" y="1991648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10209" y="2805529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10208" y="3619410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810208" y="4433291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585178" y="233335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1,</a:t>
            </a:r>
            <a:r>
              <a:rPr lang="en-US" sz="1600" dirty="0">
                <a:solidFill>
                  <a:srgbClr val="FF0000"/>
                </a:solidFill>
              </a:rPr>
              <a:t> d</a:t>
            </a:r>
            <a:r>
              <a:rPr lang="en-US" sz="1600" baseline="-25000" dirty="0">
                <a:solidFill>
                  <a:srgbClr val="FF0000"/>
                </a:solidFill>
              </a:rPr>
              <a:t>6</a:t>
            </a:r>
            <a:r>
              <a:rPr lang="en-US" sz="16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35646" y="2339842"/>
            <a:ext cx="507999" cy="9378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753495" y="1522739"/>
            <a:ext cx="2669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753495" y="2365803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53495" y="317193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53495" y="40000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753495" y="477826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43237" y="152273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543237" y="236580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543237" y="3171936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543237" y="400004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1543237" y="4778261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81647" y="2817218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14" idx="3"/>
            <a:endCxn id="19" idx="1"/>
          </p:cNvCxnSpPr>
          <p:nvPr/>
        </p:nvCxnSpPr>
        <p:spPr>
          <a:xfrm>
            <a:off x="2318207" y="1522739"/>
            <a:ext cx="266971" cy="1282770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5" idx="3"/>
            <a:endCxn id="19" idx="1"/>
          </p:cNvCxnSpPr>
          <p:nvPr/>
        </p:nvCxnSpPr>
        <p:spPr>
          <a:xfrm>
            <a:off x="2318209" y="2336620"/>
            <a:ext cx="266969" cy="46888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16" idx="3"/>
            <a:endCxn id="19" idx="1"/>
          </p:cNvCxnSpPr>
          <p:nvPr/>
        </p:nvCxnSpPr>
        <p:spPr>
          <a:xfrm flipV="1">
            <a:off x="2318208" y="2805509"/>
            <a:ext cx="266970" cy="34499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7" idx="3"/>
            <a:endCxn id="19" idx="1"/>
          </p:cNvCxnSpPr>
          <p:nvPr/>
        </p:nvCxnSpPr>
        <p:spPr>
          <a:xfrm flipV="1">
            <a:off x="2318207" y="2805509"/>
            <a:ext cx="266971" cy="115887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18" idx="3"/>
            <a:endCxn id="19" idx="1"/>
          </p:cNvCxnSpPr>
          <p:nvPr/>
        </p:nvCxnSpPr>
        <p:spPr>
          <a:xfrm flipV="1">
            <a:off x="2318207" y="2805509"/>
            <a:ext cx="266971" cy="197275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088634" y="2339842"/>
            <a:ext cx="507999" cy="93781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600" dirty="0">
                <a:solidFill>
                  <a:schemeClr val="tx1"/>
                </a:solidFill>
              </a:rPr>
              <a:t>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839102" y="2333358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585103" y="2808752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843645" y="2804249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5347101" y="283018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10469948" y="2880357"/>
            <a:ext cx="26697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524857" y="1441653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524858" y="3984900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120" idx="6"/>
            <a:endCxn id="53" idx="1"/>
          </p:cNvCxnSpPr>
          <p:nvPr/>
        </p:nvCxnSpPr>
        <p:spPr>
          <a:xfrm flipV="1">
            <a:off x="10522006" y="1786625"/>
            <a:ext cx="1002851" cy="1095901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>
            <a:endCxn id="54" idx="1"/>
          </p:cNvCxnSpPr>
          <p:nvPr/>
        </p:nvCxnSpPr>
        <p:spPr>
          <a:xfrm rot="16200000" flipH="1">
            <a:off x="10365464" y="3170477"/>
            <a:ext cx="1432311" cy="8864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1711129" y="163660"/>
            <a:ext cx="507999" cy="70615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245495" y="187531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Rec</a:t>
            </a:r>
            <a:r>
              <a:rPr lang="en-US" sz="1600" baseline="-25000" dirty="0" err="1">
                <a:solidFill>
                  <a:schemeClr val="tx1"/>
                </a:solidFill>
              </a:rPr>
              <a:t>EXT</a:t>
            </a:r>
            <a:r>
              <a:rPr lang="en-US" sz="1600" dirty="0" err="1">
                <a:solidFill>
                  <a:schemeClr val="tx1"/>
                </a:solidFill>
              </a:rPr>
              <a:t>Y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1028799" y="241436"/>
            <a:ext cx="407029" cy="146563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1033759" y="679674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499494" y="786502"/>
            <a:ext cx="2" cy="3912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118503" y="2648741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6379567" y="866989"/>
            <a:ext cx="384406" cy="132879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4" name="TextBox 63"/>
          <p:cNvSpPr txBox="1"/>
          <p:nvPr/>
        </p:nvSpPr>
        <p:spPr>
          <a:xfrm>
            <a:off x="6389669" y="974275"/>
            <a:ext cx="364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N </a:t>
            </a:r>
            <a:endParaRPr lang="en-US" sz="16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234818" y="3912312"/>
            <a:ext cx="895936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56065" y="5261402"/>
            <a:ext cx="507999" cy="68994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031035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 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chemeClr val="tx1"/>
                </a:solidFill>
              </a:rPr>
              <a:t>3,</a:t>
            </a:r>
            <a:r>
              <a:rPr lang="en-US" sz="1600" dirty="0">
                <a:solidFill>
                  <a:srgbClr val="FF0000"/>
                </a:solidFill>
              </a:rPr>
              <a:t>d</a:t>
            </a:r>
            <a:r>
              <a:rPr lang="en-US" sz="1600" baseline="-25000" dirty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820777" y="5261402"/>
            <a:ext cx="507999" cy="689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764064" y="5606373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flipV="1">
            <a:off x="1553806" y="5606372"/>
            <a:ext cx="266971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84" idx="3"/>
            <a:endCxn id="19" idx="1"/>
          </p:cNvCxnSpPr>
          <p:nvPr/>
        </p:nvCxnSpPr>
        <p:spPr>
          <a:xfrm flipV="1">
            <a:off x="2328776" y="2805509"/>
            <a:ext cx="256402" cy="280086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3462003" y="347133"/>
            <a:ext cx="235263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EE1-5 split architecture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907373" y="1800814"/>
            <a:ext cx="414705" cy="941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RB, </a:t>
            </a:r>
            <a:r>
              <a:rPr lang="en-US" sz="1600" dirty="0" smtClean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6798361" y="1804823"/>
            <a:ext cx="414705" cy="9544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RB, </a:t>
            </a:r>
            <a:r>
              <a:rPr lang="en-US" sz="1600" dirty="0" smtClean="0">
                <a:solidFill>
                  <a:srgbClr val="FF0000"/>
                </a:solidFill>
              </a:rPr>
              <a:t>Y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6329726" y="2170619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93" name="Straight Arrow Connector 92"/>
          <p:cNvCxnSpPr>
            <a:stCxn id="91" idx="3"/>
            <a:endCxn id="116" idx="1"/>
          </p:cNvCxnSpPr>
          <p:nvPr/>
        </p:nvCxnSpPr>
        <p:spPr>
          <a:xfrm flipV="1">
            <a:off x="7213066" y="2269739"/>
            <a:ext cx="2097001" cy="1232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94"/>
          <p:cNvSpPr/>
          <p:nvPr/>
        </p:nvSpPr>
        <p:spPr>
          <a:xfrm>
            <a:off x="7375082" y="1809910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6" name="Rectangle 95"/>
          <p:cNvSpPr/>
          <p:nvPr/>
        </p:nvSpPr>
        <p:spPr>
          <a:xfrm>
            <a:off x="7990782" y="1797588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8625554" y="1803968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 smtClean="0">
                <a:solidFill>
                  <a:srgbClr val="0070C0"/>
                </a:solidFill>
              </a:rPr>
              <a:t>?</a:t>
            </a:r>
            <a:endParaRPr lang="en-US" sz="1600" dirty="0">
              <a:solidFill>
                <a:srgbClr val="0070C0"/>
              </a:solidFill>
            </a:endParaRPr>
          </a:p>
        </p:txBody>
      </p:sp>
      <p:cxnSp>
        <p:nvCxnSpPr>
          <p:cNvPr id="3" name="Elbow Connector 2"/>
          <p:cNvCxnSpPr>
            <a:endCxn id="90" idx="1"/>
          </p:cNvCxnSpPr>
          <p:nvPr/>
        </p:nvCxnSpPr>
        <p:spPr>
          <a:xfrm rot="5400000" flipH="1" flipV="1">
            <a:off x="5479392" y="2402207"/>
            <a:ext cx="558836" cy="29712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/>
          <p:cNvSpPr/>
          <p:nvPr/>
        </p:nvSpPr>
        <p:spPr>
          <a:xfrm>
            <a:off x="5930476" y="3019940"/>
            <a:ext cx="414705" cy="941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RB, </a:t>
            </a:r>
            <a:r>
              <a:rPr lang="en-US" sz="1600" dirty="0" smtClean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6821464" y="3023949"/>
            <a:ext cx="414705" cy="9544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RB, </a:t>
            </a:r>
            <a:r>
              <a:rPr lang="en-US" sz="1600" dirty="0" smtClean="0">
                <a:solidFill>
                  <a:srgbClr val="FF0000"/>
                </a:solidFill>
              </a:rPr>
              <a:t>UV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6352829" y="3389745"/>
            <a:ext cx="348172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cxnSp>
        <p:nvCxnSpPr>
          <p:cNvPr id="106" name="Straight Arrow Connector 105"/>
          <p:cNvCxnSpPr>
            <a:stCxn id="104" idx="3"/>
            <a:endCxn id="117" idx="1"/>
          </p:cNvCxnSpPr>
          <p:nvPr/>
        </p:nvCxnSpPr>
        <p:spPr>
          <a:xfrm flipV="1">
            <a:off x="7236169" y="3489648"/>
            <a:ext cx="2072081" cy="115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>
            <a:off x="7384836" y="303373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8013885" y="3016714"/>
            <a:ext cx="507999" cy="9443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8648657" y="301749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3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3, </a:t>
            </a:r>
            <a:r>
              <a:rPr lang="en-US" sz="1600" dirty="0" smtClean="0">
                <a:solidFill>
                  <a:srgbClr val="0070C0"/>
                </a:solidFill>
              </a:rPr>
              <a:t>?</a:t>
            </a:r>
            <a:endParaRPr lang="en-US" sz="1600" dirty="0">
              <a:solidFill>
                <a:srgbClr val="0070C0"/>
              </a:solidFill>
            </a:endParaRPr>
          </a:p>
        </p:txBody>
      </p:sp>
      <p:cxnSp>
        <p:nvCxnSpPr>
          <p:cNvPr id="113" name="Elbow Connector 112"/>
          <p:cNvCxnSpPr>
            <a:endCxn id="103" idx="1"/>
          </p:cNvCxnSpPr>
          <p:nvPr/>
        </p:nvCxnSpPr>
        <p:spPr>
          <a:xfrm rot="16200000" flipH="1">
            <a:off x="5440218" y="3000218"/>
            <a:ext cx="660289" cy="32022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/>
          <p:cNvSpPr/>
          <p:nvPr/>
        </p:nvSpPr>
        <p:spPr>
          <a:xfrm>
            <a:off x="9310067" y="1797587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9308250" y="3017496"/>
            <a:ext cx="507999" cy="94430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20" name="Flowchart: Or 119"/>
          <p:cNvSpPr/>
          <p:nvPr/>
        </p:nvSpPr>
        <p:spPr>
          <a:xfrm>
            <a:off x="10220818" y="2741102"/>
            <a:ext cx="301188" cy="282847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2" name="Elbow Connector 121"/>
          <p:cNvCxnSpPr>
            <a:stCxn id="4" idx="0"/>
            <a:endCxn id="120" idx="0"/>
          </p:cNvCxnSpPr>
          <p:nvPr/>
        </p:nvCxnSpPr>
        <p:spPr>
          <a:xfrm rot="16200000" flipH="1">
            <a:off x="4653786" y="-2976524"/>
            <a:ext cx="1563335" cy="9871916"/>
          </a:xfrm>
          <a:prstGeom prst="bentConnector3">
            <a:avLst>
              <a:gd name="adj1" fmla="val -7533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/>
          <p:cNvCxnSpPr>
            <a:stCxn id="117" idx="3"/>
            <a:endCxn id="120" idx="2"/>
          </p:cNvCxnSpPr>
          <p:nvPr/>
        </p:nvCxnSpPr>
        <p:spPr>
          <a:xfrm flipV="1">
            <a:off x="9816249" y="2882526"/>
            <a:ext cx="404569" cy="607122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141"/>
          <p:cNvCxnSpPr>
            <a:stCxn id="116" idx="3"/>
            <a:endCxn id="120" idx="2"/>
          </p:cNvCxnSpPr>
          <p:nvPr/>
        </p:nvCxnSpPr>
        <p:spPr>
          <a:xfrm>
            <a:off x="9818066" y="2269739"/>
            <a:ext cx="402752" cy="612787"/>
          </a:xfrm>
          <a:prstGeom prst="bentConnector3">
            <a:avLst>
              <a:gd name="adj1" fmla="val 5229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ctangle 148"/>
          <p:cNvSpPr/>
          <p:nvPr/>
        </p:nvSpPr>
        <p:spPr>
          <a:xfrm>
            <a:off x="10446384" y="3178311"/>
            <a:ext cx="481412" cy="398834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2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62003" y="4778261"/>
            <a:ext cx="13092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RB variant 1</a:t>
            </a:r>
          </a:p>
          <a:p>
            <a:r>
              <a:rPr lang="en-US" dirty="0"/>
              <a:t>RB variant </a:t>
            </a:r>
            <a:r>
              <a:rPr lang="en-US" dirty="0" smtClean="0"/>
              <a:t>2</a:t>
            </a:r>
            <a:endParaRPr lang="en-US" dirty="0"/>
          </a:p>
          <a:p>
            <a:r>
              <a:rPr lang="en-US" dirty="0"/>
              <a:t>RB variant </a:t>
            </a:r>
            <a:r>
              <a:rPr lang="en-US" dirty="0" smtClean="0"/>
              <a:t>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50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036" y="292391"/>
            <a:ext cx="10515600" cy="1325563"/>
          </a:xfrm>
        </p:spPr>
        <p:txBody>
          <a:bodyPr/>
          <a:lstStyle/>
          <a:p>
            <a:r>
              <a:rPr lang="en-US" dirty="0" smtClean="0"/>
              <a:t>EE1-5 residual blocks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4348" y="1418972"/>
            <a:ext cx="506843" cy="1177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90991" y="224645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37705" y="2820201"/>
            <a:ext cx="506843" cy="11436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7" name="Elbow Connector 6"/>
          <p:cNvCxnSpPr>
            <a:endCxn id="6" idx="1"/>
          </p:cNvCxnSpPr>
          <p:nvPr/>
        </p:nvCxnSpPr>
        <p:spPr>
          <a:xfrm rot="16200000" flipH="1">
            <a:off x="805264" y="2859569"/>
            <a:ext cx="642244" cy="42263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>
            <a:stCxn id="6" idx="3"/>
            <a:endCxn id="5" idx="1"/>
          </p:cNvCxnSpPr>
          <p:nvPr/>
        </p:nvCxnSpPr>
        <p:spPr>
          <a:xfrm flipV="1">
            <a:off x="1844548" y="2902085"/>
            <a:ext cx="1646443" cy="489925"/>
          </a:xfrm>
          <a:prstGeom prst="bentConnector3">
            <a:avLst>
              <a:gd name="adj1" fmla="val 9263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endCxn id="4" idx="1"/>
          </p:cNvCxnSpPr>
          <p:nvPr/>
        </p:nvCxnSpPr>
        <p:spPr>
          <a:xfrm rot="5400000" flipH="1" flipV="1">
            <a:off x="598799" y="2324217"/>
            <a:ext cx="741818" cy="10927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>
            <a:stCxn id="4" idx="3"/>
            <a:endCxn id="5" idx="1"/>
          </p:cNvCxnSpPr>
          <p:nvPr/>
        </p:nvCxnSpPr>
        <p:spPr>
          <a:xfrm>
            <a:off x="1531191" y="2007947"/>
            <a:ext cx="1959800" cy="894138"/>
          </a:xfrm>
          <a:prstGeom prst="bentConnector3">
            <a:avLst>
              <a:gd name="adj1" fmla="val 9383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597712" y="1429882"/>
            <a:ext cx="506843" cy="11642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stCxn id="5" idx="3"/>
            <a:endCxn id="19" idx="2"/>
          </p:cNvCxnSpPr>
          <p:nvPr/>
        </p:nvCxnSpPr>
        <p:spPr>
          <a:xfrm flipV="1">
            <a:off x="3997834" y="2872228"/>
            <a:ext cx="1454694" cy="298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145688" y="224645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 3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68820" y="224645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80516" y="1408955"/>
            <a:ext cx="507999" cy="11615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3202" y="1254668"/>
            <a:ext cx="5289348" cy="2769722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Rectangle 16"/>
          <p:cNvSpPr/>
          <p:nvPr/>
        </p:nvSpPr>
        <p:spPr>
          <a:xfrm>
            <a:off x="3937598" y="1384803"/>
            <a:ext cx="659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 </a:t>
            </a:r>
            <a:r>
              <a:rPr lang="en-US" sz="1600" dirty="0" smtClean="0">
                <a:solidFill>
                  <a:srgbClr val="0070C0"/>
                </a:solidFill>
              </a:rPr>
              <a:t>v1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36694" y="2797807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Flowchart: Or 18"/>
          <p:cNvSpPr/>
          <p:nvPr/>
        </p:nvSpPr>
        <p:spPr>
          <a:xfrm>
            <a:off x="5452528" y="2730804"/>
            <a:ext cx="301188" cy="282847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Elbow Connector 19"/>
          <p:cNvCxnSpPr>
            <a:endCxn id="19" idx="0"/>
          </p:cNvCxnSpPr>
          <p:nvPr/>
        </p:nvCxnSpPr>
        <p:spPr>
          <a:xfrm flipV="1">
            <a:off x="734228" y="2730804"/>
            <a:ext cx="4868894" cy="91357"/>
          </a:xfrm>
          <a:prstGeom prst="bentConnector4">
            <a:avLst>
              <a:gd name="adj1" fmla="val 649"/>
              <a:gd name="adj2" fmla="val 1614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9" idx="6"/>
          </p:cNvCxnSpPr>
          <p:nvPr/>
        </p:nvCxnSpPr>
        <p:spPr>
          <a:xfrm>
            <a:off x="5753716" y="2872228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32493" y="2820201"/>
            <a:ext cx="2825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306554" y="2950216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729328" y="1334851"/>
            <a:ext cx="506843" cy="1177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gCONV</a:t>
            </a:r>
            <a:r>
              <a:rPr lang="en-US" sz="1600" dirty="0" smtClean="0">
                <a:solidFill>
                  <a:schemeClr val="tx1"/>
                </a:solidFill>
              </a:rPr>
              <a:t> 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195971" y="216233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42685" y="2736080"/>
            <a:ext cx="506843" cy="11436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7" name="Elbow Connector 26"/>
          <p:cNvCxnSpPr>
            <a:endCxn id="26" idx="1"/>
          </p:cNvCxnSpPr>
          <p:nvPr/>
        </p:nvCxnSpPr>
        <p:spPr>
          <a:xfrm rot="16200000" flipH="1">
            <a:off x="6510244" y="2775448"/>
            <a:ext cx="642244" cy="42263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>
            <a:stCxn id="26" idx="3"/>
            <a:endCxn id="25" idx="1"/>
          </p:cNvCxnSpPr>
          <p:nvPr/>
        </p:nvCxnSpPr>
        <p:spPr>
          <a:xfrm flipV="1">
            <a:off x="7549528" y="2817964"/>
            <a:ext cx="1646443" cy="489925"/>
          </a:xfrm>
          <a:prstGeom prst="bentConnector3">
            <a:avLst>
              <a:gd name="adj1" fmla="val 9263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endCxn id="24" idx="1"/>
          </p:cNvCxnSpPr>
          <p:nvPr/>
        </p:nvCxnSpPr>
        <p:spPr>
          <a:xfrm rot="5400000" flipH="1" flipV="1">
            <a:off x="6303779" y="2240096"/>
            <a:ext cx="741818" cy="10927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4" idx="3"/>
            <a:endCxn id="25" idx="1"/>
          </p:cNvCxnSpPr>
          <p:nvPr/>
        </p:nvCxnSpPr>
        <p:spPr>
          <a:xfrm>
            <a:off x="7236171" y="1923826"/>
            <a:ext cx="1959800" cy="894138"/>
          </a:xfrm>
          <a:prstGeom prst="bentConnector3">
            <a:avLst>
              <a:gd name="adj1" fmla="val 9383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302692" y="1345761"/>
            <a:ext cx="506843" cy="11642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gCONV</a:t>
            </a:r>
            <a:r>
              <a:rPr lang="en-US" sz="1600" dirty="0" smtClean="0">
                <a:solidFill>
                  <a:schemeClr val="tx1"/>
                </a:solidFill>
              </a:rPr>
              <a:t> 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>
            <a:stCxn id="25" idx="3"/>
            <a:endCxn id="39" idx="2"/>
          </p:cNvCxnSpPr>
          <p:nvPr/>
        </p:nvCxnSpPr>
        <p:spPr>
          <a:xfrm flipV="1">
            <a:off x="9702814" y="2788107"/>
            <a:ext cx="1454694" cy="298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9850668" y="216233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 3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473800" y="2162337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485496" y="1324834"/>
            <a:ext cx="507999" cy="11615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228182" y="1170547"/>
            <a:ext cx="5289348" cy="2769722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7" name="Rectangle 36"/>
          <p:cNvSpPr/>
          <p:nvPr/>
        </p:nvSpPr>
        <p:spPr>
          <a:xfrm>
            <a:off x="9645783" y="1300682"/>
            <a:ext cx="652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 </a:t>
            </a:r>
            <a:r>
              <a:rPr lang="en-US" sz="1600" dirty="0" smtClean="0">
                <a:solidFill>
                  <a:srgbClr val="0070C0"/>
                </a:solidFill>
              </a:rPr>
              <a:t>v2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641674" y="2713686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9" name="Flowchart: Or 38"/>
          <p:cNvSpPr/>
          <p:nvPr/>
        </p:nvSpPr>
        <p:spPr>
          <a:xfrm>
            <a:off x="11157508" y="2646683"/>
            <a:ext cx="301188" cy="282847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Elbow Connector 39"/>
          <p:cNvCxnSpPr>
            <a:endCxn id="39" idx="0"/>
          </p:cNvCxnSpPr>
          <p:nvPr/>
        </p:nvCxnSpPr>
        <p:spPr>
          <a:xfrm flipV="1">
            <a:off x="6439208" y="2646683"/>
            <a:ext cx="4868894" cy="91357"/>
          </a:xfrm>
          <a:prstGeom prst="bentConnector4">
            <a:avLst>
              <a:gd name="adj1" fmla="val 649"/>
              <a:gd name="adj2" fmla="val 1614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9" idx="6"/>
          </p:cNvCxnSpPr>
          <p:nvPr/>
        </p:nvCxnSpPr>
        <p:spPr>
          <a:xfrm>
            <a:off x="11458696" y="2788107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6337473" y="2736080"/>
            <a:ext cx="2825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0011534" y="2866095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7918030" y="1352017"/>
            <a:ext cx="506843" cy="11436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 smtClean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725612" y="2294735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336780" y="2297268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900206" y="1363856"/>
            <a:ext cx="524667" cy="1146149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24348" y="4206362"/>
            <a:ext cx="506843" cy="11779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gCONV</a:t>
            </a:r>
            <a:r>
              <a:rPr lang="en-US" sz="1600" dirty="0" smtClean="0">
                <a:solidFill>
                  <a:schemeClr val="tx1"/>
                </a:solidFill>
              </a:rPr>
              <a:t> 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490991" y="503384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(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r>
              <a:rPr lang="en-US" sz="1600" dirty="0">
                <a:solidFill>
                  <a:schemeClr val="tx1"/>
                </a:solidFill>
              </a:rPr>
              <a:t>+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r>
              <a:rPr lang="en-US" sz="1600" dirty="0">
                <a:solidFill>
                  <a:srgbClr val="FF0000"/>
                </a:solidFill>
              </a:rPr>
              <a:t>)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337705" y="5607591"/>
            <a:ext cx="506843" cy="114361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600" dirty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1" name="Elbow Connector 50"/>
          <p:cNvCxnSpPr>
            <a:endCxn id="50" idx="1"/>
          </p:cNvCxnSpPr>
          <p:nvPr/>
        </p:nvCxnSpPr>
        <p:spPr>
          <a:xfrm rot="16200000" flipH="1">
            <a:off x="805264" y="5646959"/>
            <a:ext cx="642244" cy="42263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50" idx="3"/>
            <a:endCxn id="49" idx="1"/>
          </p:cNvCxnSpPr>
          <p:nvPr/>
        </p:nvCxnSpPr>
        <p:spPr>
          <a:xfrm flipV="1">
            <a:off x="1844548" y="5689475"/>
            <a:ext cx="1646443" cy="489925"/>
          </a:xfrm>
          <a:prstGeom prst="bentConnector3">
            <a:avLst>
              <a:gd name="adj1" fmla="val 9263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endCxn id="48" idx="1"/>
          </p:cNvCxnSpPr>
          <p:nvPr/>
        </p:nvCxnSpPr>
        <p:spPr>
          <a:xfrm rot="5400000" flipH="1" flipV="1">
            <a:off x="598799" y="5111607"/>
            <a:ext cx="741818" cy="109279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>
            <a:stCxn id="48" idx="3"/>
            <a:endCxn id="49" idx="1"/>
          </p:cNvCxnSpPr>
          <p:nvPr/>
        </p:nvCxnSpPr>
        <p:spPr>
          <a:xfrm>
            <a:off x="1531191" y="4795337"/>
            <a:ext cx="1959800" cy="894138"/>
          </a:xfrm>
          <a:prstGeom prst="bentConnector3">
            <a:avLst>
              <a:gd name="adj1" fmla="val 9383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1597712" y="4217272"/>
            <a:ext cx="506843" cy="116424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gCONV</a:t>
            </a:r>
            <a:r>
              <a:rPr lang="en-US" sz="1600" dirty="0" smtClean="0">
                <a:solidFill>
                  <a:schemeClr val="tx1"/>
                </a:solidFill>
              </a:rPr>
              <a:t> 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21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22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6" name="Straight Arrow Connector 55"/>
          <p:cNvCxnSpPr>
            <a:stCxn id="49" idx="3"/>
            <a:endCxn id="63" idx="2"/>
          </p:cNvCxnSpPr>
          <p:nvPr/>
        </p:nvCxnSpPr>
        <p:spPr>
          <a:xfrm flipV="1">
            <a:off x="3997834" y="5659618"/>
            <a:ext cx="1454694" cy="298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145688" y="503384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1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 3 </a:t>
            </a:r>
            <a:r>
              <a:rPr lang="en-US" sz="1600" dirty="0" smtClean="0">
                <a:solidFill>
                  <a:srgbClr val="FF0000"/>
                </a:solidFill>
              </a:rPr>
              <a:t>C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31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768820" y="5033848"/>
            <a:ext cx="506843" cy="1311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CONV </a:t>
            </a:r>
            <a:r>
              <a:rPr lang="en-US" sz="1600" dirty="0" smtClean="0">
                <a:solidFill>
                  <a:schemeClr val="tx1"/>
                </a:solidFill>
              </a:rPr>
              <a:t>3</a:t>
            </a:r>
            <a:r>
              <a:rPr lang="en-US" sz="1600" dirty="0" smtClean="0">
                <a:solidFill>
                  <a:schemeClr val="tx1"/>
                </a:solidFill>
                <a:sym typeface="Symbol" panose="05050102010706020507" pitchFamily="18" charset="2"/>
              </a:rPr>
              <a:t> 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 </a:t>
            </a:r>
            <a:r>
              <a:rPr lang="en-US" sz="1600" dirty="0" smtClean="0">
                <a:solidFill>
                  <a:schemeClr val="tx1"/>
                </a:solidFill>
              </a:rPr>
              <a:t>1 </a:t>
            </a:r>
            <a:r>
              <a:rPr lang="en-US" sz="1600" dirty="0">
                <a:solidFill>
                  <a:srgbClr val="FF0000"/>
                </a:solidFill>
              </a:rPr>
              <a:t>C</a:t>
            </a:r>
            <a:r>
              <a:rPr lang="en-US" sz="1600" baseline="-25000" dirty="0">
                <a:solidFill>
                  <a:srgbClr val="FF0000"/>
                </a:solidFill>
              </a:rPr>
              <a:t>31</a:t>
            </a:r>
            <a:r>
              <a:rPr lang="en-US" sz="16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6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780516" y="4196345"/>
            <a:ext cx="507999" cy="11615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23202" y="4042058"/>
            <a:ext cx="5289348" cy="2769722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1" name="Rectangle 60"/>
          <p:cNvSpPr/>
          <p:nvPr/>
        </p:nvSpPr>
        <p:spPr>
          <a:xfrm>
            <a:off x="4062253" y="4054248"/>
            <a:ext cx="652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RB </a:t>
            </a:r>
            <a:r>
              <a:rPr lang="en-US" sz="1600" dirty="0" smtClean="0">
                <a:solidFill>
                  <a:srgbClr val="0070C0"/>
                </a:solidFill>
              </a:rPr>
              <a:t>v3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936694" y="5585197"/>
            <a:ext cx="507999" cy="114246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PReLU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3" name="Flowchart: Or 62"/>
          <p:cNvSpPr/>
          <p:nvPr/>
        </p:nvSpPr>
        <p:spPr>
          <a:xfrm>
            <a:off x="5452528" y="5518194"/>
            <a:ext cx="301188" cy="282847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Elbow Connector 63"/>
          <p:cNvCxnSpPr>
            <a:endCxn id="63" idx="0"/>
          </p:cNvCxnSpPr>
          <p:nvPr/>
        </p:nvCxnSpPr>
        <p:spPr>
          <a:xfrm flipV="1">
            <a:off x="734228" y="5518194"/>
            <a:ext cx="4868894" cy="91357"/>
          </a:xfrm>
          <a:prstGeom prst="bentConnector4">
            <a:avLst>
              <a:gd name="adj1" fmla="val 649"/>
              <a:gd name="adj2" fmla="val 1614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63" idx="6"/>
          </p:cNvCxnSpPr>
          <p:nvPr/>
        </p:nvCxnSpPr>
        <p:spPr>
          <a:xfrm>
            <a:off x="5753716" y="5659618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632493" y="5607591"/>
            <a:ext cx="2825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4306554" y="5737606"/>
            <a:ext cx="19567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1020632" y="5166246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1631800" y="5168779"/>
            <a:ext cx="291529" cy="288538"/>
          </a:xfrm>
          <a:prstGeom prst="rect">
            <a:avLst/>
          </a:prstGeom>
          <a:solidFill>
            <a:srgbClr val="FFFF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2" name="Table 7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240755"/>
              </p:ext>
            </p:extLst>
          </p:nvPr>
        </p:nvGraphicFramePr>
        <p:xfrm>
          <a:off x="6117667" y="4437227"/>
          <a:ext cx="6049011" cy="1092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4827"/>
                <a:gridCol w="742560"/>
                <a:gridCol w="722251"/>
                <a:gridCol w="524870"/>
                <a:gridCol w="526774"/>
                <a:gridCol w="526774"/>
                <a:gridCol w="526139"/>
                <a:gridCol w="527408"/>
                <a:gridCol w="527408"/>
              </a:tblGrid>
              <a:tr h="230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Variants of filter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Parameters, 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kMAC</a:t>
                      </a:r>
                      <a:r>
                        <a:rPr lang="en-US" sz="1100" dirty="0">
                          <a:effectLst/>
                        </a:rPr>
                        <a:t> /pixel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Random Access vs VVC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All Intra vs VVC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08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Cr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2305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Variant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1.42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461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-11.5%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-21.4%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-23.5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-7.8%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-19.2%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05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Variant 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1.23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402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-11.1%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-21.6%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-22.7%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-7.4%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-15.4%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-19.1%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3050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EE1-0 (Stage II)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1.45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477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-10.9%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-24.1%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-7.8%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effectLst/>
                        </a:rPr>
                        <a:t>-17.8%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effectLst/>
                        </a:rPr>
                        <a:t>-21.0%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7918216" y="4007321"/>
            <a:ext cx="1981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 smtClean="0"/>
              <a:t>Only class D results</a:t>
            </a:r>
            <a:endParaRPr lang="en-US" u="sng" dirty="0"/>
          </a:p>
        </p:txBody>
      </p:sp>
      <p:sp>
        <p:nvSpPr>
          <p:cNvPr id="75" name="TextBox 74"/>
          <p:cNvSpPr txBox="1"/>
          <p:nvPr/>
        </p:nvSpPr>
        <p:spPr>
          <a:xfrm>
            <a:off x="5811633" y="6179400"/>
            <a:ext cx="64339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Training strategy, training set </a:t>
            </a:r>
            <a:r>
              <a:rPr lang="en-US" u="sng" dirty="0" smtClean="0"/>
              <a:t>different</a:t>
            </a:r>
            <a:r>
              <a:rPr lang="en-US" dirty="0" smtClean="0"/>
              <a:t> from unified procedure.</a:t>
            </a:r>
          </a:p>
          <a:p>
            <a:pPr algn="ctr"/>
            <a:r>
              <a:rPr lang="en-US" dirty="0" smtClean="0"/>
              <a:t>Not possible to compare results with EE1-0 and other tests in EE1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57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74" y="364963"/>
            <a:ext cx="4442935" cy="1325563"/>
          </a:xfrm>
        </p:spPr>
        <p:txBody>
          <a:bodyPr/>
          <a:lstStyle/>
          <a:p>
            <a:r>
              <a:rPr lang="en-US" dirty="0" smtClean="0"/>
              <a:t>EE1.4.1: LOP split architecture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5691" y="3896432"/>
            <a:ext cx="6606309" cy="27539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600" y="119157"/>
            <a:ext cx="7103400" cy="32037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362894" y="5550959"/>
            <a:ext cx="17303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LOP in NNVC-5.0</a:t>
            </a:r>
            <a:endParaRPr lang="en-US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0.21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04347" y="2491895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EE1-4.1</a:t>
            </a:r>
            <a:endParaRPr lang="en-US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</a:p>
          <a:p>
            <a:r>
              <a:rPr lang="en-US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</a:t>
            </a:r>
            <a:r>
              <a:rPr lang="en-U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0.13 M</a:t>
            </a: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944830"/>
              </p:ext>
            </p:extLst>
          </p:nvPr>
        </p:nvGraphicFramePr>
        <p:xfrm>
          <a:off x="6256165" y="3360753"/>
          <a:ext cx="4768270" cy="274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7835"/>
                <a:gridCol w="275307"/>
                <a:gridCol w="284166"/>
                <a:gridCol w="350471"/>
                <a:gridCol w="341000"/>
                <a:gridCol w="331527"/>
                <a:gridCol w="369416"/>
                <a:gridCol w="293639"/>
                <a:gridCol w="284166"/>
                <a:gridCol w="305872"/>
                <a:gridCol w="424871"/>
              </a:tblGrid>
              <a:tr h="0"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Model/</a:t>
                      </a:r>
                      <a:r>
                        <a:rPr lang="en-US" sz="900" dirty="0" err="1">
                          <a:effectLst/>
                        </a:rPr>
                        <a:t>Exp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Mc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Nc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kmac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split luma chroma (16L, 16C)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64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smtClean="0">
                          <a:effectLst/>
                        </a:rPr>
                        <a:t>9.9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67132"/>
              </p:ext>
            </p:extLst>
          </p:nvPr>
        </p:nvGraphicFramePr>
        <p:xfrm>
          <a:off x="86653" y="3343563"/>
          <a:ext cx="4588296" cy="1062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649"/>
                <a:gridCol w="530167"/>
                <a:gridCol w="534410"/>
                <a:gridCol w="483328"/>
                <a:gridCol w="436173"/>
                <a:gridCol w="486748"/>
                <a:gridCol w="428821"/>
              </a:tblGrid>
              <a:tr h="157627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b">
                        <a:spcAft>
                          <a:spcPts val="600"/>
                        </a:spcAft>
                      </a:pP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Contribution</a:t>
                      </a: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Intra </a:t>
                      </a:r>
                      <a:r>
                        <a:rPr lang="en-US" sz="11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vs VVC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9123">
                <a:tc vMerge="1"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 </a:t>
                      </a:r>
                      <a:r>
                        <a:rPr lang="en-US" sz="110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EE1-4.1</a:t>
                      </a:r>
                      <a:endParaRPr lang="en-US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-9.4%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&amp; LOP NNVC-5.0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-8.9%</a:t>
                      </a: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NNIntra</a:t>
                      </a:r>
                      <a:r>
                        <a:rPr lang="en-US" sz="11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-1.8%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-3.3%</a:t>
                      </a:r>
                    </a:p>
                  </a:txBody>
                  <a:tcPr marL="9525" marR="9525" marT="9525" marB="0" anchor="ctr"/>
                </a:tc>
              </a:tr>
              <a:tr h="157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LOP NNVC5.0</a:t>
                      </a:r>
                      <a:endParaRPr lang="en-US" sz="11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-7.5%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-6.6%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-4.6%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-5.7%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7177" y="6260771"/>
            <a:ext cx="1493422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Test </a:t>
            </a:r>
          </a:p>
          <a:p>
            <a:pPr algn="ctr"/>
            <a:r>
              <a:rPr lang="en-US" sz="1200" dirty="0" smtClean="0">
                <a:solidFill>
                  <a:srgbClr val="7030A0"/>
                </a:solidFill>
              </a:rPr>
              <a:t>cross-check available</a:t>
            </a:r>
            <a:endParaRPr lang="en-US" sz="1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2554</Words>
  <Application>Microsoft Office PowerPoint</Application>
  <PresentationFormat>Widescreen</PresentationFormat>
  <Paragraphs>853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SimSun</vt:lpstr>
      <vt:lpstr>Arial</vt:lpstr>
      <vt:lpstr>Calibri</vt:lpstr>
      <vt:lpstr>Calibri Light</vt:lpstr>
      <vt:lpstr>Cambria Math</vt:lpstr>
      <vt:lpstr>DengXian</vt:lpstr>
      <vt:lpstr>Mangal</vt:lpstr>
      <vt:lpstr>Symbol</vt:lpstr>
      <vt:lpstr>Times New Roman</vt:lpstr>
      <vt:lpstr>Wingdings</vt:lpstr>
      <vt:lpstr>Office Theme</vt:lpstr>
      <vt:lpstr>EE1: Summary report of exploration experiment on neural network-based video coding</vt:lpstr>
      <vt:lpstr>EE1 tests: plan and submitted documents</vt:lpstr>
      <vt:lpstr>NNVC 5.0 SW complexity / performance</vt:lpstr>
      <vt:lpstr>EE1-0 High Operation Point NN-filter</vt:lpstr>
      <vt:lpstr>PowerPoint Presentation</vt:lpstr>
      <vt:lpstr>PowerPoint Presentation</vt:lpstr>
      <vt:lpstr>PowerPoint Presentation</vt:lpstr>
      <vt:lpstr>EE1-5 residual blocks</vt:lpstr>
      <vt:lpstr>EE1.4.1: LOP split architecture </vt:lpstr>
      <vt:lpstr>PowerPoint Presentation</vt:lpstr>
      <vt:lpstr>PowerPoint Presentation</vt:lpstr>
      <vt:lpstr>EE1-5: NN-based inter prediction with lower complexity</vt:lpstr>
      <vt:lpstr>EE1-6.1: neural network-based intra prediction with reduced complexity </vt:lpstr>
      <vt:lpstr>Recommendations: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62</cp:revision>
  <dcterms:created xsi:type="dcterms:W3CDTF">2023-04-21T07:22:16Z</dcterms:created>
  <dcterms:modified xsi:type="dcterms:W3CDTF">2023-07-09T20:06:36Z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1688932970</vt:lpwstr>
  </property>
</Properties>
</file>