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D656FD-68CF-4CED-8C68-E121E173115A}" v="10" dt="2023-04-22T09:46:49.0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C0D656FD-68CF-4CED-8C68-E121E173115A}"/>
    <pc:docChg chg="undo custSel addSld modSld">
      <pc:chgData name="Bappaditya Ray" userId="7702d70d-8a97-4837-afbb-59f98ec6bf37" providerId="ADAL" clId="{C0D656FD-68CF-4CED-8C68-E121E173115A}" dt="2023-04-22T09:50:03.904" v="368" actId="20577"/>
      <pc:docMkLst>
        <pc:docMk/>
      </pc:docMkLst>
      <pc:sldChg chg="modSp new mod">
        <pc:chgData name="Bappaditya Ray" userId="7702d70d-8a97-4837-afbb-59f98ec6bf37" providerId="ADAL" clId="{C0D656FD-68CF-4CED-8C68-E121E173115A}" dt="2023-04-22T09:50:03.904" v="368" actId="20577"/>
        <pc:sldMkLst>
          <pc:docMk/>
          <pc:sldMk cId="2709215198" sldId="256"/>
        </pc:sldMkLst>
        <pc:spChg chg="mod">
          <ac:chgData name="Bappaditya Ray" userId="7702d70d-8a97-4837-afbb-59f98ec6bf37" providerId="ADAL" clId="{C0D656FD-68CF-4CED-8C68-E121E173115A}" dt="2023-04-22T09:50:03.904" v="368" actId="20577"/>
          <ac:spMkLst>
            <pc:docMk/>
            <pc:sldMk cId="2709215198" sldId="256"/>
            <ac:spMk id="2" creationId="{5388A52E-0CDC-4F9E-5136-641C16554BB3}"/>
          </ac:spMkLst>
        </pc:spChg>
        <pc:spChg chg="mod">
          <ac:chgData name="Bappaditya Ray" userId="7702d70d-8a97-4837-afbb-59f98ec6bf37" providerId="ADAL" clId="{C0D656FD-68CF-4CED-8C68-E121E173115A}" dt="2023-04-22T09:34:37.970" v="76" actId="20577"/>
          <ac:spMkLst>
            <pc:docMk/>
            <pc:sldMk cId="2709215198" sldId="256"/>
            <ac:spMk id="3" creationId="{7B878880-A9F8-BF1F-81B2-19DC5922211A}"/>
          </ac:spMkLst>
        </pc:spChg>
      </pc:sldChg>
      <pc:sldChg chg="addSp modSp new mod">
        <pc:chgData name="Bappaditya Ray" userId="7702d70d-8a97-4837-afbb-59f98ec6bf37" providerId="ADAL" clId="{C0D656FD-68CF-4CED-8C68-E121E173115A}" dt="2023-04-22T09:49:35.377" v="366" actId="20577"/>
        <pc:sldMkLst>
          <pc:docMk/>
          <pc:sldMk cId="1110035008" sldId="257"/>
        </pc:sldMkLst>
        <pc:spChg chg="mod">
          <ac:chgData name="Bappaditya Ray" userId="7702d70d-8a97-4837-afbb-59f98ec6bf37" providerId="ADAL" clId="{C0D656FD-68CF-4CED-8C68-E121E173115A}" dt="2023-04-22T09:35:23.749" v="95" actId="20577"/>
          <ac:spMkLst>
            <pc:docMk/>
            <pc:sldMk cId="1110035008" sldId="257"/>
            <ac:spMk id="2" creationId="{77CC4323-F6AD-B46C-3067-AFFADCD45685}"/>
          </ac:spMkLst>
        </pc:spChg>
        <pc:spChg chg="mod">
          <ac:chgData name="Bappaditya Ray" userId="7702d70d-8a97-4837-afbb-59f98ec6bf37" providerId="ADAL" clId="{C0D656FD-68CF-4CED-8C68-E121E173115A}" dt="2023-04-22T09:49:35.377" v="366" actId="20577"/>
          <ac:spMkLst>
            <pc:docMk/>
            <pc:sldMk cId="1110035008" sldId="257"/>
            <ac:spMk id="3" creationId="{3F890BEE-751E-FC2F-F799-82643503CE3F}"/>
          </ac:spMkLst>
        </pc:spChg>
        <pc:spChg chg="add mod">
          <ac:chgData name="Bappaditya Ray" userId="7702d70d-8a97-4837-afbb-59f98ec6bf37" providerId="ADAL" clId="{C0D656FD-68CF-4CED-8C68-E121E173115A}" dt="2023-04-22T09:46:58.622" v="317" actId="1076"/>
          <ac:spMkLst>
            <pc:docMk/>
            <pc:sldMk cId="1110035008" sldId="257"/>
            <ac:spMk id="5" creationId="{8EECB412-8D69-8CE8-F41B-53A083E8ED56}"/>
          </ac:spMkLst>
        </pc:spChg>
        <pc:picChg chg="add mod">
          <ac:chgData name="Bappaditya Ray" userId="7702d70d-8a97-4837-afbb-59f98ec6bf37" providerId="ADAL" clId="{C0D656FD-68CF-4CED-8C68-E121E173115A}" dt="2023-04-22T09:39:30.465" v="182" actId="1076"/>
          <ac:picMkLst>
            <pc:docMk/>
            <pc:sldMk cId="1110035008" sldId="257"/>
            <ac:picMk id="4" creationId="{9A6D47D0-F68C-A99A-3CEC-154080AC7DF8}"/>
          </ac:picMkLst>
        </pc:picChg>
      </pc:sldChg>
      <pc:sldChg chg="addSp delSp modSp add mod">
        <pc:chgData name="Bappaditya Ray" userId="7702d70d-8a97-4837-afbb-59f98ec6bf37" providerId="ADAL" clId="{C0D656FD-68CF-4CED-8C68-E121E173115A}" dt="2023-04-22T09:46:01.925" v="312" actId="1076"/>
        <pc:sldMkLst>
          <pc:docMk/>
          <pc:sldMk cId="1761737393" sldId="258"/>
        </pc:sldMkLst>
        <pc:spChg chg="mod">
          <ac:chgData name="Bappaditya Ray" userId="7702d70d-8a97-4837-afbb-59f98ec6bf37" providerId="ADAL" clId="{C0D656FD-68CF-4CED-8C68-E121E173115A}" dt="2023-04-22T09:42:26.418" v="275" actId="20577"/>
          <ac:spMkLst>
            <pc:docMk/>
            <pc:sldMk cId="1761737393" sldId="258"/>
            <ac:spMk id="2" creationId="{77CC4323-F6AD-B46C-3067-AFFADCD45685}"/>
          </ac:spMkLst>
        </pc:spChg>
        <pc:spChg chg="del">
          <ac:chgData name="Bappaditya Ray" userId="7702d70d-8a97-4837-afbb-59f98ec6bf37" providerId="ADAL" clId="{C0D656FD-68CF-4CED-8C68-E121E173115A}" dt="2023-04-22T09:40:57.804" v="268" actId="478"/>
          <ac:spMkLst>
            <pc:docMk/>
            <pc:sldMk cId="1761737393" sldId="258"/>
            <ac:spMk id="3" creationId="{3F890BEE-751E-FC2F-F799-82643503CE3F}"/>
          </ac:spMkLst>
        </pc:spChg>
        <pc:spChg chg="add del mod">
          <ac:chgData name="Bappaditya Ray" userId="7702d70d-8a97-4837-afbb-59f98ec6bf37" providerId="ADAL" clId="{C0D656FD-68CF-4CED-8C68-E121E173115A}" dt="2023-04-22T09:41:00.054" v="269" actId="478"/>
          <ac:spMkLst>
            <pc:docMk/>
            <pc:sldMk cId="1761737393" sldId="258"/>
            <ac:spMk id="6" creationId="{C6D42A2F-E0BB-4268-1160-C2CD04EA057A}"/>
          </ac:spMkLst>
        </pc:spChg>
        <pc:spChg chg="add del mod">
          <ac:chgData name="Bappaditya Ray" userId="7702d70d-8a97-4837-afbb-59f98ec6bf37" providerId="ADAL" clId="{C0D656FD-68CF-4CED-8C68-E121E173115A}" dt="2023-04-22T09:45:09.297" v="279" actId="767"/>
          <ac:spMkLst>
            <pc:docMk/>
            <pc:sldMk cId="1761737393" sldId="258"/>
            <ac:spMk id="10" creationId="{7B02E0F9-7280-6942-7BE0-6AB7FC3347F0}"/>
          </ac:spMkLst>
        </pc:spChg>
        <pc:graphicFrameChg chg="add del mod">
          <ac:chgData name="Bappaditya Ray" userId="7702d70d-8a97-4837-afbb-59f98ec6bf37" providerId="ADAL" clId="{C0D656FD-68CF-4CED-8C68-E121E173115A}" dt="2023-04-22T09:41:36.398" v="272"/>
          <ac:graphicFrameMkLst>
            <pc:docMk/>
            <pc:sldMk cId="1761737393" sldId="258"/>
            <ac:graphicFrameMk id="7" creationId="{111BE588-CD02-1175-EC14-3D0F9043C7BA}"/>
          </ac:graphicFrameMkLst>
        </pc:graphicFrameChg>
        <pc:graphicFrameChg chg="add mod">
          <ac:chgData name="Bappaditya Ray" userId="7702d70d-8a97-4837-afbb-59f98ec6bf37" providerId="ADAL" clId="{C0D656FD-68CF-4CED-8C68-E121E173115A}" dt="2023-04-22T09:46:01.925" v="312" actId="1076"/>
          <ac:graphicFrameMkLst>
            <pc:docMk/>
            <pc:sldMk cId="1761737393" sldId="258"/>
            <ac:graphicFrameMk id="8" creationId="{58A6A983-F265-0F07-18C0-2C1043E0C915}"/>
          </ac:graphicFrameMkLst>
        </pc:graphicFrameChg>
        <pc:graphicFrameChg chg="add del mod">
          <ac:chgData name="Bappaditya Ray" userId="7702d70d-8a97-4837-afbb-59f98ec6bf37" providerId="ADAL" clId="{C0D656FD-68CF-4CED-8C68-E121E173115A}" dt="2023-04-22T09:45:56.391" v="311" actId="478"/>
          <ac:graphicFrameMkLst>
            <pc:docMk/>
            <pc:sldMk cId="1761737393" sldId="258"/>
            <ac:graphicFrameMk id="9" creationId="{195B609D-E2A1-5726-391E-4E5CD917BB6D}"/>
          </ac:graphicFrameMkLst>
        </pc:graphicFrameChg>
        <pc:picChg chg="del">
          <ac:chgData name="Bappaditya Ray" userId="7702d70d-8a97-4837-afbb-59f98ec6bf37" providerId="ADAL" clId="{C0D656FD-68CF-4CED-8C68-E121E173115A}" dt="2023-04-22T09:41:02.847" v="270" actId="478"/>
          <ac:picMkLst>
            <pc:docMk/>
            <pc:sldMk cId="1761737393" sldId="258"/>
            <ac:picMk id="4" creationId="{9A6D47D0-F68C-A99A-3CEC-154080AC7DF8}"/>
          </ac:picMkLst>
        </pc:picChg>
      </pc:sldChg>
      <pc:sldChg chg="delSp modSp add mod">
        <pc:chgData name="Bappaditya Ray" userId="7702d70d-8a97-4837-afbb-59f98ec6bf37" providerId="ADAL" clId="{C0D656FD-68CF-4CED-8C68-E121E173115A}" dt="2023-04-22T09:49:47.432" v="367" actId="20577"/>
        <pc:sldMkLst>
          <pc:docMk/>
          <pc:sldMk cId="2936093173" sldId="259"/>
        </pc:sldMkLst>
        <pc:spChg chg="mod">
          <ac:chgData name="Bappaditya Ray" userId="7702d70d-8a97-4837-afbb-59f98ec6bf37" providerId="ADAL" clId="{C0D656FD-68CF-4CED-8C68-E121E173115A}" dt="2023-04-22T09:49:47.432" v="367" actId="20577"/>
          <ac:spMkLst>
            <pc:docMk/>
            <pc:sldMk cId="2936093173" sldId="259"/>
            <ac:spMk id="2" creationId="{77CC4323-F6AD-B46C-3067-AFFADCD45685}"/>
          </ac:spMkLst>
        </pc:spChg>
        <pc:graphicFrameChg chg="del">
          <ac:chgData name="Bappaditya Ray" userId="7702d70d-8a97-4837-afbb-59f98ec6bf37" providerId="ADAL" clId="{C0D656FD-68CF-4CED-8C68-E121E173115A}" dt="2023-04-22T09:45:43.158" v="309" actId="478"/>
          <ac:graphicFrameMkLst>
            <pc:docMk/>
            <pc:sldMk cId="2936093173" sldId="259"/>
            <ac:graphicFrameMk id="8" creationId="{58A6A983-F265-0F07-18C0-2C1043E0C915}"/>
          </ac:graphicFrameMkLst>
        </pc:graphicFrameChg>
        <pc:graphicFrameChg chg="mod">
          <ac:chgData name="Bappaditya Ray" userId="7702d70d-8a97-4837-afbb-59f98ec6bf37" providerId="ADAL" clId="{C0D656FD-68CF-4CED-8C68-E121E173115A}" dt="2023-04-22T09:46:23.924" v="313" actId="1076"/>
          <ac:graphicFrameMkLst>
            <pc:docMk/>
            <pc:sldMk cId="2936093173" sldId="259"/>
            <ac:graphicFrameMk id="9" creationId="{195B609D-E2A1-5726-391E-4E5CD917BB6D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E33D3-CB49-9EA2-EDF0-14FF4E926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0E0959-F48E-0AC6-3F72-6F05D70B9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F0BFAD-F24D-4941-7B0B-B2AF143A4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2722-B990-6F76-826A-498831CED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EF3A3-C517-B4E6-15FA-C1CDE1B5D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8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5103-D329-157A-0C68-0E456058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30895-AE27-85E9-EC0D-EEE2FF202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FBCB8-4F01-FE56-8CB2-E05E5ECF0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65F5E-09C8-C254-B4BE-3AFE4C14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19F2A-684F-28EC-2607-6E1642B8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73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17E58A-7187-6EB3-ECD2-4DB277F596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05C996-0F85-7A1F-9331-45B6C4EEA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89DCF-4290-426F-88C2-6E5E249D7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DAB8D-C2E6-D9F4-8F94-33B09220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F7296-74C7-9A6A-997B-90E30C2D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85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02164-72E0-8B66-1B57-2A34E2C6C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4D168-2A0F-3ED9-700D-E7077CE165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4839B-1068-351D-5E3C-8B84BBA4B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E8364-3571-D39A-7F2C-042CC24E9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6E30D-9FAF-4520-DEA1-5A6786A2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9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367C2-9B9C-D9BE-964E-B53240B11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EEEAF-09F5-B0CE-6844-D74C98DD4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1B7E8-2CA0-DB54-FC8C-0BC2CA050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48D26-E7AA-2CF5-268C-CB06317A7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2AE41-F637-30FF-67CC-1C418D7D3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67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12C4B-CB5B-D7AE-A3E7-634B7C9CB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44F42-9730-3EA0-F2A5-3215FB8AC2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B0728F-5BA3-CD58-2DC0-26FA5740A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5CB7C-84DF-CD0B-5D50-98E4D0573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60A76-4F73-F1FA-3F1A-72B7E105E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F39AF4-6EA0-6FAD-D365-BBD42573C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79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91E9-D22C-CEE2-A2AD-1366C45EA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306DF2-2A2D-DC32-6143-41679F9F1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E199A-5A3A-E7AD-0CDE-637E653EFF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4C230F-F3F2-866C-2900-FADC04E20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309C6E-0C01-92BD-3006-C22E9C9BD5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DE1E28-FF4E-10C3-B359-1BCAF4F96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5B6891-2B9A-0429-6432-0B5FBC7E8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07F73C-7CD1-6812-14BA-1373D826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98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55CEA-4B5D-FCE7-F31B-DB0E799DA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3EE7F9-1E7F-FC47-46C9-810A1E3B5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0FBE2B-793D-2792-A06B-F2DD11897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C8938-981D-A24F-EFF1-04E148DBA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BAE436-26AA-07E1-B008-5ECCB347A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AE6208-A0DA-C440-D361-998D6E437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02DFE-6FD8-C7E9-D8D7-E2C83D236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4C8D0-A7AA-EB61-632C-A28B960D8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E217F-DC38-B00C-CB62-C5C093E1C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2178F-9475-C650-509C-8042673F8D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5CD8D-ABEA-94D1-853C-71F01A30F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B196FC-C3A1-7C64-8627-346813325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7B9103-91F9-0B79-AC15-74DFB66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34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2897E-7451-C789-CB18-BF6E3C99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044C35-FFC6-94DF-9CAC-4C225AA512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565809-AA9A-2442-CAE7-595E513405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F5C4D-FB07-55F1-E099-203F6CF2C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D5FC03-DC60-F33F-4157-07E99A84E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74851-850E-0C49-1AD8-8970AD4C5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9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235FE2-4895-B0BF-348D-7FCDC9085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CAF52F-0574-5C27-4621-0EC4C8418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0C8EF-D787-8ABF-6576-CF5D23DD6E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C00FD-4596-4FCE-9BC9-2B8B4DDCB7F6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7463-7E30-BB45-CFDC-49F5AB46C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421ED-D191-78D3-3274-9155511E3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1E4E-2F42-4A45-8DD6-E9E281582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0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8A52E-0CDC-4F9E-5136-641C16554B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800" b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JVET-AD0223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 Non-EE2: Filtering for IBC predicted block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878880-A9F8-BF1F-81B2-19DC592221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B. Ray, P. Garus, M. Coban, V. Seregin, M. Karczewicz</a:t>
            </a:r>
          </a:p>
        </p:txBody>
      </p:sp>
    </p:spTree>
    <p:extLst>
      <p:ext uri="{BB962C8B-B14F-4D97-AF65-F5344CB8AC3E}">
        <p14:creationId xmlns:p14="http://schemas.microsoft.com/office/powerpoint/2010/main" val="2709215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4323-F6AD-B46C-3067-AFFADCD45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611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method: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90BEE-751E-FC2F-F799-82643503C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6544"/>
            <a:ext cx="10515600" cy="5200419"/>
          </a:xfrm>
        </p:spPr>
        <p:txBody>
          <a:bodyPr>
            <a:norm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Derive  a linear filter model between the reference template and current template.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Apply the linear model to reference block. 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Then the filtered reference block is used as the prediction block. 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The new prediction sample is calculated as:</a:t>
            </a:r>
          </a:p>
          <a:p>
            <a:pPr marL="742950" lvl="1" indent="-285750">
              <a:lnSpc>
                <a:spcPts val="2200"/>
              </a:lnSpc>
            </a:pP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pred</a:t>
            </a: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Luma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Val = Clip(c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0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C + 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1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N + 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2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S + 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3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E + 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4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W + c</a:t>
            </a:r>
            <a:r>
              <a:rPr lang="en-CA" altLang="zh-CN" sz="1400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5</a:t>
            </a:r>
            <a:r>
              <a:rPr lang="en-CA" altLang="zh-CN" sz="1400" b="1" dirty="0">
                <a:latin typeface="Times New Roman" panose="02020603050405020304" pitchFamily="18" charset="0"/>
                <a:ea typeface="等线" panose="02010600030101010101" pitchFamily="2" charset="-122"/>
              </a:rPr>
              <a:t>B )</a:t>
            </a:r>
            <a:endParaRPr lang="zh-CN" altLang="zh-CN" sz="1400" b="1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>
              <a:lnSpc>
                <a:spcPts val="2200"/>
              </a:lnSpc>
            </a:pPr>
            <a:endParaRPr lang="en-US" altLang="zh-CN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Used as an additional mode.</a:t>
            </a:r>
          </a:p>
          <a:p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Padding used for reference block when necessary.</a:t>
            </a:r>
          </a:p>
          <a:p>
            <a:endParaRPr lang="en-US" sz="1800" dirty="0"/>
          </a:p>
        </p:txBody>
      </p:sp>
      <p:pic>
        <p:nvPicPr>
          <p:cNvPr id="4" name="图片 12">
            <a:extLst>
              <a:ext uri="{FF2B5EF4-FFF2-40B4-BE49-F238E27FC236}">
                <a16:creationId xmlns:a16="http://schemas.microsoft.com/office/drawing/2014/main" id="{9A6D47D0-F68C-A99A-3CEC-154080AC7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835" y="2350212"/>
            <a:ext cx="5267326" cy="36877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ECB412-8D69-8CE8-F41B-53A083E8ED56}"/>
              </a:ext>
            </a:extLst>
          </p:cNvPr>
          <p:cNvSpPr txBox="1"/>
          <p:nvPr/>
        </p:nvSpPr>
        <p:spPr>
          <a:xfrm>
            <a:off x="9241655" y="3853631"/>
            <a:ext cx="68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BV</a:t>
            </a:r>
          </a:p>
        </p:txBody>
      </p:sp>
    </p:spTree>
    <p:extLst>
      <p:ext uri="{BB962C8B-B14F-4D97-AF65-F5344CB8AC3E}">
        <p14:creationId xmlns:p14="http://schemas.microsoft.com/office/powerpoint/2010/main" val="1110035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4323-F6AD-B46C-3067-AFFADCD45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6110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Results on top of EE2-test1.8a: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8A6A983-F265-0F07-18C0-2C1043E0C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092465"/>
              </p:ext>
            </p:extLst>
          </p:nvPr>
        </p:nvGraphicFramePr>
        <p:xfrm>
          <a:off x="3510379" y="1404937"/>
          <a:ext cx="4038600" cy="404812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69174330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410699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016016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218715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390106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8747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68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EE2-1.8a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60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148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636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978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89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21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4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886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857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419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243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851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050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EE2-1.8a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373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671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284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781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693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553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511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819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608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460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737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C4323-F6AD-B46C-3067-AFFADCD45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6110"/>
          </a:xfrm>
        </p:spPr>
        <p:txBody>
          <a:bodyPr>
            <a:normAutofit fontScale="90000"/>
          </a:bodyPr>
          <a:lstStyle/>
          <a:p>
            <a:r>
              <a:rPr lang="en-US" dirty="0"/>
              <a:t>Combination with JVET-AD0200: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95B609D-E2A1-5726-391E-4E5CD917BB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211368"/>
              </p:ext>
            </p:extLst>
          </p:nvPr>
        </p:nvGraphicFramePr>
        <p:xfrm>
          <a:off x="3783737" y="2079833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685857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899888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263588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626795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44909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5273861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428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EE2-1.8a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172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915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904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2702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713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067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461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3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606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450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244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093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557</Words>
  <Application>Microsoft Office PowerPoint</Application>
  <PresentationFormat>Widescreen</PresentationFormat>
  <Paragraphs>196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JVET-AD0223: Non-EE2: Filtering for IBC predicted block</vt:lpstr>
      <vt:lpstr>Proposed method:</vt:lpstr>
      <vt:lpstr>Results on top of EE2-test1.8a:</vt:lpstr>
      <vt:lpstr>Combination with JVET-AD0200: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JVET-AD0223: Non-EE2: Filtering for IBC predicted block</dc:title>
  <dc:creator>Bappaditya Ray</dc:creator>
  <cp:lastModifiedBy>Bappaditya Ray</cp:lastModifiedBy>
  <cp:revision>1</cp:revision>
  <dcterms:created xsi:type="dcterms:W3CDTF">2023-04-22T09:33:01Z</dcterms:created>
  <dcterms:modified xsi:type="dcterms:W3CDTF">2023-04-22T09:50:08Z</dcterms:modified>
</cp:coreProperties>
</file>