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90" r:id="rId5"/>
    <p:sldId id="380" r:id="rId6"/>
    <p:sldId id="393" r:id="rId7"/>
    <p:sldId id="387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2023/4/23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2023/4/23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</a:t>
            </a:r>
            <a:r>
              <a:rPr lang="en-US" altLang="zh-CN" sz="4400" dirty="0"/>
              <a:t>D0216 </a:t>
            </a:r>
            <a:br>
              <a:rPr lang="en-US" altLang="zh-CN" sz="4400" dirty="0"/>
            </a:br>
            <a:r>
              <a:rPr lang="en-US" sz="4400" dirty="0"/>
              <a:t>Non-EE2:</a:t>
            </a:r>
            <a:r>
              <a:rPr lang="en-US" altLang="zh-CN" sz="4400" dirty="0"/>
              <a:t>IBC with Non-ADJACENT SPATIAL CANDIDATES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/>
              <a:t>Wei Chen, </a:t>
            </a:r>
            <a:r>
              <a:rPr lang="de-DE" sz="2800" dirty="0"/>
              <a:t>Hong-Jheng Jhu,</a:t>
            </a:r>
            <a:r>
              <a:rPr lang="en-CA" sz="2800" dirty="0"/>
              <a:t>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en-CA" sz="2800" dirty="0"/>
              <a:t>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IBC candidate list</a:t>
            </a:r>
            <a:r>
              <a:rPr lang="en-US" altLang="zh-CN" sz="2000" dirty="0"/>
              <a:t> in ECM8.0: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Only spatial adjacent candidates are used to generate IBC AMVP/merge candidate list.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Spatial non-adjacent candidates are also used to generate regular AMVP/merge candidate list. 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It is straightforward to extend spatial non-adjacent candidates for IBC mode.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23242"/>
            <a:ext cx="11782781" cy="2211085"/>
          </a:xfrm>
        </p:spPr>
        <p:txBody>
          <a:bodyPr>
            <a:normAutofit/>
          </a:bodyPr>
          <a:lstStyle/>
          <a:p>
            <a:pPr marL="342900" indent="-342900" hangingPunct="0">
              <a:buAutoNum type="arabicParenR"/>
            </a:pPr>
            <a:r>
              <a:rPr lang="en-US" altLang="zh-CN" dirty="0"/>
              <a:t>Spatial non-adjacent candidates are used to generate IBC AMVP/merge candidate list.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Spatial non-adjacent candidates are inserted between spatial adjacent candidates and HBVP candidates.</a:t>
            </a:r>
          </a:p>
          <a:p>
            <a:pPr marL="342900" indent="-342900" hangingPunct="0">
              <a:buAutoNum type="arabicParenR"/>
            </a:pPr>
            <a:r>
              <a:rPr lang="en-CA" altLang="zh-CN" dirty="0"/>
              <a:t>Similar grid pattern used for spatial non-adjacent candidates of regular inter is reused for IBC mode.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Distances between non-adjacent candidates and current block are defined based on current block size.</a:t>
            </a:r>
            <a:endParaRPr lang="en-CA" altLang="zh-CN" dirty="0"/>
          </a:p>
          <a:p>
            <a:pPr marL="342900" indent="-342900" hangingPunct="0">
              <a:buAutoNum type="arabicParenR"/>
            </a:pPr>
            <a:endParaRPr lang="en-CA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8201891" y="3666836"/>
            <a:ext cx="2974109" cy="1228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" name="图片 3">
            <a:extLst>
              <a:ext uri="{FF2B5EF4-FFF2-40B4-BE49-F238E27FC236}">
                <a16:creationId xmlns:a16="http://schemas.microsoft.com/office/drawing/2014/main" id="{1CD23DED-CA1E-DC50-07DB-E47593C8B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009" y="2913575"/>
            <a:ext cx="3458530" cy="374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591186"/>
              </p:ext>
            </p:extLst>
          </p:nvPr>
        </p:nvGraphicFramePr>
        <p:xfrm>
          <a:off x="1616363" y="1719148"/>
          <a:ext cx="9125526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-0.35%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-0.35%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157019" y="1121464"/>
            <a:ext cx="1203498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Overall results of combining the proposed method with enhanced IBC-GPM proposed in JVET-AD0215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884071"/>
              </p:ext>
            </p:extLst>
          </p:nvPr>
        </p:nvGraphicFramePr>
        <p:xfrm>
          <a:off x="1616363" y="1719148"/>
          <a:ext cx="9125526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-0.90%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-0.78%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-0.73%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-0.80%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07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to use spatial non-adjacent candidates for IBC AMVP/merge candidate list construction.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Achieve promising coding benefits without noticeable </a:t>
            </a:r>
            <a:r>
              <a:rPr lang="en-CA" altLang="zh-CN" sz="2000" kern="0" dirty="0" err="1">
                <a:latin typeface="Times New Roman" panose="02020603050405020304" pitchFamily="18" charset="0"/>
              </a:rPr>
              <a:t>enc</a:t>
            </a:r>
            <a:r>
              <a:rPr lang="en-CA" altLang="zh-CN" sz="2000" kern="0" dirty="0">
                <a:latin typeface="Times New Roman" panose="02020603050405020304" pitchFamily="18" charset="0"/>
              </a:rPr>
              <a:t>/</a:t>
            </a:r>
            <a:r>
              <a:rPr lang="en-CA" altLang="zh-CN" sz="2000" kern="0" dirty="0" err="1">
                <a:latin typeface="Times New Roman" panose="02020603050405020304" pitchFamily="18" charset="0"/>
              </a:rPr>
              <a:t>dec</a:t>
            </a:r>
            <a:r>
              <a:rPr lang="en-CA" altLang="zh-CN" sz="2000" kern="0" dirty="0">
                <a:latin typeface="Times New Roman" panose="02020603050405020304" pitchFamily="18" charset="0"/>
              </a:rPr>
              <a:t> runtime.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It is recommended to study the proposed method in the next round of EE.</a:t>
            </a:r>
            <a:endParaRPr lang="zh-CN" alt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81D70A-4F44-F543-B477-E3B2FB164722}"/>
              </a:ext>
            </a:extLst>
          </p:cNvPr>
          <p:cNvSpPr txBox="1"/>
          <p:nvPr/>
        </p:nvSpPr>
        <p:spPr>
          <a:xfrm>
            <a:off x="1482695" y="3618413"/>
            <a:ext cx="82052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</a:t>
            </a:r>
            <a:r>
              <a:rPr lang="en-US" sz="2800" dirty="0" err="1"/>
              <a:t>ByteDance</a:t>
            </a:r>
            <a:r>
              <a:rPr lang="en-US" sz="2800" dirty="0"/>
              <a:t>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71802</TotalTime>
  <Words>373</Words>
  <Application>Microsoft Office PowerPoint</Application>
  <PresentationFormat>宽屏</PresentationFormat>
  <Paragraphs>95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KaiTi</vt:lpstr>
      <vt:lpstr>Microsoft YaHei Light</vt:lpstr>
      <vt:lpstr>DengXian</vt:lpstr>
      <vt:lpstr>DengXian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JVET-aD0216  Non-EE2:IBC with Non-ADJACENT SPATIAL CANDIDATES</vt:lpstr>
      <vt:lpstr>Introduction</vt:lpstr>
      <vt:lpstr>Proposal</vt:lpstr>
      <vt:lpstr>Performance evaluation</vt:lpstr>
      <vt:lpstr>Performance evaluation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kwai</cp:lastModifiedBy>
  <cp:revision>1349</cp:revision>
  <cp:lastPrinted>2018-10-23T07:47:24Z</cp:lastPrinted>
  <dcterms:created xsi:type="dcterms:W3CDTF">2018-07-10T02:40:16Z</dcterms:created>
  <dcterms:modified xsi:type="dcterms:W3CDTF">2023-04-23T04:22:23Z</dcterms:modified>
</cp:coreProperties>
</file>