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279" r:id="rId6"/>
    <p:sldId id="280" r:id="rId7"/>
    <p:sldId id="281" r:id="rId8"/>
    <p:sldId id="28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B095"/>
    <a:srgbClr val="E23BFC"/>
    <a:srgbClr val="751CB4"/>
    <a:srgbClr val="1C3EC3"/>
    <a:srgbClr val="11B0AE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28A46A-81EF-41AC-B942-E8662D30ABBD}" v="31" dt="2023-01-18T13:55:23.187"/>
    <p1510:client id="{FC13322B-7E8F-59AC-BC38-69E49A011E43}" v="707" dt="2023-01-18T08:29:28.4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43"/>
    <p:restoredTop sz="96327"/>
  </p:normalViewPr>
  <p:slideViewPr>
    <p:cSldViewPr snapToGrid="0" snapToObjects="1">
      <p:cViewPr varScale="1">
        <p:scale>
          <a:sx n="93" d="100"/>
          <a:sy n="93" d="100"/>
        </p:scale>
        <p:origin x="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gi Poirier" userId="bdca5e5b-6cff-4644-828b-aee210b12991" providerId="ADAL" clId="{2F28A46A-81EF-41AC-B942-E8662D30ABBD}"/>
    <pc:docChg chg="undo custSel delSld modSld">
      <pc:chgData name="Tangi Poirier" userId="bdca5e5b-6cff-4644-828b-aee210b12991" providerId="ADAL" clId="{2F28A46A-81EF-41AC-B942-E8662D30ABBD}" dt="2023-01-18T15:15:07.308" v="890" actId="20577"/>
      <pc:docMkLst>
        <pc:docMk/>
      </pc:docMkLst>
      <pc:sldChg chg="modSp mod">
        <pc:chgData name="Tangi Poirier" userId="bdca5e5b-6cff-4644-828b-aee210b12991" providerId="ADAL" clId="{2F28A46A-81EF-41AC-B942-E8662D30ABBD}" dt="2023-01-17T13:46:58.846" v="89" actId="20577"/>
        <pc:sldMkLst>
          <pc:docMk/>
          <pc:sldMk cId="3428629291" sldId="278"/>
        </pc:sldMkLst>
        <pc:spChg chg="mod">
          <ac:chgData name="Tangi Poirier" userId="bdca5e5b-6cff-4644-828b-aee210b12991" providerId="ADAL" clId="{2F28A46A-81EF-41AC-B942-E8662D30ABBD}" dt="2023-01-17T13:44:48.175" v="47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Tangi Poirier" userId="bdca5e5b-6cff-4644-828b-aee210b12991" providerId="ADAL" clId="{2F28A46A-81EF-41AC-B942-E8662D30ABBD}" dt="2023-01-17T13:46:58.846" v="89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Tangi Poirier" userId="bdca5e5b-6cff-4644-828b-aee210b12991" providerId="ADAL" clId="{2F28A46A-81EF-41AC-B942-E8662D30ABBD}" dt="2023-01-18T15:09:49.006" v="732" actId="20577"/>
        <pc:sldMkLst>
          <pc:docMk/>
          <pc:sldMk cId="2928223200" sldId="281"/>
        </pc:sldMkLst>
        <pc:spChg chg="mod">
          <ac:chgData name="Tangi Poirier" userId="bdca5e5b-6cff-4644-828b-aee210b12991" providerId="ADAL" clId="{2F28A46A-81EF-41AC-B942-E8662D30ABBD}" dt="2023-01-17T15:40:45.998" v="367" actId="1076"/>
          <ac:spMkLst>
            <pc:docMk/>
            <pc:sldMk cId="2928223200" sldId="281"/>
            <ac:spMk id="2" creationId="{C326FC6F-7122-EE4F-A6D0-C874EBDFD5EC}"/>
          </ac:spMkLst>
        </pc:spChg>
        <pc:spChg chg="del">
          <ac:chgData name="Tangi Poirier" userId="bdca5e5b-6cff-4644-828b-aee210b12991" providerId="ADAL" clId="{2F28A46A-81EF-41AC-B942-E8662D30ABBD}" dt="2023-01-17T15:11:04.578" v="130" actId="478"/>
          <ac:spMkLst>
            <pc:docMk/>
            <pc:sldMk cId="2928223200" sldId="281"/>
            <ac:spMk id="6" creationId="{95303EC3-68DB-4E2C-BCB3-9CA7DE498D93}"/>
          </ac:spMkLst>
        </pc:spChg>
        <pc:spChg chg="add del mod">
          <ac:chgData name="Tangi Poirier" userId="bdca5e5b-6cff-4644-828b-aee210b12991" providerId="ADAL" clId="{2F28A46A-81EF-41AC-B942-E8662D30ABBD}" dt="2023-01-17T16:48:28.493" v="553" actId="22"/>
          <ac:spMkLst>
            <pc:docMk/>
            <pc:sldMk cId="2928223200" sldId="281"/>
            <ac:spMk id="7" creationId="{4055DA2F-C00F-8220-FD3D-E330C16C1B1B}"/>
          </ac:spMkLst>
        </pc:spChg>
        <pc:spChg chg="del">
          <ac:chgData name="Tangi Poirier" userId="bdca5e5b-6cff-4644-828b-aee210b12991" providerId="ADAL" clId="{2F28A46A-81EF-41AC-B942-E8662D30ABBD}" dt="2023-01-17T15:11:07.191" v="131" actId="478"/>
          <ac:spMkLst>
            <pc:docMk/>
            <pc:sldMk cId="2928223200" sldId="281"/>
            <ac:spMk id="8" creationId="{44215102-7061-47FA-BB3B-62FD1564EF79}"/>
          </ac:spMkLst>
        </pc:spChg>
        <pc:spChg chg="add mod">
          <ac:chgData name="Tangi Poirier" userId="bdca5e5b-6cff-4644-828b-aee210b12991" providerId="ADAL" clId="{2F28A46A-81EF-41AC-B942-E8662D30ABBD}" dt="2023-01-17T17:09:02.647" v="687" actId="403"/>
          <ac:spMkLst>
            <pc:docMk/>
            <pc:sldMk cId="2928223200" sldId="281"/>
            <ac:spMk id="11" creationId="{0822C902-913A-14C2-1541-848528A70399}"/>
          </ac:spMkLst>
        </pc:spChg>
        <pc:spChg chg="add del mod">
          <ac:chgData name="Tangi Poirier" userId="bdca5e5b-6cff-4644-828b-aee210b12991" providerId="ADAL" clId="{2F28A46A-81EF-41AC-B942-E8662D30ABBD}" dt="2023-01-18T15:09:49.006" v="732" actId="20577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Tangi Poirier" userId="bdca5e5b-6cff-4644-828b-aee210b12991" providerId="ADAL" clId="{2F28A46A-81EF-41AC-B942-E8662D30ABBD}" dt="2023-01-17T15:11:09.702" v="132" actId="478"/>
          <ac:spMkLst>
            <pc:docMk/>
            <pc:sldMk cId="2928223200" sldId="281"/>
            <ac:spMk id="17" creationId="{A9FA3FCD-C548-4CE6-993F-3EEAF4C00D24}"/>
          </ac:spMkLst>
        </pc:spChg>
        <pc:picChg chg="add mod">
          <ac:chgData name="Tangi Poirier" userId="bdca5e5b-6cff-4644-828b-aee210b12991" providerId="ADAL" clId="{2F28A46A-81EF-41AC-B942-E8662D30ABBD}" dt="2023-01-17T17:06:03.749" v="650" actId="1076"/>
          <ac:picMkLst>
            <pc:docMk/>
            <pc:sldMk cId="2928223200" sldId="281"/>
            <ac:picMk id="4" creationId="{FBC74558-391B-0229-1AF8-8AB32F86DEF0}"/>
          </ac:picMkLst>
        </pc:picChg>
        <pc:picChg chg="del">
          <ac:chgData name="Tangi Poirier" userId="bdca5e5b-6cff-4644-828b-aee210b12991" providerId="ADAL" clId="{2F28A46A-81EF-41AC-B942-E8662D30ABBD}" dt="2023-01-17T15:11:01.702" v="129" actId="478"/>
          <ac:picMkLst>
            <pc:docMk/>
            <pc:sldMk cId="2928223200" sldId="281"/>
            <ac:picMk id="11" creationId="{0F594BAE-A0DC-4CD1-B54D-506756B83A34}"/>
          </ac:picMkLst>
        </pc:picChg>
        <pc:cxnChg chg="add mod">
          <ac:chgData name="Tangi Poirier" userId="bdca5e5b-6cff-4644-828b-aee210b12991" providerId="ADAL" clId="{2F28A46A-81EF-41AC-B942-E8662D30ABBD}" dt="2023-01-17T17:09:08.244" v="691" actId="692"/>
          <ac:cxnSpMkLst>
            <pc:docMk/>
            <pc:sldMk cId="2928223200" sldId="281"/>
            <ac:cxnSpMk id="9" creationId="{D232E8FD-2F66-A642-5D83-BA90B14AF5D0}"/>
          </ac:cxnSpMkLst>
        </pc:cxnChg>
      </pc:sldChg>
      <pc:sldChg chg="addSp delSp modSp mod">
        <pc:chgData name="Tangi Poirier" userId="bdca5e5b-6cff-4644-828b-aee210b12991" providerId="ADAL" clId="{2F28A46A-81EF-41AC-B942-E8662D30ABBD}" dt="2023-01-18T15:15:07.308" v="890" actId="20577"/>
        <pc:sldMkLst>
          <pc:docMk/>
          <pc:sldMk cId="545093500" sldId="286"/>
        </pc:sldMkLst>
        <pc:spChg chg="mod">
          <ac:chgData name="Tangi Poirier" userId="bdca5e5b-6cff-4644-828b-aee210b12991" providerId="ADAL" clId="{2F28A46A-81EF-41AC-B942-E8662D30ABBD}" dt="2023-01-17T15:40:41.502" v="366" actId="1076"/>
          <ac:spMkLst>
            <pc:docMk/>
            <pc:sldMk cId="545093500" sldId="286"/>
            <ac:spMk id="2" creationId="{C326FC6F-7122-EE4F-A6D0-C874EBDFD5EC}"/>
          </ac:spMkLst>
        </pc:spChg>
        <pc:spChg chg="del mod">
          <ac:chgData name="Tangi Poirier" userId="bdca5e5b-6cff-4644-828b-aee210b12991" providerId="ADAL" clId="{2F28A46A-81EF-41AC-B942-E8662D30ABBD}" dt="2023-01-17T15:12:50.322" v="201" actId="478"/>
          <ac:spMkLst>
            <pc:docMk/>
            <pc:sldMk cId="545093500" sldId="286"/>
            <ac:spMk id="6" creationId="{95303EC3-68DB-4E2C-BCB3-9CA7DE498D93}"/>
          </ac:spMkLst>
        </pc:spChg>
        <pc:spChg chg="add mod">
          <ac:chgData name="Tangi Poirier" userId="bdca5e5b-6cff-4644-828b-aee210b12991" providerId="ADAL" clId="{2F28A46A-81EF-41AC-B942-E8662D30ABBD}" dt="2023-01-18T15:15:07.308" v="890" actId="20577"/>
          <ac:spMkLst>
            <pc:docMk/>
            <pc:sldMk cId="545093500" sldId="286"/>
            <ac:spMk id="6" creationId="{B60B4838-E36B-DFB4-65B8-76ECDF20B6B2}"/>
          </ac:spMkLst>
        </pc:spChg>
        <pc:spChg chg="del">
          <ac:chgData name="Tangi Poirier" userId="bdca5e5b-6cff-4644-828b-aee210b12991" providerId="ADAL" clId="{2F28A46A-81EF-41AC-B942-E8662D30ABBD}" dt="2023-01-17T15:12:46.934" v="199" actId="478"/>
          <ac:spMkLst>
            <pc:docMk/>
            <pc:sldMk cId="545093500" sldId="286"/>
            <ac:spMk id="8" creationId="{44215102-7061-47FA-BB3B-62FD1564EF79}"/>
          </ac:spMkLst>
        </pc:spChg>
        <pc:spChg chg="add mod">
          <ac:chgData name="Tangi Poirier" userId="bdca5e5b-6cff-4644-828b-aee210b12991" providerId="ADAL" clId="{2F28A46A-81EF-41AC-B942-E8662D30ABBD}" dt="2023-01-17T17:09:15.757" v="692" actId="403"/>
          <ac:spMkLst>
            <pc:docMk/>
            <pc:sldMk cId="545093500" sldId="286"/>
            <ac:spMk id="8" creationId="{BEBB44A0-0B5F-B016-AFD5-76E1D829ACF6}"/>
          </ac:spMkLst>
        </pc:spChg>
        <pc:spChg chg="del mod">
          <ac:chgData name="Tangi Poirier" userId="bdca5e5b-6cff-4644-828b-aee210b12991" providerId="ADAL" clId="{2F28A46A-81EF-41AC-B942-E8662D30ABBD}" dt="2023-01-17T16:48:42.761" v="556" actId="478"/>
          <ac:spMkLst>
            <pc:docMk/>
            <pc:sldMk cId="545093500" sldId="286"/>
            <ac:spMk id="13" creationId="{08481C59-FD6F-4B2A-9DC1-9F60D57AB3FF}"/>
          </ac:spMkLst>
        </pc:spChg>
        <pc:spChg chg="del">
          <ac:chgData name="Tangi Poirier" userId="bdca5e5b-6cff-4644-828b-aee210b12991" providerId="ADAL" clId="{2F28A46A-81EF-41AC-B942-E8662D30ABBD}" dt="2023-01-17T15:12:55.642" v="202" actId="478"/>
          <ac:spMkLst>
            <pc:docMk/>
            <pc:sldMk cId="545093500" sldId="286"/>
            <ac:spMk id="17" creationId="{A9FA3FCD-C548-4CE6-993F-3EEAF4C00D24}"/>
          </ac:spMkLst>
        </pc:spChg>
        <pc:picChg chg="add mod">
          <ac:chgData name="Tangi Poirier" userId="bdca5e5b-6cff-4644-828b-aee210b12991" providerId="ADAL" clId="{2F28A46A-81EF-41AC-B942-E8662D30ABBD}" dt="2023-01-17T17:06:18.599" v="652" actId="1076"/>
          <ac:picMkLst>
            <pc:docMk/>
            <pc:sldMk cId="545093500" sldId="286"/>
            <ac:picMk id="4" creationId="{C05A25AA-C2A3-8113-7D1B-B0E95C25BC06}"/>
          </ac:picMkLst>
        </pc:picChg>
        <pc:picChg chg="del">
          <ac:chgData name="Tangi Poirier" userId="bdca5e5b-6cff-4644-828b-aee210b12991" providerId="ADAL" clId="{2F28A46A-81EF-41AC-B942-E8662D30ABBD}" dt="2023-01-17T15:12:44.757" v="198" actId="478"/>
          <ac:picMkLst>
            <pc:docMk/>
            <pc:sldMk cId="545093500" sldId="286"/>
            <ac:picMk id="10" creationId="{18A807DE-20B3-41E8-B77E-1BAEF6ACE422}"/>
          </ac:picMkLst>
        </pc:picChg>
        <pc:cxnChg chg="add mod">
          <ac:chgData name="Tangi Poirier" userId="bdca5e5b-6cff-4644-828b-aee210b12991" providerId="ADAL" clId="{2F28A46A-81EF-41AC-B942-E8662D30ABBD}" dt="2023-01-18T14:46:41.990" v="701" actId="1076"/>
          <ac:cxnSpMkLst>
            <pc:docMk/>
            <pc:sldMk cId="545093500" sldId="286"/>
            <ac:cxnSpMk id="7" creationId="{CE392BE4-8A5D-4D8D-E2E2-0021623B498A}"/>
          </ac:cxnSpMkLst>
        </pc:cxnChg>
      </pc:sldChg>
      <pc:sldChg chg="del">
        <pc:chgData name="Tangi Poirier" userId="bdca5e5b-6cff-4644-828b-aee210b12991" providerId="ADAL" clId="{2F28A46A-81EF-41AC-B942-E8662D30ABBD}" dt="2023-01-17T16:11:25.249" v="426" actId="47"/>
        <pc:sldMkLst>
          <pc:docMk/>
          <pc:sldMk cId="1399144130" sldId="287"/>
        </pc:sldMkLst>
      </pc:sldChg>
      <pc:sldChg chg="addSp delSp modSp mod">
        <pc:chgData name="Tangi Poirier" userId="bdca5e5b-6cff-4644-828b-aee210b12991" providerId="ADAL" clId="{2F28A46A-81EF-41AC-B942-E8662D30ABBD}" dt="2023-01-17T16:10:07.737" v="425" actId="20577"/>
        <pc:sldMkLst>
          <pc:docMk/>
          <pc:sldMk cId="3677286232" sldId="289"/>
        </pc:sldMkLst>
        <pc:spChg chg="del">
          <ac:chgData name="Tangi Poirier" userId="bdca5e5b-6cff-4644-828b-aee210b12991" providerId="ADAL" clId="{2F28A46A-81EF-41AC-B942-E8662D30ABBD}" dt="2023-01-17T13:47:20.374" v="94" actId="478"/>
          <ac:spMkLst>
            <pc:docMk/>
            <pc:sldMk cId="3677286232" sldId="289"/>
            <ac:spMk id="2" creationId="{008917F2-801D-4616-A9D9-D8BB56ED3012}"/>
          </ac:spMkLst>
        </pc:spChg>
        <pc:spChg chg="mod">
          <ac:chgData name="Tangi Poirier" userId="bdca5e5b-6cff-4644-828b-aee210b12991" providerId="ADAL" clId="{2F28A46A-81EF-41AC-B942-E8662D30ABBD}" dt="2023-01-17T14:24:19.845" v="122" actId="5793"/>
          <ac:spMkLst>
            <pc:docMk/>
            <pc:sldMk cId="3677286232" sldId="289"/>
            <ac:spMk id="6" creationId="{0915656D-D807-F8F2-3577-13F5AA01FC5D}"/>
          </ac:spMkLst>
        </pc:spChg>
        <pc:spChg chg="del">
          <ac:chgData name="Tangi Poirier" userId="bdca5e5b-6cff-4644-828b-aee210b12991" providerId="ADAL" clId="{2F28A46A-81EF-41AC-B942-E8662D30ABBD}" dt="2023-01-17T13:47:09.682" v="91" actId="478"/>
          <ac:spMkLst>
            <pc:docMk/>
            <pc:sldMk cId="3677286232" sldId="289"/>
            <ac:spMk id="7" creationId="{DAC6BCDC-E330-4B64-B414-F1D492980A91}"/>
          </ac:spMkLst>
        </pc:spChg>
        <pc:spChg chg="add mod">
          <ac:chgData name="Tangi Poirier" userId="bdca5e5b-6cff-4644-828b-aee210b12991" providerId="ADAL" clId="{2F28A46A-81EF-41AC-B942-E8662D30ABBD}" dt="2023-01-17T16:04:28.743" v="408" actId="403"/>
          <ac:spMkLst>
            <pc:docMk/>
            <pc:sldMk cId="3677286232" sldId="289"/>
            <ac:spMk id="12" creationId="{3848D775-2425-5605-B91D-79B968C5116C}"/>
          </ac:spMkLst>
        </pc:spChg>
        <pc:graphicFrameChg chg="add del mod modGraphic">
          <ac:chgData name="Tangi Poirier" userId="bdca5e5b-6cff-4644-828b-aee210b12991" providerId="ADAL" clId="{2F28A46A-81EF-41AC-B942-E8662D30ABBD}" dt="2023-01-17T15:31:42.546" v="310" actId="478"/>
          <ac:graphicFrameMkLst>
            <pc:docMk/>
            <pc:sldMk cId="3677286232" sldId="289"/>
            <ac:graphicFrameMk id="4" creationId="{099975BF-657A-42E3-9465-E66ADBC2F359}"/>
          </ac:graphicFrameMkLst>
        </pc:graphicFrameChg>
        <pc:graphicFrameChg chg="add del mod">
          <ac:chgData name="Tangi Poirier" userId="bdca5e5b-6cff-4644-828b-aee210b12991" providerId="ADAL" clId="{2F28A46A-81EF-41AC-B942-E8662D30ABBD}" dt="2023-01-17T15:26:42.730" v="249"/>
          <ac:graphicFrameMkLst>
            <pc:docMk/>
            <pc:sldMk cId="3677286232" sldId="289"/>
            <ac:graphicFrameMk id="8" creationId="{9095B957-E6F2-27FB-D192-7F091FF1131C}"/>
          </ac:graphicFrameMkLst>
        </pc:graphicFrameChg>
        <pc:graphicFrameChg chg="add del mod modGraphic">
          <ac:chgData name="Tangi Poirier" userId="bdca5e5b-6cff-4644-828b-aee210b12991" providerId="ADAL" clId="{2F28A46A-81EF-41AC-B942-E8662D30ABBD}" dt="2023-01-17T15:29:52.270" v="261" actId="478"/>
          <ac:graphicFrameMkLst>
            <pc:docMk/>
            <pc:sldMk cId="3677286232" sldId="289"/>
            <ac:graphicFrameMk id="9" creationId="{25447042-2341-A55E-582B-5A41DFDD9824}"/>
          </ac:graphicFrameMkLst>
        </pc:graphicFrameChg>
        <pc:graphicFrameChg chg="del">
          <ac:chgData name="Tangi Poirier" userId="bdca5e5b-6cff-4644-828b-aee210b12991" providerId="ADAL" clId="{2F28A46A-81EF-41AC-B942-E8662D30ABBD}" dt="2023-01-17T13:47:07.699" v="90" actId="478"/>
          <ac:graphicFrameMkLst>
            <pc:docMk/>
            <pc:sldMk cId="3677286232" sldId="289"/>
            <ac:graphicFrameMk id="10" creationId="{ECB52355-1692-43B8-B889-2EE06526161F}"/>
          </ac:graphicFrameMkLst>
        </pc:graphicFrameChg>
        <pc:graphicFrameChg chg="add mod modGraphic">
          <ac:chgData name="Tangi Poirier" userId="bdca5e5b-6cff-4644-828b-aee210b12991" providerId="ADAL" clId="{2F28A46A-81EF-41AC-B942-E8662D30ABBD}" dt="2023-01-17T16:10:07.737" v="425" actId="20577"/>
          <ac:graphicFrameMkLst>
            <pc:docMk/>
            <pc:sldMk cId="3677286232" sldId="289"/>
            <ac:graphicFrameMk id="11" creationId="{4A57B977-FEDC-262A-35E1-9E499C536F29}"/>
          </ac:graphicFrameMkLst>
        </pc:graphicFrameChg>
      </pc:sldChg>
    </pc:docChg>
  </pc:docChgLst>
  <pc:docChgLst>
    <pc:chgData name="Franck Aumont" userId="S::franck.aumont@interdigital.com::ceb7a514-fb18-43f5-aaf2-89de91867bd3" providerId="AD" clId="Web-{FC13322B-7E8F-59AC-BC38-69E49A011E43}"/>
    <pc:docChg chg="modSld">
      <pc:chgData name="Franck Aumont" userId="S::franck.aumont@interdigital.com::ceb7a514-fb18-43f5-aaf2-89de91867bd3" providerId="AD" clId="Web-{FC13322B-7E8F-59AC-BC38-69E49A011E43}" dt="2023-01-18T08:29:28.482" v="372" actId="20577"/>
      <pc:docMkLst>
        <pc:docMk/>
      </pc:docMkLst>
      <pc:sldChg chg="modSp">
        <pc:chgData name="Franck Aumont" userId="S::franck.aumont@interdigital.com::ceb7a514-fb18-43f5-aaf2-89de91867bd3" providerId="AD" clId="Web-{FC13322B-7E8F-59AC-BC38-69E49A011E43}" dt="2023-01-18T08:21:15.873" v="102" actId="20577"/>
        <pc:sldMkLst>
          <pc:docMk/>
          <pc:sldMk cId="2928223200" sldId="281"/>
        </pc:sldMkLst>
        <pc:spChg chg="mod">
          <ac:chgData name="Franck Aumont" userId="S::franck.aumont@interdigital.com::ceb7a514-fb18-43f5-aaf2-89de91867bd3" providerId="AD" clId="Web-{FC13322B-7E8F-59AC-BC38-69E49A011E43}" dt="2023-01-18T08:15:06.236" v="6" actId="1076"/>
          <ac:spMkLst>
            <pc:docMk/>
            <pc:sldMk cId="2928223200" sldId="281"/>
            <ac:spMk id="11" creationId="{0822C902-913A-14C2-1541-848528A70399}"/>
          </ac:spMkLst>
        </pc:spChg>
        <pc:spChg chg="mod">
          <ac:chgData name="Franck Aumont" userId="S::franck.aumont@interdigital.com::ceb7a514-fb18-43f5-aaf2-89de91867bd3" providerId="AD" clId="Web-{FC13322B-7E8F-59AC-BC38-69E49A011E43}" dt="2023-01-18T08:21:15.873" v="102" actId="20577"/>
          <ac:spMkLst>
            <pc:docMk/>
            <pc:sldMk cId="2928223200" sldId="281"/>
            <ac:spMk id="13" creationId="{08481C59-FD6F-4B2A-9DC1-9F60D57AB3FF}"/>
          </ac:spMkLst>
        </pc:spChg>
        <pc:picChg chg="mod">
          <ac:chgData name="Franck Aumont" userId="S::franck.aumont@interdigital.com::ceb7a514-fb18-43f5-aaf2-89de91867bd3" providerId="AD" clId="Web-{FC13322B-7E8F-59AC-BC38-69E49A011E43}" dt="2023-01-18T08:14:50.252" v="4" actId="1076"/>
          <ac:picMkLst>
            <pc:docMk/>
            <pc:sldMk cId="2928223200" sldId="281"/>
            <ac:picMk id="4" creationId="{FBC74558-391B-0229-1AF8-8AB32F86DEF0}"/>
          </ac:picMkLst>
        </pc:picChg>
        <pc:cxnChg chg="mod">
          <ac:chgData name="Franck Aumont" userId="S::franck.aumont@interdigital.com::ceb7a514-fb18-43f5-aaf2-89de91867bd3" providerId="AD" clId="Web-{FC13322B-7E8F-59AC-BC38-69E49A011E43}" dt="2023-01-18T08:14:56.783" v="5" actId="1076"/>
          <ac:cxnSpMkLst>
            <pc:docMk/>
            <pc:sldMk cId="2928223200" sldId="281"/>
            <ac:cxnSpMk id="9" creationId="{D232E8FD-2F66-A642-5D83-BA90B14AF5D0}"/>
          </ac:cxnSpMkLst>
        </pc:cxnChg>
      </pc:sldChg>
      <pc:sldChg chg="modSp">
        <pc:chgData name="Franck Aumont" userId="S::franck.aumont@interdigital.com::ceb7a514-fb18-43f5-aaf2-89de91867bd3" providerId="AD" clId="Web-{FC13322B-7E8F-59AC-BC38-69E49A011E43}" dt="2023-01-18T08:29:28.482" v="372" actId="20577"/>
        <pc:sldMkLst>
          <pc:docMk/>
          <pc:sldMk cId="545093500" sldId="286"/>
        </pc:sldMkLst>
        <pc:spChg chg="mod">
          <ac:chgData name="Franck Aumont" userId="S::franck.aumont@interdigital.com::ceb7a514-fb18-43f5-aaf2-89de91867bd3" providerId="AD" clId="Web-{FC13322B-7E8F-59AC-BC38-69E49A011E43}" dt="2023-01-18T08:29:28.482" v="372" actId="20577"/>
          <ac:spMkLst>
            <pc:docMk/>
            <pc:sldMk cId="545093500" sldId="286"/>
            <ac:spMk id="6" creationId="{B60B4838-E36B-DFB4-65B8-76ECDF20B6B2}"/>
          </ac:spMkLst>
        </pc:spChg>
        <pc:spChg chg="mod">
          <ac:chgData name="Franck Aumont" userId="S::franck.aumont@interdigital.com::ceb7a514-fb18-43f5-aaf2-89de91867bd3" providerId="AD" clId="Web-{FC13322B-7E8F-59AC-BC38-69E49A011E43}" dt="2023-01-18T08:21:56.702" v="107" actId="1076"/>
          <ac:spMkLst>
            <pc:docMk/>
            <pc:sldMk cId="545093500" sldId="286"/>
            <ac:spMk id="8" creationId="{BEBB44A0-0B5F-B016-AFD5-76E1D829ACF6}"/>
          </ac:spMkLst>
        </pc:spChg>
        <pc:picChg chg="mod">
          <ac:chgData name="Franck Aumont" userId="S::franck.aumont@interdigital.com::ceb7a514-fb18-43f5-aaf2-89de91867bd3" providerId="AD" clId="Web-{FC13322B-7E8F-59AC-BC38-69E49A011E43}" dt="2023-01-18T08:21:43.452" v="105" actId="1076"/>
          <ac:picMkLst>
            <pc:docMk/>
            <pc:sldMk cId="545093500" sldId="286"/>
            <ac:picMk id="4" creationId="{C05A25AA-C2A3-8113-7D1B-B0E95C25BC06}"/>
          </ac:picMkLst>
        </pc:picChg>
        <pc:cxnChg chg="mod">
          <ac:chgData name="Franck Aumont" userId="S::franck.aumont@interdigital.com::ceb7a514-fb18-43f5-aaf2-89de91867bd3" providerId="AD" clId="Web-{FC13322B-7E8F-59AC-BC38-69E49A011E43}" dt="2023-01-18T08:21:50.577" v="106" actId="1076"/>
          <ac:cxnSpMkLst>
            <pc:docMk/>
            <pc:sldMk cId="545093500" sldId="286"/>
            <ac:cxnSpMk id="7" creationId="{CE392BE4-8A5D-4D8D-E2E2-0021623B498A}"/>
          </ac:cxnSpMkLst>
        </pc:cxnChg>
      </pc:sldChg>
    </pc:docChg>
  </pc:docChgLst>
  <pc:docChgLst>
    <pc:chgData name="Federico Lo Bianco" userId="S::federico.lobianco@interdigital.com::6d18338a-5725-4887-873a-313f254d7326" providerId="AD" clId="Web-{68F2CAA9-1D77-4100-B24C-1B50F4DEBCC4}"/>
    <pc:docChg chg="modSld">
      <pc:chgData name="Federico Lo Bianco" userId="S::federico.lobianco@interdigital.com::6d18338a-5725-4887-873a-313f254d7326" providerId="AD" clId="Web-{68F2CAA9-1D77-4100-B24C-1B50F4DEBCC4}" dt="2023-01-11T15:24:17.014" v="2" actId="20577"/>
      <pc:docMkLst>
        <pc:docMk/>
      </pc:docMkLst>
      <pc:sldChg chg="modSp">
        <pc:chgData name="Federico Lo Bianco" userId="S::federico.lobianco@interdigital.com::6d18338a-5725-4887-873a-313f254d7326" providerId="AD" clId="Web-{68F2CAA9-1D77-4100-B24C-1B50F4DEBCC4}" dt="2023-01-11T15:24:17.014" v="2" actId="20577"/>
        <pc:sldMkLst>
          <pc:docMk/>
          <pc:sldMk cId="545093500" sldId="286"/>
        </pc:sldMkLst>
        <pc:spChg chg="mod">
          <ac:chgData name="Federico Lo Bianco" userId="S::federico.lobianco@interdigital.com::6d18338a-5725-4887-873a-313f254d7326" providerId="AD" clId="Web-{68F2CAA9-1D77-4100-B24C-1B50F4DEBCC4}" dt="2023-01-11T15:24:17.014" v="2" actId="20577"/>
          <ac:spMkLst>
            <pc:docMk/>
            <pc:sldMk cId="545093500" sldId="286"/>
            <ac:spMk id="13" creationId="{08481C59-FD6F-4B2A-9DC1-9F60D57AB3FF}"/>
          </ac:spMkLst>
        </pc:spChg>
      </pc:sldChg>
    </pc:docChg>
  </pc:docChgLst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  <pc:docChgLst>
    <pc:chgData name="Franck Galpin" userId="7b84b973-8f18-4f51-b749-aa8b68ae8c45" providerId="ADAL" clId="{5869BD87-002C-4F80-AB7E-CF6FABD06B60}"/>
    <pc:docChg chg="undo custSel addSld delSld modSld">
      <pc:chgData name="Franck Galpin" userId="7b84b973-8f18-4f51-b749-aa8b68ae8c45" providerId="ADAL" clId="{5869BD87-002C-4F80-AB7E-CF6FABD06B60}" dt="2023-01-16T06:21:19.106" v="1594" actId="47"/>
      <pc:docMkLst>
        <pc:docMk/>
      </pc:docMkLst>
      <pc:sldChg chg="modSp mod">
        <pc:chgData name="Franck Galpin" userId="7b84b973-8f18-4f51-b749-aa8b68ae8c45" providerId="ADAL" clId="{5869BD87-002C-4F80-AB7E-CF6FABD06B60}" dt="2023-01-11T13:19:15.413" v="104" actId="115"/>
        <pc:sldMkLst>
          <pc:docMk/>
          <pc:sldMk cId="3428629291" sldId="278"/>
        </pc:sldMkLst>
        <pc:spChg chg="mod">
          <ac:chgData name="Franck Galpin" userId="7b84b973-8f18-4f51-b749-aa8b68ae8c45" providerId="ADAL" clId="{5869BD87-002C-4F80-AB7E-CF6FABD06B60}" dt="2023-01-11T13:18:23.722" v="10" actId="2763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5869BD87-002C-4F80-AB7E-CF6FABD06B60}" dt="2023-01-11T13:19:15.413" v="104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5869BD87-002C-4F80-AB7E-CF6FABD06B60}" dt="2023-01-11T13:38:57.051" v="512" actId="14100"/>
        <pc:sldMkLst>
          <pc:docMk/>
          <pc:sldMk cId="2928223200" sldId="281"/>
        </pc:sldMkLst>
        <pc:spChg chg="mod">
          <ac:chgData name="Franck Galpin" userId="7b84b973-8f18-4f51-b749-aa8b68ae8c45" providerId="ADAL" clId="{5869BD87-002C-4F80-AB7E-CF6FABD06B60}" dt="2023-01-11T13:19:42.147" v="13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5869BD87-002C-4F80-AB7E-CF6FABD06B60}" dt="2023-01-11T13:24:35.066" v="166" actId="1076"/>
          <ac:spMkLst>
            <pc:docMk/>
            <pc:sldMk cId="2928223200" sldId="281"/>
            <ac:spMk id="6" creationId="{95303EC3-68DB-4E2C-BCB3-9CA7DE498D93}"/>
          </ac:spMkLst>
        </pc:spChg>
        <pc:spChg chg="add mod">
          <ac:chgData name="Franck Galpin" userId="7b84b973-8f18-4f51-b749-aa8b68ae8c45" providerId="ADAL" clId="{5869BD87-002C-4F80-AB7E-CF6FABD06B60}" dt="2023-01-11T13:25:56.344" v="189" actId="14100"/>
          <ac:spMkLst>
            <pc:docMk/>
            <pc:sldMk cId="2928223200" sldId="281"/>
            <ac:spMk id="8" creationId="{44215102-7061-47FA-BB3B-62FD1564EF79}"/>
          </ac:spMkLst>
        </pc:spChg>
        <pc:spChg chg="del">
          <ac:chgData name="Franck Galpin" userId="7b84b973-8f18-4f51-b749-aa8b68ae8c45" providerId="ADAL" clId="{5869BD87-002C-4F80-AB7E-CF6FABD06B60}" dt="2023-01-11T13:19:46.146" v="135" actId="478"/>
          <ac:spMkLst>
            <pc:docMk/>
            <pc:sldMk cId="2928223200" sldId="281"/>
            <ac:spMk id="9" creationId="{7ACA89D6-E86F-4A49-9847-1010CEE04546}"/>
          </ac:spMkLst>
        </pc:spChg>
        <pc:spChg chg="add mod">
          <ac:chgData name="Franck Galpin" userId="7b84b973-8f18-4f51-b749-aa8b68ae8c45" providerId="ADAL" clId="{5869BD87-002C-4F80-AB7E-CF6FABD06B60}" dt="2023-01-11T13:38:57.051" v="512" actId="14100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4" creationId="{33AB872D-88E9-9764-1A41-12FDA684CDC8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6" creationId="{7958186C-6A90-86E4-BB29-E2975FC62F55}"/>
          </ac:spMkLst>
        </pc:spChg>
        <pc:spChg chg="add mod">
          <ac:chgData name="Franck Galpin" userId="7b84b973-8f18-4f51-b749-aa8b68ae8c45" providerId="ADAL" clId="{5869BD87-002C-4F80-AB7E-CF6FABD06B60}" dt="2023-01-11T13:26:18.485" v="209" actId="1076"/>
          <ac:spMkLst>
            <pc:docMk/>
            <pc:sldMk cId="2928223200" sldId="281"/>
            <ac:spMk id="17" creationId="{A9FA3FCD-C548-4CE6-993F-3EEAF4C00D24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1" creationId="{A4745702-826E-B5C5-8076-5652A412E6C7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2" creationId="{0315ACA9-0E0B-CB48-02ED-4DBD7A1C5BC7}"/>
          </ac:spMkLst>
        </pc:spChg>
        <pc:picChg chg="del">
          <ac:chgData name="Franck Galpin" userId="7b84b973-8f18-4f51-b749-aa8b68ae8c45" providerId="ADAL" clId="{5869BD87-002C-4F80-AB7E-CF6FABD06B60}" dt="2023-01-11T13:19:48.089" v="136" actId="478"/>
          <ac:picMkLst>
            <pc:docMk/>
            <pc:sldMk cId="2928223200" sldId="281"/>
            <ac:picMk id="7" creationId="{12425B07-60F4-F42F-B4CF-FF8969D4AC07}"/>
          </ac:picMkLst>
        </pc:picChg>
        <pc:picChg chg="add mod">
          <ac:chgData name="Franck Galpin" userId="7b84b973-8f18-4f51-b749-aa8b68ae8c45" providerId="ADAL" clId="{5869BD87-002C-4F80-AB7E-CF6FABD06B60}" dt="2023-01-11T13:23:57.721" v="148" actId="1076"/>
          <ac:picMkLst>
            <pc:docMk/>
            <pc:sldMk cId="2928223200" sldId="281"/>
            <ac:picMk id="11" creationId="{0F594BAE-A0DC-4CD1-B54D-506756B83A34}"/>
          </ac:picMkLst>
        </pc:picChg>
      </pc:sldChg>
      <pc:sldChg chg="del">
        <pc:chgData name="Franck Galpin" userId="7b84b973-8f18-4f51-b749-aa8b68ae8c45" providerId="ADAL" clId="{5869BD87-002C-4F80-AB7E-CF6FABD06B60}" dt="2023-01-11T13:33:14.408" v="433" actId="47"/>
        <pc:sldMkLst>
          <pc:docMk/>
          <pc:sldMk cId="2282194731" sldId="282"/>
        </pc:sldMkLst>
      </pc:sldChg>
      <pc:sldChg chg="del">
        <pc:chgData name="Franck Galpin" userId="7b84b973-8f18-4f51-b749-aa8b68ae8c45" providerId="ADAL" clId="{5869BD87-002C-4F80-AB7E-CF6FABD06B60}" dt="2023-01-11T13:33:15.649" v="434" actId="47"/>
        <pc:sldMkLst>
          <pc:docMk/>
          <pc:sldMk cId="1501480020" sldId="283"/>
        </pc:sldMkLst>
      </pc:sldChg>
      <pc:sldChg chg="del">
        <pc:chgData name="Franck Galpin" userId="7b84b973-8f18-4f51-b749-aa8b68ae8c45" providerId="ADAL" clId="{5869BD87-002C-4F80-AB7E-CF6FABD06B60}" dt="2023-01-11T13:33:16.611" v="435" actId="47"/>
        <pc:sldMkLst>
          <pc:docMk/>
          <pc:sldMk cId="3058713369" sldId="284"/>
        </pc:sldMkLst>
      </pc:sldChg>
      <pc:sldChg chg="addSp delSp modSp del mod">
        <pc:chgData name="Franck Galpin" userId="7b84b973-8f18-4f51-b749-aa8b68ae8c45" providerId="ADAL" clId="{5869BD87-002C-4F80-AB7E-CF6FABD06B60}" dt="2023-01-16T06:20:56.047" v="1593" actId="47"/>
        <pc:sldMkLst>
          <pc:docMk/>
          <pc:sldMk cId="3869530870" sldId="285"/>
        </pc:sldMkLst>
        <pc:spChg chg="add mod">
          <ac:chgData name="Franck Galpin" userId="7b84b973-8f18-4f51-b749-aa8b68ae8c45" providerId="ADAL" clId="{5869BD87-002C-4F80-AB7E-CF6FABD06B60}" dt="2023-01-13T17:37:12.320" v="1586" actId="1076"/>
          <ac:spMkLst>
            <pc:docMk/>
            <pc:sldMk cId="3869530870" sldId="285"/>
            <ac:spMk id="2" creationId="{008917F2-801D-4616-A9D9-D8BB56ED3012}"/>
          </ac:spMkLst>
        </pc:spChg>
        <pc:spChg chg="del mod">
          <ac:chgData name="Franck Galpin" userId="7b84b973-8f18-4f51-b749-aa8b68ae8c45" providerId="ADAL" clId="{5869BD87-002C-4F80-AB7E-CF6FABD06B60}" dt="2023-01-11T13:49:40.803" v="1315" actId="478"/>
          <ac:spMkLst>
            <pc:docMk/>
            <pc:sldMk cId="3869530870" sldId="285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1T13:51:01.407" v="1328" actId="14100"/>
          <ac:spMkLst>
            <pc:docMk/>
            <pc:sldMk cId="3869530870" sldId="285"/>
            <ac:spMk id="6" creationId="{0915656D-D807-F8F2-3577-13F5AA01FC5D}"/>
          </ac:spMkLst>
        </pc:spChg>
        <pc:spChg chg="del mod">
          <ac:chgData name="Franck Galpin" userId="7b84b973-8f18-4f51-b749-aa8b68ae8c45" providerId="ADAL" clId="{5869BD87-002C-4F80-AB7E-CF6FABD06B60}" dt="2023-01-11T13:49:38.979" v="1314" actId="478"/>
          <ac:spMkLst>
            <pc:docMk/>
            <pc:sldMk cId="3869530870" sldId="285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3:52:59.272" v="1338" actId="20577"/>
          <ac:spMkLst>
            <pc:docMk/>
            <pc:sldMk cId="3869530870" sldId="285"/>
            <ac:spMk id="7" creationId="{DAC6BCDC-E330-4B64-B414-F1D492980A91}"/>
          </ac:spMkLst>
        </pc:spChg>
        <pc:spChg chg="del">
          <ac:chgData name="Franck Galpin" userId="7b84b973-8f18-4f51-b749-aa8b68ae8c45" providerId="ADAL" clId="{5869BD87-002C-4F80-AB7E-CF6FABD06B60}" dt="2023-01-11T13:49:41.800" v="1316" actId="478"/>
          <ac:spMkLst>
            <pc:docMk/>
            <pc:sldMk cId="3869530870" sldId="285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49:36.923" v="1313" actId="478"/>
          <ac:spMkLst>
            <pc:docMk/>
            <pc:sldMk cId="3869530870" sldId="285"/>
            <ac:spMk id="9" creationId="{8229A7DF-175E-2EC2-EF44-EDA2E677BD3C}"/>
          </ac:spMkLst>
        </pc:spChg>
        <pc:spChg chg="del">
          <ac:chgData name="Franck Galpin" userId="7b84b973-8f18-4f51-b749-aa8b68ae8c45" providerId="ADAL" clId="{5869BD87-002C-4F80-AB7E-CF6FABD06B60}" dt="2023-01-11T13:49:34.368" v="1312" actId="478"/>
          <ac:spMkLst>
            <pc:docMk/>
            <pc:sldMk cId="3869530870" sldId="285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0:56.023" v="1327" actId="1076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2:46.627" v="1335" actId="1076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addSp delSp modSp add mod">
        <pc:chgData name="Franck Galpin" userId="7b84b973-8f18-4f51-b749-aa8b68ae8c45" providerId="ADAL" clId="{5869BD87-002C-4F80-AB7E-CF6FABD06B60}" dt="2023-01-11T13:49:18.831" v="1296" actId="20577"/>
        <pc:sldMkLst>
          <pc:docMk/>
          <pc:sldMk cId="545093500" sldId="286"/>
        </pc:sldMkLst>
        <pc:spChg chg="mod">
          <ac:chgData name="Franck Galpin" userId="7b84b973-8f18-4f51-b749-aa8b68ae8c45" providerId="ADAL" clId="{5869BD87-002C-4F80-AB7E-CF6FABD06B60}" dt="2023-01-11T13:35:35.977" v="506" actId="20577"/>
          <ac:spMkLst>
            <pc:docMk/>
            <pc:sldMk cId="545093500" sldId="286"/>
            <ac:spMk id="2" creationId="{C326FC6F-7122-EE4F-A6D0-C874EBDFD5EC}"/>
          </ac:spMkLst>
        </pc:spChg>
        <pc:spChg chg="mod">
          <ac:chgData name="Franck Galpin" userId="7b84b973-8f18-4f51-b749-aa8b68ae8c45" providerId="ADAL" clId="{5869BD87-002C-4F80-AB7E-CF6FABD06B60}" dt="2023-01-11T13:49:18.831" v="1296" actId="20577"/>
          <ac:spMkLst>
            <pc:docMk/>
            <pc:sldMk cId="545093500" sldId="286"/>
            <ac:spMk id="13" creationId="{08481C59-FD6F-4B2A-9DC1-9F60D57AB3FF}"/>
          </ac:spMkLst>
        </pc:spChg>
        <pc:picChg chg="add mod">
          <ac:chgData name="Franck Galpin" userId="7b84b973-8f18-4f51-b749-aa8b68ae8c45" providerId="ADAL" clId="{5869BD87-002C-4F80-AB7E-CF6FABD06B60}" dt="2023-01-11T13:35:10.854" v="483" actId="1076"/>
          <ac:picMkLst>
            <pc:docMk/>
            <pc:sldMk cId="545093500" sldId="286"/>
            <ac:picMk id="10" creationId="{18A807DE-20B3-41E8-B77E-1BAEF6ACE422}"/>
          </ac:picMkLst>
        </pc:picChg>
        <pc:picChg chg="del">
          <ac:chgData name="Franck Galpin" userId="7b84b973-8f18-4f51-b749-aa8b68ae8c45" providerId="ADAL" clId="{5869BD87-002C-4F80-AB7E-CF6FABD06B60}" dt="2023-01-11T13:35:16.447" v="484" actId="478"/>
          <ac:picMkLst>
            <pc:docMk/>
            <pc:sldMk cId="545093500" sldId="286"/>
            <ac:picMk id="11" creationId="{0F594BAE-A0DC-4CD1-B54D-506756B83A34}"/>
          </ac:picMkLst>
        </pc:picChg>
      </pc:sldChg>
      <pc:sldChg chg="delSp modSp add mod">
        <pc:chgData name="Franck Galpin" userId="7b84b973-8f18-4f51-b749-aa8b68ae8c45" providerId="ADAL" clId="{5869BD87-002C-4F80-AB7E-CF6FABD06B60}" dt="2023-01-13T17:37:27.011" v="1589" actId="20577"/>
        <pc:sldMkLst>
          <pc:docMk/>
          <pc:sldMk cId="1399144130" sldId="287"/>
        </pc:sldMkLst>
        <pc:spChg chg="del mod">
          <ac:chgData name="Franck Galpin" userId="7b84b973-8f18-4f51-b749-aa8b68ae8c45" providerId="ADAL" clId="{5869BD87-002C-4F80-AB7E-CF6FABD06B60}" dt="2023-01-11T13:53:50.496" v="1350" actId="478"/>
          <ac:spMkLst>
            <pc:docMk/>
            <pc:sldMk cId="1399144130" sldId="287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3T17:37:27.011" v="1589" actId="20577"/>
          <ac:spMkLst>
            <pc:docMk/>
            <pc:sldMk cId="1399144130" sldId="287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3:32.155" v="1341" actId="478"/>
          <ac:spMkLst>
            <pc:docMk/>
            <pc:sldMk cId="1399144130" sldId="287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53:31.127" v="1340" actId="478"/>
          <ac:spMkLst>
            <pc:docMk/>
            <pc:sldMk cId="1399144130" sldId="287"/>
            <ac:spMk id="9" creationId="{8229A7DF-175E-2EC2-EF44-EDA2E677BD3C}"/>
          </ac:spMkLst>
        </pc:spChg>
        <pc:spChg chg="mod">
          <ac:chgData name="Franck Galpin" userId="7b84b973-8f18-4f51-b749-aa8b68ae8c45" providerId="ADAL" clId="{5869BD87-002C-4F80-AB7E-CF6FABD06B60}" dt="2023-01-11T13:54:07.433" v="1353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addSp delSp modSp add del mod">
        <pc:chgData name="Franck Galpin" userId="7b84b973-8f18-4f51-b749-aa8b68ae8c45" providerId="ADAL" clId="{5869BD87-002C-4F80-AB7E-CF6FABD06B60}" dt="2023-01-16T06:21:19.106" v="1594" actId="47"/>
        <pc:sldMkLst>
          <pc:docMk/>
          <pc:sldMk cId="4091888224" sldId="288"/>
        </pc:sldMkLst>
        <pc:spChg chg="mod">
          <ac:chgData name="Franck Galpin" userId="7b84b973-8f18-4f51-b749-aa8b68ae8c45" providerId="ADAL" clId="{5869BD87-002C-4F80-AB7E-CF6FABD06B60}" dt="2023-01-11T15:39:33.556" v="1585" actId="20577"/>
          <ac:spMkLst>
            <pc:docMk/>
            <pc:sldMk cId="4091888224" sldId="288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9:52.096" v="1513" actId="478"/>
          <ac:spMkLst>
            <pc:docMk/>
            <pc:sldMk cId="4091888224" sldId="288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4:03:48.129" v="1540" actId="20577"/>
          <ac:spMkLst>
            <pc:docMk/>
            <pc:sldMk cId="4091888224" sldId="288"/>
            <ac:spMk id="9" creationId="{4C8E2774-2885-4535-A920-FD74B0F56E11}"/>
          </ac:spMkLst>
        </pc:spChg>
        <pc:spChg chg="add mod">
          <ac:chgData name="Franck Galpin" userId="7b84b973-8f18-4f51-b749-aa8b68ae8c45" providerId="ADAL" clId="{5869BD87-002C-4F80-AB7E-CF6FABD06B60}" dt="2023-01-11T14:03:39.480" v="1536" actId="20577"/>
          <ac:spMkLst>
            <pc:docMk/>
            <pc:sldMk cId="4091888224" sldId="288"/>
            <ac:spMk id="11" creationId="{6781C0DB-BE42-41FC-9037-833DF0207836}"/>
          </ac:spMkLst>
        </pc:spChg>
        <pc:spChg chg="mod">
          <ac:chgData name="Franck Galpin" userId="7b84b973-8f18-4f51-b749-aa8b68ae8c45" providerId="ADAL" clId="{5869BD87-002C-4F80-AB7E-CF6FABD06B60}" dt="2023-01-11T14:03:44.343" v="1538" actId="20577"/>
          <ac:spMkLst>
            <pc:docMk/>
            <pc:sldMk cId="4091888224" sldId="288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9:02.464" v="1491" actId="2166"/>
          <ac:graphicFrameMkLst>
            <pc:docMk/>
            <pc:sldMk cId="4091888224" sldId="288"/>
            <ac:graphicFrameMk id="2" creationId="{E27A5CFD-A587-43FB-A53B-0C184948B062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9:38.387" v="1504" actId="1076"/>
          <ac:graphicFrameMkLst>
            <pc:docMk/>
            <pc:sldMk cId="4091888224" sldId="288"/>
            <ac:graphicFrameMk id="4" creationId="{EF54BAD0-7D7E-40C0-821D-DA54461F3A35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4:03:24.308" v="1517" actId="1076"/>
          <ac:graphicFrameMkLst>
            <pc:docMk/>
            <pc:sldMk cId="4091888224" sldId="288"/>
            <ac:graphicFrameMk id="8" creationId="{09A12BC9-2604-496F-BC5D-683C8660CCBF}"/>
          </ac:graphicFrameMkLst>
        </pc:graphicFrameChg>
      </pc:sldChg>
      <pc:sldChg chg="add">
        <pc:chgData name="Franck Galpin" userId="7b84b973-8f18-4f51-b749-aa8b68ae8c45" providerId="ADAL" clId="{5869BD87-002C-4F80-AB7E-CF6FABD06B60}" dt="2023-01-16T06:20:50.821" v="1592"/>
        <pc:sldMkLst>
          <pc:docMk/>
          <pc:sldMk cId="3677286232" sldId="28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4/22/2023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4/22/2023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CA" sz="3200"/>
              <a:t>JVET-AD0183</a:t>
            </a:r>
            <a:br>
              <a:rPr lang="en-CA" sz="3200"/>
            </a:br>
            <a:br>
              <a:rPr lang="en-CA" sz="3200"/>
            </a:br>
            <a:r>
              <a:rPr lang="en-CA" sz="3200"/>
              <a:t>Non-EE2: SIF flag and BCW weight usage in OBMC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en-CA" sz="1800" u="sng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Antoine Robert</a:t>
            </a:r>
            <a:r>
              <a:rPr lang="en-CA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Franck Galpin, Tangi Poirier, Ya Chen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C466309-ECF2-3D21-C4D9-27704C4C5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6"/>
            <a:ext cx="11231880" cy="836950"/>
          </a:xfrm>
        </p:spPr>
        <p:txBody>
          <a:bodyPr>
            <a:normAutofit/>
          </a:bodyPr>
          <a:lstStyle/>
          <a:p>
            <a:r>
              <a:rPr lang="en-CA" sz="3600" dirty="0"/>
              <a:t>Proposal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256B1F-DA59-BEC4-E2A4-62E39C512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CA" smtClean="0"/>
              <a:t>2023-04-22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5FA02D-82CB-DE9D-9F76-D99111E66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©2022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377562-3F46-87A7-0CE8-10259BF6E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CA" smtClean="0"/>
              <a:t>2</a:t>
            </a:fld>
            <a:endParaRPr lang="en-CA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DCB66F8-2C8D-3FB6-973A-DD8D3A0D620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397285"/>
            <a:ext cx="11231880" cy="4863815"/>
          </a:xfrm>
        </p:spPr>
        <p:txBody>
          <a:bodyPr/>
          <a:lstStyle/>
          <a:p>
            <a:r>
              <a:rPr lang="en-CA" sz="2400" dirty="0"/>
              <a:t>Consider SIF flag and BCW index into OBMC </a:t>
            </a:r>
            <a:r>
              <a:rPr lang="en-US" sz="2400" dirty="0"/>
              <a:t>to get more accurate predictions</a:t>
            </a:r>
            <a:endParaRPr lang="en-CA" sz="2400" dirty="0"/>
          </a:p>
          <a:p>
            <a:pPr lvl="1"/>
            <a:r>
              <a:rPr lang="en-CA" sz="2000" dirty="0"/>
              <a:t>From neighboring blocks for top/left boundary blending</a:t>
            </a:r>
          </a:p>
          <a:p>
            <a:pPr lvl="1"/>
            <a:r>
              <a:rPr lang="en-CA" sz="2000" dirty="0"/>
              <a:t>From current CU for internal subblock blending</a:t>
            </a:r>
          </a:p>
          <a:p>
            <a:endParaRPr lang="en-CA" sz="240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707EBCD-ED96-86F9-E7A5-0A9B9D49074E}"/>
              </a:ext>
            </a:extLst>
          </p:cNvPr>
          <p:cNvGrpSpPr/>
          <p:nvPr/>
        </p:nvGrpSpPr>
        <p:grpSpPr>
          <a:xfrm>
            <a:off x="1079341" y="3359450"/>
            <a:ext cx="4761178" cy="2477497"/>
            <a:chOff x="319263" y="3338136"/>
            <a:chExt cx="4761178" cy="2477497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F856A55-3E58-61B8-6135-87AD000973B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60441" y="4011380"/>
              <a:ext cx="3420000" cy="1804253"/>
              <a:chOff x="828000" y="3348000"/>
              <a:chExt cx="4572000" cy="2412000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80151676-4239-CC59-9855-30090DACC614}"/>
                  </a:ext>
                </a:extLst>
              </p:cNvPr>
              <p:cNvGrpSpPr/>
              <p:nvPr/>
            </p:nvGrpSpPr>
            <p:grpSpPr>
              <a:xfrm>
                <a:off x="900000" y="3420000"/>
                <a:ext cx="4500000" cy="2340000"/>
                <a:chOff x="900000" y="3420000"/>
                <a:chExt cx="4500000" cy="2340000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E7E538B6-EB8E-B1FF-602A-C3DBAE7D0D6C}"/>
                    </a:ext>
                  </a:extLst>
                </p:cNvPr>
                <p:cNvSpPr/>
                <p:nvPr/>
              </p:nvSpPr>
              <p:spPr>
                <a:xfrm>
                  <a:off x="1080000" y="3600000"/>
                  <a:ext cx="4320000" cy="216000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0AC639FA-EA3B-ABC2-43D4-28AEBDCD5438}"/>
                    </a:ext>
                  </a:extLst>
                </p:cNvPr>
                <p:cNvCxnSpPr/>
                <p:nvPr/>
              </p:nvCxnSpPr>
              <p:spPr>
                <a:xfrm>
                  <a:off x="2160000" y="3420000"/>
                  <a:ext cx="0" cy="2340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02A6CE1E-98FB-BF2E-46EA-2FA20B7186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40000" y="3420000"/>
                  <a:ext cx="0" cy="125999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6032992B-6E0E-587B-8BD7-0EFF56A980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20000" y="3420000"/>
                  <a:ext cx="0" cy="125999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A05EBB58-16E9-4355-E69D-FF4481DB3F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0000" y="4680000"/>
                  <a:ext cx="4500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18A27AAB-AA82-669D-A788-80C50B9CE7CB}"/>
                    </a:ext>
                  </a:extLst>
                </p:cNvPr>
                <p:cNvCxnSpPr/>
                <p:nvPr/>
              </p:nvCxnSpPr>
              <p:spPr>
                <a:xfrm>
                  <a:off x="1080000" y="3420000"/>
                  <a:ext cx="0" cy="2340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983F7634-A9B8-42B0-081A-CD19F8E5A386}"/>
                    </a:ext>
                  </a:extLst>
                </p:cNvPr>
                <p:cNvCxnSpPr/>
                <p:nvPr/>
              </p:nvCxnSpPr>
              <p:spPr>
                <a:xfrm>
                  <a:off x="5400000" y="3420000"/>
                  <a:ext cx="0" cy="2340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8CE0B5C9-1444-716C-7A14-7FCF6BAD5E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0000" y="3600000"/>
                  <a:ext cx="4500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EE6F6140-4AB5-1D5D-FE04-E0B4791C15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0000" y="5760000"/>
                  <a:ext cx="4500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60CD59D5-457D-8379-055B-EE1359D4A08C}"/>
                  </a:ext>
                </a:extLst>
              </p:cNvPr>
              <p:cNvCxnSpPr/>
              <p:nvPr/>
            </p:nvCxnSpPr>
            <p:spPr>
              <a:xfrm>
                <a:off x="1620000" y="3348000"/>
                <a:ext cx="0" cy="540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98699CC8-6C93-644B-6102-917E0541AD00}"/>
                  </a:ext>
                </a:extLst>
              </p:cNvPr>
              <p:cNvCxnSpPr/>
              <p:nvPr/>
            </p:nvCxnSpPr>
            <p:spPr>
              <a:xfrm>
                <a:off x="2700000" y="3348000"/>
                <a:ext cx="0" cy="540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3BA8155E-7AF4-4C24-443F-8DA11BD5D594}"/>
                  </a:ext>
                </a:extLst>
              </p:cNvPr>
              <p:cNvCxnSpPr/>
              <p:nvPr/>
            </p:nvCxnSpPr>
            <p:spPr>
              <a:xfrm>
                <a:off x="3780000" y="3348000"/>
                <a:ext cx="0" cy="540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D591D3B0-2CB0-E129-DFBE-769F5DA1D878}"/>
                  </a:ext>
                </a:extLst>
              </p:cNvPr>
              <p:cNvCxnSpPr/>
              <p:nvPr/>
            </p:nvCxnSpPr>
            <p:spPr>
              <a:xfrm>
                <a:off x="4860000" y="3348000"/>
                <a:ext cx="0" cy="540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B5187E83-6F7B-CDFA-6C99-4851709034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8000" y="4140000"/>
                <a:ext cx="5400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0B853809-B1BF-BADB-FCB9-955E5F8D5B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8000" y="5219863"/>
                <a:ext cx="5400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4AF07B7-6DE6-89D1-63A0-85A580525AD8}"/>
                </a:ext>
              </a:extLst>
            </p:cNvPr>
            <p:cNvSpPr txBox="1"/>
            <p:nvPr/>
          </p:nvSpPr>
          <p:spPr>
            <a:xfrm>
              <a:off x="2780852" y="3338136"/>
              <a:ext cx="13676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dirty="0" err="1"/>
                <a:t>MVs</a:t>
              </a:r>
              <a:r>
                <a:rPr lang="fr-FR" dirty="0"/>
                <a:t> + </a:t>
              </a:r>
              <a:r>
                <a:rPr lang="fr-FR" dirty="0" err="1"/>
                <a:t>Refs</a:t>
              </a:r>
              <a:endParaRPr lang="fr-FR" dirty="0"/>
            </a:p>
            <a:p>
              <a:pPr algn="ctr"/>
              <a:r>
                <a:rPr lang="fr-FR" dirty="0">
                  <a:solidFill>
                    <a:srgbClr val="00B050"/>
                  </a:solidFill>
                </a:rPr>
                <a:t>SIF + BCW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867CE86-8F18-13E2-F7F3-4DFA9C6DB019}"/>
                </a:ext>
              </a:extLst>
            </p:cNvPr>
            <p:cNvSpPr txBox="1"/>
            <p:nvPr/>
          </p:nvSpPr>
          <p:spPr>
            <a:xfrm>
              <a:off x="319263" y="4689781"/>
              <a:ext cx="13676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dirty="0" err="1"/>
                <a:t>MVs</a:t>
              </a:r>
              <a:r>
                <a:rPr lang="fr-FR" dirty="0"/>
                <a:t> + </a:t>
              </a:r>
              <a:r>
                <a:rPr lang="fr-FR" dirty="0" err="1"/>
                <a:t>Refs</a:t>
              </a:r>
              <a:endParaRPr lang="fr-FR" dirty="0"/>
            </a:p>
            <a:p>
              <a:pPr algn="ctr"/>
              <a:r>
                <a:rPr lang="fr-FR" dirty="0">
                  <a:solidFill>
                    <a:srgbClr val="00B050"/>
                  </a:solidFill>
                </a:rPr>
                <a:t>SIF + BCW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6CC1198D-A8E1-4DFA-ADFF-43E5FC784D27}"/>
              </a:ext>
            </a:extLst>
          </p:cNvPr>
          <p:cNvGrpSpPr/>
          <p:nvPr/>
        </p:nvGrpSpPr>
        <p:grpSpPr>
          <a:xfrm>
            <a:off x="7414339" y="3011192"/>
            <a:ext cx="3253500" cy="3238160"/>
            <a:chOff x="7704000" y="2787119"/>
            <a:chExt cx="3253500" cy="3238160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C13F2D1E-BB5E-EFB3-A6C3-DD17B66A5B0A}"/>
                </a:ext>
              </a:extLst>
            </p:cNvPr>
            <p:cNvGrpSpPr/>
            <p:nvPr/>
          </p:nvGrpSpPr>
          <p:grpSpPr>
            <a:xfrm>
              <a:off x="7704000" y="2787119"/>
              <a:ext cx="3253500" cy="3238160"/>
              <a:chOff x="7704000" y="2787119"/>
              <a:chExt cx="3253500" cy="3238160"/>
            </a:xfrm>
          </p:grpSpPr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7B6EE9FF-02A2-233E-059F-0E3700957AD2}"/>
                  </a:ext>
                </a:extLst>
              </p:cNvPr>
              <p:cNvCxnSpPr/>
              <p:nvPr/>
            </p:nvCxnSpPr>
            <p:spPr>
              <a:xfrm>
                <a:off x="8212500" y="5086886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EDEF7F5E-80FB-16CA-D5F4-C0865384AE61}"/>
                  </a:ext>
                </a:extLst>
              </p:cNvPr>
              <p:cNvCxnSpPr/>
              <p:nvPr/>
            </p:nvCxnSpPr>
            <p:spPr>
              <a:xfrm>
                <a:off x="9004500" y="5086885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9627C59F-48DB-BFEF-EE1F-6049C74F758C}"/>
                  </a:ext>
                </a:extLst>
              </p:cNvPr>
              <p:cNvCxnSpPr/>
              <p:nvPr/>
            </p:nvCxnSpPr>
            <p:spPr>
              <a:xfrm>
                <a:off x="9796500" y="5086884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6C7939BB-2DEE-5368-30B1-41CAC4130B89}"/>
                  </a:ext>
                </a:extLst>
              </p:cNvPr>
              <p:cNvCxnSpPr/>
              <p:nvPr/>
            </p:nvCxnSpPr>
            <p:spPr>
              <a:xfrm>
                <a:off x="10588500" y="5087531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8694208F-C080-B0F8-4A08-2CB7DF89FA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032500" y="4944575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62ACC3E4-3A3F-7CAE-02B6-3B922891FC7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24500" y="4943838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54023471-B569-59DF-4F3C-EC5D1761670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16500" y="4943838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Arrow Connector 59">
                <a:extLst>
                  <a:ext uri="{FF2B5EF4-FFF2-40B4-BE49-F238E27FC236}">
                    <a16:creationId xmlns:a16="http://schemas.microsoft.com/office/drawing/2014/main" id="{D64D384F-5C5B-0E68-D3D4-DA2141BBA1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08500" y="4943838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BD02D7BD-5CB0-9436-257D-EC4CE7BDE9C7}"/>
                  </a:ext>
                </a:extLst>
              </p:cNvPr>
              <p:cNvGrpSpPr/>
              <p:nvPr/>
            </p:nvGrpSpPr>
            <p:grpSpPr>
              <a:xfrm>
                <a:off x="7704000" y="2787119"/>
                <a:ext cx="3253500" cy="3238160"/>
                <a:chOff x="7704000" y="2787119"/>
                <a:chExt cx="3253500" cy="3238160"/>
              </a:xfrm>
            </p:grpSpPr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354D5789-4878-E86C-ACD9-56108A39EB5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7708500" y="4405279"/>
                  <a:ext cx="3249000" cy="1620000"/>
                  <a:chOff x="1080000" y="3600000"/>
                  <a:chExt cx="4332000" cy="2160000"/>
                </a:xfrm>
              </p:grpSpPr>
              <p:sp>
                <p:nvSpPr>
                  <p:cNvPr id="27" name="Rectangle 26">
                    <a:extLst>
                      <a:ext uri="{FF2B5EF4-FFF2-40B4-BE49-F238E27FC236}">
                        <a16:creationId xmlns:a16="http://schemas.microsoft.com/office/drawing/2014/main" id="{7D266759-8B0B-6ED6-A286-D7ED50295378}"/>
                      </a:ext>
                    </a:extLst>
                  </p:cNvPr>
                  <p:cNvSpPr/>
                  <p:nvPr/>
                </p:nvSpPr>
                <p:spPr>
                  <a:xfrm>
                    <a:off x="1080000" y="3600000"/>
                    <a:ext cx="4320000" cy="2160000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cxnSp>
                <p:nvCxnSpPr>
                  <p:cNvPr id="28" name="Straight Connector 27">
                    <a:extLst>
                      <a:ext uri="{FF2B5EF4-FFF2-40B4-BE49-F238E27FC236}">
                        <a16:creationId xmlns:a16="http://schemas.microsoft.com/office/drawing/2014/main" id="{A7EAD1F4-D5C3-CA71-9685-D17D288C8066}"/>
                      </a:ext>
                    </a:extLst>
                  </p:cNvPr>
                  <p:cNvCxnSpPr/>
                  <p:nvPr/>
                </p:nvCxnSpPr>
                <p:spPr>
                  <a:xfrm>
                    <a:off x="2160000" y="3600000"/>
                    <a:ext cx="0" cy="216000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34991D99-E981-B373-DC2E-06AAFA11EA75}"/>
                      </a:ext>
                    </a:extLst>
                  </p:cNvPr>
                  <p:cNvCxnSpPr/>
                  <p:nvPr/>
                </p:nvCxnSpPr>
                <p:spPr>
                  <a:xfrm>
                    <a:off x="3240000" y="3600000"/>
                    <a:ext cx="0" cy="216000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Straight Connector 29">
                    <a:extLst>
                      <a:ext uri="{FF2B5EF4-FFF2-40B4-BE49-F238E27FC236}">
                        <a16:creationId xmlns:a16="http://schemas.microsoft.com/office/drawing/2014/main" id="{9D386A21-ADD3-6195-E933-C50AF502D6FE}"/>
                      </a:ext>
                    </a:extLst>
                  </p:cNvPr>
                  <p:cNvCxnSpPr/>
                  <p:nvPr/>
                </p:nvCxnSpPr>
                <p:spPr>
                  <a:xfrm>
                    <a:off x="4320000" y="3600000"/>
                    <a:ext cx="0" cy="216000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Straight Connector 30">
                    <a:extLst>
                      <a:ext uri="{FF2B5EF4-FFF2-40B4-BE49-F238E27FC236}">
                        <a16:creationId xmlns:a16="http://schemas.microsoft.com/office/drawing/2014/main" id="{9C3FFAA2-01C9-413E-6D3C-F9AB62A2BA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92000" y="4680000"/>
                    <a:ext cx="43200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FFB8F506-5960-562E-F90C-392F65F9452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7704000" y="2787119"/>
                  <a:ext cx="3249000" cy="1622789"/>
                  <a:chOff x="1080000" y="3596282"/>
                  <a:chExt cx="4332000" cy="2163718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F59C4128-84F9-86AE-7B27-9C329F8E67E9}"/>
                      </a:ext>
                    </a:extLst>
                  </p:cNvPr>
                  <p:cNvSpPr/>
                  <p:nvPr/>
                </p:nvSpPr>
                <p:spPr>
                  <a:xfrm>
                    <a:off x="1080000" y="3596282"/>
                    <a:ext cx="4320000" cy="2160000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cxnSp>
                <p:nvCxnSpPr>
                  <p:cNvPr id="65" name="Straight Connector 64">
                    <a:extLst>
                      <a:ext uri="{FF2B5EF4-FFF2-40B4-BE49-F238E27FC236}">
                        <a16:creationId xmlns:a16="http://schemas.microsoft.com/office/drawing/2014/main" id="{08135629-FBF3-2BB5-87FB-5BE554F0861D}"/>
                      </a:ext>
                    </a:extLst>
                  </p:cNvPr>
                  <p:cNvCxnSpPr/>
                  <p:nvPr/>
                </p:nvCxnSpPr>
                <p:spPr>
                  <a:xfrm>
                    <a:off x="2160000" y="3600000"/>
                    <a:ext cx="0" cy="216000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Straight Connector 65">
                    <a:extLst>
                      <a:ext uri="{FF2B5EF4-FFF2-40B4-BE49-F238E27FC236}">
                        <a16:creationId xmlns:a16="http://schemas.microsoft.com/office/drawing/2014/main" id="{0E0130E7-1150-A153-BD84-632D0A7DF3E9}"/>
                      </a:ext>
                    </a:extLst>
                  </p:cNvPr>
                  <p:cNvCxnSpPr/>
                  <p:nvPr/>
                </p:nvCxnSpPr>
                <p:spPr>
                  <a:xfrm>
                    <a:off x="3240000" y="3600000"/>
                    <a:ext cx="0" cy="216000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Connector 66">
                    <a:extLst>
                      <a:ext uri="{FF2B5EF4-FFF2-40B4-BE49-F238E27FC236}">
                        <a16:creationId xmlns:a16="http://schemas.microsoft.com/office/drawing/2014/main" id="{740B507E-4415-2D42-48A6-B1F3722F25C7}"/>
                      </a:ext>
                    </a:extLst>
                  </p:cNvPr>
                  <p:cNvCxnSpPr/>
                  <p:nvPr/>
                </p:nvCxnSpPr>
                <p:spPr>
                  <a:xfrm>
                    <a:off x="4320000" y="3600000"/>
                    <a:ext cx="0" cy="216000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Straight Connector 67">
                    <a:extLst>
                      <a:ext uri="{FF2B5EF4-FFF2-40B4-BE49-F238E27FC236}">
                        <a16:creationId xmlns:a16="http://schemas.microsoft.com/office/drawing/2014/main" id="{5AD752C9-C439-2C84-1508-3B50FC32AE9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92000" y="4680000"/>
                    <a:ext cx="43200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82" name="Straight Arrow Connector 81">
                <a:extLst>
                  <a:ext uri="{FF2B5EF4-FFF2-40B4-BE49-F238E27FC236}">
                    <a16:creationId xmlns:a16="http://schemas.microsoft.com/office/drawing/2014/main" id="{22C48FEE-F0AB-AB6E-B8FD-1975A185F6A3}"/>
                  </a:ext>
                </a:extLst>
              </p:cNvPr>
              <p:cNvCxnSpPr/>
              <p:nvPr/>
            </p:nvCxnSpPr>
            <p:spPr>
              <a:xfrm>
                <a:off x="8215731" y="4276321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>
                <a:extLst>
                  <a:ext uri="{FF2B5EF4-FFF2-40B4-BE49-F238E27FC236}">
                    <a16:creationId xmlns:a16="http://schemas.microsoft.com/office/drawing/2014/main" id="{1112578A-9CB0-9B35-D7F4-95DBE56822C1}"/>
                  </a:ext>
                </a:extLst>
              </p:cNvPr>
              <p:cNvCxnSpPr/>
              <p:nvPr/>
            </p:nvCxnSpPr>
            <p:spPr>
              <a:xfrm>
                <a:off x="9007731" y="4276320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Arrow Connector 83">
                <a:extLst>
                  <a:ext uri="{FF2B5EF4-FFF2-40B4-BE49-F238E27FC236}">
                    <a16:creationId xmlns:a16="http://schemas.microsoft.com/office/drawing/2014/main" id="{D37624D4-9EAA-3301-30D8-2F4F66D9C2B6}"/>
                  </a:ext>
                </a:extLst>
              </p:cNvPr>
              <p:cNvCxnSpPr/>
              <p:nvPr/>
            </p:nvCxnSpPr>
            <p:spPr>
              <a:xfrm>
                <a:off x="9799731" y="4276319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Arrow Connector 84">
                <a:extLst>
                  <a:ext uri="{FF2B5EF4-FFF2-40B4-BE49-F238E27FC236}">
                    <a16:creationId xmlns:a16="http://schemas.microsoft.com/office/drawing/2014/main" id="{9A33FA20-38B1-EC65-7194-D6DA1A925969}"/>
                  </a:ext>
                </a:extLst>
              </p:cNvPr>
              <p:cNvCxnSpPr/>
              <p:nvPr/>
            </p:nvCxnSpPr>
            <p:spPr>
              <a:xfrm>
                <a:off x="10591731" y="4276966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Arrow Connector 85">
                <a:extLst>
                  <a:ext uri="{FF2B5EF4-FFF2-40B4-BE49-F238E27FC236}">
                    <a16:creationId xmlns:a16="http://schemas.microsoft.com/office/drawing/2014/main" id="{FB7FF793-4B1B-DB8A-A598-FA21D1CC2E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035731" y="4134010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Arrow Connector 86">
                <a:extLst>
                  <a:ext uri="{FF2B5EF4-FFF2-40B4-BE49-F238E27FC236}">
                    <a16:creationId xmlns:a16="http://schemas.microsoft.com/office/drawing/2014/main" id="{388D14B5-DBA3-23FA-A798-CBB6F2FFCA6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27731" y="4133273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Arrow Connector 87">
                <a:extLst>
                  <a:ext uri="{FF2B5EF4-FFF2-40B4-BE49-F238E27FC236}">
                    <a16:creationId xmlns:a16="http://schemas.microsoft.com/office/drawing/2014/main" id="{84C8B593-5021-3E14-CFFA-25B7FCD320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19731" y="4133273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Arrow Connector 88">
                <a:extLst>
                  <a:ext uri="{FF2B5EF4-FFF2-40B4-BE49-F238E27FC236}">
                    <a16:creationId xmlns:a16="http://schemas.microsoft.com/office/drawing/2014/main" id="{91514371-40AA-8590-E454-B676F7B6A4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11731" y="4133273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Arrow Connector 89">
                <a:extLst>
                  <a:ext uri="{FF2B5EF4-FFF2-40B4-BE49-F238E27FC236}">
                    <a16:creationId xmlns:a16="http://schemas.microsoft.com/office/drawing/2014/main" id="{80088B08-4C80-CAD8-9842-A5D73132B81C}"/>
                  </a:ext>
                </a:extLst>
              </p:cNvPr>
              <p:cNvCxnSpPr/>
              <p:nvPr/>
            </p:nvCxnSpPr>
            <p:spPr>
              <a:xfrm>
                <a:off x="8212500" y="3467543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>
                <a:extLst>
                  <a:ext uri="{FF2B5EF4-FFF2-40B4-BE49-F238E27FC236}">
                    <a16:creationId xmlns:a16="http://schemas.microsoft.com/office/drawing/2014/main" id="{8F9EBB35-2171-C83E-54F4-34CBAA7D43EA}"/>
                  </a:ext>
                </a:extLst>
              </p:cNvPr>
              <p:cNvCxnSpPr/>
              <p:nvPr/>
            </p:nvCxnSpPr>
            <p:spPr>
              <a:xfrm>
                <a:off x="9004500" y="3467542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>
                <a:extLst>
                  <a:ext uri="{FF2B5EF4-FFF2-40B4-BE49-F238E27FC236}">
                    <a16:creationId xmlns:a16="http://schemas.microsoft.com/office/drawing/2014/main" id="{6BE226E3-D335-E527-ABDF-90FE03296BD7}"/>
                  </a:ext>
                </a:extLst>
              </p:cNvPr>
              <p:cNvCxnSpPr/>
              <p:nvPr/>
            </p:nvCxnSpPr>
            <p:spPr>
              <a:xfrm>
                <a:off x="9796500" y="3467541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Arrow Connector 92">
                <a:extLst>
                  <a:ext uri="{FF2B5EF4-FFF2-40B4-BE49-F238E27FC236}">
                    <a16:creationId xmlns:a16="http://schemas.microsoft.com/office/drawing/2014/main" id="{7E2A766B-9AD8-D381-D3EF-8EEF3F743C91}"/>
                  </a:ext>
                </a:extLst>
              </p:cNvPr>
              <p:cNvCxnSpPr/>
              <p:nvPr/>
            </p:nvCxnSpPr>
            <p:spPr>
              <a:xfrm>
                <a:off x="10588500" y="3468188"/>
                <a:ext cx="0" cy="4039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>
                <a:extLst>
                  <a:ext uri="{FF2B5EF4-FFF2-40B4-BE49-F238E27FC236}">
                    <a16:creationId xmlns:a16="http://schemas.microsoft.com/office/drawing/2014/main" id="{C1540D7E-D465-4DAE-2E89-CF9E9485CF0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032500" y="3325232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>
                <a:extLst>
                  <a:ext uri="{FF2B5EF4-FFF2-40B4-BE49-F238E27FC236}">
                    <a16:creationId xmlns:a16="http://schemas.microsoft.com/office/drawing/2014/main" id="{AAA872B2-5D94-3450-DA87-39F59947D0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24500" y="3324495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>
                <a:extLst>
                  <a:ext uri="{FF2B5EF4-FFF2-40B4-BE49-F238E27FC236}">
                    <a16:creationId xmlns:a16="http://schemas.microsoft.com/office/drawing/2014/main" id="{1AC1B135-A3D0-73F8-B832-B195E87A37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16500" y="3324495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Arrow Connector 96">
                <a:extLst>
                  <a:ext uri="{FF2B5EF4-FFF2-40B4-BE49-F238E27FC236}">
                    <a16:creationId xmlns:a16="http://schemas.microsoft.com/office/drawing/2014/main" id="{3D88CBB1-6480-E7E6-6DF4-D7A7E2A6D83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08500" y="3324495"/>
                <a:ext cx="0" cy="403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4FD77DC5-14D7-D2E7-70AF-92D09481E52C}"/>
                  </a:ext>
                </a:extLst>
              </p:cNvPr>
              <p:cNvGrpSpPr/>
              <p:nvPr/>
            </p:nvGrpSpPr>
            <p:grpSpPr>
              <a:xfrm rot="5400000">
                <a:off x="7230627" y="4123029"/>
                <a:ext cx="2556000" cy="547630"/>
                <a:chOff x="4801620" y="2881369"/>
                <a:chExt cx="2556000" cy="547630"/>
              </a:xfrm>
            </p:grpSpPr>
            <p:cxnSp>
              <p:nvCxnSpPr>
                <p:cNvPr id="98" name="Straight Arrow Connector 97">
                  <a:extLst>
                    <a:ext uri="{FF2B5EF4-FFF2-40B4-BE49-F238E27FC236}">
                      <a16:creationId xmlns:a16="http://schemas.microsoft.com/office/drawing/2014/main" id="{AC9E7C97-50DB-DC17-986A-E43B5836D6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1620" y="3024417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Arrow Connector 98">
                  <a:extLst>
                    <a:ext uri="{FF2B5EF4-FFF2-40B4-BE49-F238E27FC236}">
                      <a16:creationId xmlns:a16="http://schemas.microsoft.com/office/drawing/2014/main" id="{47F2E6DE-CFA3-5E94-5D0A-176FA22A6F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73620" y="3024416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Arrow Connector 99">
                  <a:extLst>
                    <a:ext uri="{FF2B5EF4-FFF2-40B4-BE49-F238E27FC236}">
                      <a16:creationId xmlns:a16="http://schemas.microsoft.com/office/drawing/2014/main" id="{31FAA138-D6C8-9EBE-F9E6-E40AC0DDEF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65620" y="3024415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Arrow Connector 100">
                  <a:extLst>
                    <a:ext uri="{FF2B5EF4-FFF2-40B4-BE49-F238E27FC236}">
                      <a16:creationId xmlns:a16="http://schemas.microsoft.com/office/drawing/2014/main" id="{C4A08B7B-6405-2B02-C88A-0BBCA339E0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57620" y="3025062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Arrow Connector 101">
                  <a:extLst>
                    <a:ext uri="{FF2B5EF4-FFF2-40B4-BE49-F238E27FC236}">
                      <a16:creationId xmlns:a16="http://schemas.microsoft.com/office/drawing/2014/main" id="{C6F1E4C6-50AA-8109-6E28-C6A10C9E8F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01620" y="2882106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Arrow Connector 102">
                  <a:extLst>
                    <a:ext uri="{FF2B5EF4-FFF2-40B4-BE49-F238E27FC236}">
                      <a16:creationId xmlns:a16="http://schemas.microsoft.com/office/drawing/2014/main" id="{4FBDD213-E46F-B6AB-0244-ADDF5FDE1A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593620" y="2881369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Arrow Connector 103">
                  <a:extLst>
                    <a:ext uri="{FF2B5EF4-FFF2-40B4-BE49-F238E27FC236}">
                      <a16:creationId xmlns:a16="http://schemas.microsoft.com/office/drawing/2014/main" id="{7A38BE39-DEE3-96F9-CFEA-2CC87580B5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385620" y="2881369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Arrow Connector 104">
                  <a:extLst>
                    <a:ext uri="{FF2B5EF4-FFF2-40B4-BE49-F238E27FC236}">
                      <a16:creationId xmlns:a16="http://schemas.microsoft.com/office/drawing/2014/main" id="{7593836E-4722-D054-1859-4D50F213DE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177620" y="2881369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A417527C-43A9-F72D-3EB9-07E468627C24}"/>
                  </a:ext>
                </a:extLst>
              </p:cNvPr>
              <p:cNvGrpSpPr/>
              <p:nvPr/>
            </p:nvGrpSpPr>
            <p:grpSpPr>
              <a:xfrm rot="5400000">
                <a:off x="8036257" y="4122000"/>
                <a:ext cx="2556000" cy="547630"/>
                <a:chOff x="4801620" y="2881369"/>
                <a:chExt cx="2556000" cy="547630"/>
              </a:xfrm>
            </p:grpSpPr>
            <p:cxnSp>
              <p:nvCxnSpPr>
                <p:cNvPr id="108" name="Straight Arrow Connector 107">
                  <a:extLst>
                    <a:ext uri="{FF2B5EF4-FFF2-40B4-BE49-F238E27FC236}">
                      <a16:creationId xmlns:a16="http://schemas.microsoft.com/office/drawing/2014/main" id="{72EB237F-C98C-8529-D384-6B1ED015D8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1620" y="3024417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Arrow Connector 108">
                  <a:extLst>
                    <a:ext uri="{FF2B5EF4-FFF2-40B4-BE49-F238E27FC236}">
                      <a16:creationId xmlns:a16="http://schemas.microsoft.com/office/drawing/2014/main" id="{895BB7CA-911D-B7E8-0409-978EA8763C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73620" y="3024416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Arrow Connector 109">
                  <a:extLst>
                    <a:ext uri="{FF2B5EF4-FFF2-40B4-BE49-F238E27FC236}">
                      <a16:creationId xmlns:a16="http://schemas.microsoft.com/office/drawing/2014/main" id="{1BCFEE87-AA85-85F9-AAD7-7C320EFFCD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65620" y="3024415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Straight Arrow Connector 110">
                  <a:extLst>
                    <a:ext uri="{FF2B5EF4-FFF2-40B4-BE49-F238E27FC236}">
                      <a16:creationId xmlns:a16="http://schemas.microsoft.com/office/drawing/2014/main" id="{EE4707A1-3814-E80C-1354-7EBDDD48BC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57620" y="3025062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Arrow Connector 111">
                  <a:extLst>
                    <a:ext uri="{FF2B5EF4-FFF2-40B4-BE49-F238E27FC236}">
                      <a16:creationId xmlns:a16="http://schemas.microsoft.com/office/drawing/2014/main" id="{6517DEA8-77EA-D531-4BF9-089ACEFF70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01620" y="2882106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Straight Arrow Connector 112">
                  <a:extLst>
                    <a:ext uri="{FF2B5EF4-FFF2-40B4-BE49-F238E27FC236}">
                      <a16:creationId xmlns:a16="http://schemas.microsoft.com/office/drawing/2014/main" id="{E1C24974-5985-C143-8404-0AF9A12AF9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593620" y="2881369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Arrow Connector 113">
                  <a:extLst>
                    <a:ext uri="{FF2B5EF4-FFF2-40B4-BE49-F238E27FC236}">
                      <a16:creationId xmlns:a16="http://schemas.microsoft.com/office/drawing/2014/main" id="{5079C4DF-2034-1080-6A86-380E0BE66F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385620" y="2881369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Arrow Connector 114">
                  <a:extLst>
                    <a:ext uri="{FF2B5EF4-FFF2-40B4-BE49-F238E27FC236}">
                      <a16:creationId xmlns:a16="http://schemas.microsoft.com/office/drawing/2014/main" id="{8D0DFDDA-73C3-F8BB-A5CE-22730968FB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177620" y="2881369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6" name="Group 115">
                <a:extLst>
                  <a:ext uri="{FF2B5EF4-FFF2-40B4-BE49-F238E27FC236}">
                    <a16:creationId xmlns:a16="http://schemas.microsoft.com/office/drawing/2014/main" id="{D726F6CC-F44C-2917-9316-37241B85EEE5}"/>
                  </a:ext>
                </a:extLst>
              </p:cNvPr>
              <p:cNvGrpSpPr/>
              <p:nvPr/>
            </p:nvGrpSpPr>
            <p:grpSpPr>
              <a:xfrm rot="5400000">
                <a:off x="8832751" y="4122000"/>
                <a:ext cx="2556000" cy="547630"/>
                <a:chOff x="4801620" y="2881369"/>
                <a:chExt cx="2556000" cy="547630"/>
              </a:xfrm>
            </p:grpSpPr>
            <p:cxnSp>
              <p:nvCxnSpPr>
                <p:cNvPr id="117" name="Straight Arrow Connector 116">
                  <a:extLst>
                    <a:ext uri="{FF2B5EF4-FFF2-40B4-BE49-F238E27FC236}">
                      <a16:creationId xmlns:a16="http://schemas.microsoft.com/office/drawing/2014/main" id="{2D7EA3D2-2B27-B63C-38DE-70CCDBB389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1620" y="3024417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Arrow Connector 117">
                  <a:extLst>
                    <a:ext uri="{FF2B5EF4-FFF2-40B4-BE49-F238E27FC236}">
                      <a16:creationId xmlns:a16="http://schemas.microsoft.com/office/drawing/2014/main" id="{8ABE813F-DBA7-D666-43D5-E3B9753CBA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73620" y="3024416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Arrow Connector 118">
                  <a:extLst>
                    <a:ext uri="{FF2B5EF4-FFF2-40B4-BE49-F238E27FC236}">
                      <a16:creationId xmlns:a16="http://schemas.microsoft.com/office/drawing/2014/main" id="{0BA70C0D-7074-4733-B51E-E1CD716ED1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65620" y="3024415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Arrow Connector 119">
                  <a:extLst>
                    <a:ext uri="{FF2B5EF4-FFF2-40B4-BE49-F238E27FC236}">
                      <a16:creationId xmlns:a16="http://schemas.microsoft.com/office/drawing/2014/main" id="{B3E8B663-8198-E3AA-79EE-678FA31B29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57620" y="3025062"/>
                  <a:ext cx="0" cy="40393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Arrow Connector 120">
                  <a:extLst>
                    <a:ext uri="{FF2B5EF4-FFF2-40B4-BE49-F238E27FC236}">
                      <a16:creationId xmlns:a16="http://schemas.microsoft.com/office/drawing/2014/main" id="{3C74D2D6-D54F-34D7-4ECA-8406D84AE1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01620" y="2882106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Straight Arrow Connector 121">
                  <a:extLst>
                    <a:ext uri="{FF2B5EF4-FFF2-40B4-BE49-F238E27FC236}">
                      <a16:creationId xmlns:a16="http://schemas.microsoft.com/office/drawing/2014/main" id="{E90D963C-AF7B-8749-7440-7C8AA5559B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593620" y="2881369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Straight Arrow Connector 122">
                  <a:extLst>
                    <a:ext uri="{FF2B5EF4-FFF2-40B4-BE49-F238E27FC236}">
                      <a16:creationId xmlns:a16="http://schemas.microsoft.com/office/drawing/2014/main" id="{E96C9F9A-A408-9B05-A8CB-48567FE32B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385620" y="2881369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Straight Arrow Connector 123">
                  <a:extLst>
                    <a:ext uri="{FF2B5EF4-FFF2-40B4-BE49-F238E27FC236}">
                      <a16:creationId xmlns:a16="http://schemas.microsoft.com/office/drawing/2014/main" id="{7DDD4308-F5F5-22B7-D12B-592B6D0896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177620" y="2881369"/>
                  <a:ext cx="0" cy="4032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5EB00C1-12D2-AC64-9378-DA417888DDE5}"/>
                </a:ext>
              </a:extLst>
            </p:cNvPr>
            <p:cNvSpPr txBox="1"/>
            <p:nvPr/>
          </p:nvSpPr>
          <p:spPr>
            <a:xfrm>
              <a:off x="8658799" y="4073678"/>
              <a:ext cx="13676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dirty="0" err="1"/>
                <a:t>MVs</a:t>
              </a:r>
              <a:r>
                <a:rPr lang="fr-FR" dirty="0"/>
                <a:t> + </a:t>
              </a:r>
              <a:r>
                <a:rPr lang="fr-FR" dirty="0" err="1"/>
                <a:t>Refs</a:t>
              </a:r>
              <a:endParaRPr lang="fr-FR" dirty="0"/>
            </a:p>
            <a:p>
              <a:pPr algn="ctr"/>
              <a:r>
                <a:rPr lang="fr-FR" dirty="0">
                  <a:solidFill>
                    <a:srgbClr val="00B050"/>
                  </a:solidFill>
                </a:rPr>
                <a:t>SIF + BCW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1893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C466309-ECF2-3D21-C4D9-27704C4C5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6"/>
            <a:ext cx="11231880" cy="836950"/>
          </a:xfrm>
        </p:spPr>
        <p:txBody>
          <a:bodyPr>
            <a:normAutofit/>
          </a:bodyPr>
          <a:lstStyle/>
          <a:p>
            <a:r>
              <a:rPr lang="en-CA" sz="3600" dirty="0"/>
              <a:t>Complexity analysis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256B1F-DA59-BEC4-E2A4-62E39C512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CA" smtClean="0"/>
              <a:t>2023-04-22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5FA02D-82CB-DE9D-9F76-D99111E66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©2022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377562-3F46-87A7-0CE8-10259BF6E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CA" smtClean="0"/>
              <a:t>3</a:t>
            </a:fld>
            <a:endParaRPr lang="en-CA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DCB66F8-2C8D-3FB6-973A-DD8D3A0D620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397285"/>
            <a:ext cx="11231880" cy="4863815"/>
          </a:xfrm>
        </p:spPr>
        <p:txBody>
          <a:bodyPr>
            <a:normAutofit/>
          </a:bodyPr>
          <a:lstStyle/>
          <a:p>
            <a:r>
              <a:rPr lang="en-CA" sz="2400" dirty="0"/>
              <a:t>Modification of OBMC motion compensation</a:t>
            </a:r>
          </a:p>
          <a:p>
            <a:pPr lvl="1"/>
            <a:r>
              <a:rPr lang="en-CA" sz="2000" dirty="0"/>
              <a:t>One for each 4x4 neighboring block</a:t>
            </a:r>
          </a:p>
          <a:p>
            <a:pPr lvl="1"/>
            <a:r>
              <a:rPr lang="en-CA" sz="2000" dirty="0"/>
              <a:t>Using MVs and reference frames from neighboring block</a:t>
            </a:r>
          </a:p>
          <a:p>
            <a:pPr lvl="1"/>
            <a:r>
              <a:rPr lang="en-CA" sz="2000" dirty="0"/>
              <a:t>Using the default interpolation filter or </a:t>
            </a:r>
            <a:r>
              <a:rPr lang="en-CA" sz="2000" dirty="0">
                <a:solidFill>
                  <a:srgbClr val="00B050"/>
                </a:solidFill>
              </a:rPr>
              <a:t>half-pel one (simpler)</a:t>
            </a:r>
          </a:p>
          <a:p>
            <a:pPr lvl="1"/>
            <a:r>
              <a:rPr lang="en-CA" sz="2000" dirty="0"/>
              <a:t>For </a:t>
            </a:r>
            <a:r>
              <a:rPr lang="en-CA" sz="2000" dirty="0" err="1"/>
              <a:t>bidir</a:t>
            </a:r>
            <a:r>
              <a:rPr lang="en-CA" sz="2000" dirty="0"/>
              <a:t> case, both predictions are averaged or </a:t>
            </a:r>
            <a:r>
              <a:rPr lang="en-CA" sz="2000" dirty="0">
                <a:solidFill>
                  <a:srgbClr val="00B050"/>
                </a:solidFill>
              </a:rPr>
              <a:t>weighted averaged by applying BCW weights</a:t>
            </a:r>
          </a:p>
          <a:p>
            <a:endParaRPr lang="en-CA" sz="2400" dirty="0"/>
          </a:p>
          <a:p>
            <a:r>
              <a:rPr lang="en-CA" sz="2400" dirty="0"/>
              <a:t>Same number of MC with equivalent complexity</a:t>
            </a:r>
          </a:p>
        </p:txBody>
      </p:sp>
    </p:spTree>
    <p:extLst>
      <p:ext uri="{BB962C8B-B14F-4D97-AF65-F5344CB8AC3E}">
        <p14:creationId xmlns:p14="http://schemas.microsoft.com/office/powerpoint/2010/main" val="3674852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C466309-ECF2-3D21-C4D9-27704C4C5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6"/>
            <a:ext cx="11231880" cy="836950"/>
          </a:xfrm>
        </p:spPr>
        <p:txBody>
          <a:bodyPr>
            <a:normAutofit/>
          </a:bodyPr>
          <a:lstStyle/>
          <a:p>
            <a:r>
              <a:rPr lang="en-CA" sz="3600"/>
              <a:t>Results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256B1F-DA59-BEC4-E2A4-62E39C512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CA" smtClean="0"/>
              <a:t>2023-04-22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5FA02D-82CB-DE9D-9F76-D99111E66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©2022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377562-3F46-87A7-0CE8-10259BF6E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CA" smtClean="0"/>
              <a:t>4</a:t>
            </a:fld>
            <a:endParaRPr lang="en-CA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DCB66F8-2C8D-3FB6-973A-DD8D3A0D620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397285"/>
            <a:ext cx="11231880" cy="4863815"/>
          </a:xfrm>
        </p:spPr>
        <p:txBody>
          <a:bodyPr>
            <a:normAutofit/>
          </a:bodyPr>
          <a:lstStyle/>
          <a:p>
            <a:r>
              <a:rPr lang="en-CA" sz="2400" dirty="0"/>
              <a:t>Proposal results over ECM-8.0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C13335-087B-CF4B-4D70-6FFD29559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2277" y="1774649"/>
            <a:ext cx="6200775" cy="22802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ABC17E-986E-514A-E1E8-531B532AAC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132" y="4202100"/>
            <a:ext cx="6245066" cy="206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08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C466309-ECF2-3D21-C4D9-27704C4C5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6"/>
            <a:ext cx="11231880" cy="836950"/>
          </a:xfrm>
        </p:spPr>
        <p:txBody>
          <a:bodyPr>
            <a:normAutofit/>
          </a:bodyPr>
          <a:lstStyle/>
          <a:p>
            <a:r>
              <a:rPr lang="en-CA" sz="3600"/>
              <a:t>Conclusion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256B1F-DA59-BEC4-E2A4-62E39C512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CA" smtClean="0"/>
              <a:t>2023-04-22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5FA02D-82CB-DE9D-9F76-D99111E66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©2022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377562-3F46-87A7-0CE8-10259BF6E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CA" smtClean="0"/>
              <a:t>5</a:t>
            </a:fld>
            <a:endParaRPr lang="en-CA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DCB66F8-2C8D-3FB6-973A-DD8D3A0D620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397285"/>
            <a:ext cx="11231880" cy="4863815"/>
          </a:xfrm>
        </p:spPr>
        <p:txBody>
          <a:bodyPr>
            <a:normAutofit/>
          </a:bodyPr>
          <a:lstStyle/>
          <a:p>
            <a:r>
              <a:rPr lang="en-CA" sz="2400" dirty="0"/>
              <a:t>Consider SIF flag and BCW index into OBMC</a:t>
            </a:r>
          </a:p>
          <a:p>
            <a:r>
              <a:rPr lang="en-CA" sz="2400" dirty="0"/>
              <a:t>Results over ECM-8.0 show gain without any additional complexity</a:t>
            </a:r>
          </a:p>
          <a:p>
            <a:pPr lvl="1"/>
            <a:r>
              <a:rPr lang="en-CA" sz="2000" dirty="0"/>
              <a:t>RA:   -0.05% average Y</a:t>
            </a:r>
          </a:p>
          <a:p>
            <a:pPr lvl="1"/>
            <a:r>
              <a:rPr lang="en-CA" sz="2000" dirty="0"/>
              <a:t>LDB: -0.08% average Y</a:t>
            </a:r>
          </a:p>
          <a:p>
            <a:endParaRPr lang="en-CA" sz="2400" dirty="0"/>
          </a:p>
          <a:p>
            <a:r>
              <a:rPr lang="en-CA" sz="2400" dirty="0"/>
              <a:t>Study JVET-AD0183 in the next EE2</a:t>
            </a:r>
          </a:p>
          <a:p>
            <a:endParaRPr lang="en-CA" sz="2400" dirty="0"/>
          </a:p>
          <a:p>
            <a:pPr marL="457200" lvl="1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sz="2000" dirty="0"/>
              <a:t>Thanks to </a:t>
            </a:r>
            <a:r>
              <a:rPr lang="en-CA" sz="2000" dirty="0" err="1"/>
              <a:t>Bytedance</a:t>
            </a:r>
            <a:r>
              <a:rPr lang="en-CA" sz="2000" dirty="0"/>
              <a:t> for 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907516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8AD887-ED01-4BA7-A9C9-CC3B7894EC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7f9398f8-e012-4b22-ae2f-fed012cfaeb4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3423</TotalTime>
  <Words>222</Words>
  <Application>Microsoft Office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Times New Roman</vt:lpstr>
      <vt:lpstr>Office Theme</vt:lpstr>
      <vt:lpstr>JVET-AD0183  Non-EE2: SIF flag and BCW weight usage in OBMC</vt:lpstr>
      <vt:lpstr>Proposal</vt:lpstr>
      <vt:lpstr>Complexity analysis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Antoine Robert</cp:lastModifiedBy>
  <cp:revision>361</cp:revision>
  <dcterms:created xsi:type="dcterms:W3CDTF">2021-03-31T15:29:37Z</dcterms:created>
  <dcterms:modified xsi:type="dcterms:W3CDTF">2023-04-22T15:48:07Z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