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11"/>
  </p:notesMasterIdLst>
  <p:sldIdLst>
    <p:sldId id="256" r:id="rId2"/>
    <p:sldId id="257" r:id="rId3"/>
    <p:sldId id="263" r:id="rId4"/>
    <p:sldId id="264" r:id="rId5"/>
    <p:sldId id="265" r:id="rId6"/>
    <p:sldId id="266" r:id="rId7"/>
    <p:sldId id="267" r:id="rId8"/>
    <p:sldId id="268" r:id="rId9"/>
    <p:sldId id="269" r:id="rId10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7"/>
    <p:restoredTop sz="94635"/>
  </p:normalViewPr>
  <p:slideViewPr>
    <p:cSldViewPr snapToGrid="0">
      <p:cViewPr varScale="1">
        <p:scale>
          <a:sx n="120" d="100"/>
          <a:sy n="120" d="100"/>
        </p:scale>
        <p:origin x="496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aria Santamaria Gomez (Nokia)" userId="ef363350-41f0-49d0-b00b-1b03f45a5c5a" providerId="ADAL" clId="{A42D70FA-6834-4CE9-9194-FD5040B44A26}"/>
    <pc:docChg chg="custSel addSld delSld modSld sldOrd">
      <pc:chgData name="Maria Santamaria Gomez (Nokia)" userId="ef363350-41f0-49d0-b00b-1b03f45a5c5a" providerId="ADAL" clId="{A42D70FA-6834-4CE9-9194-FD5040B44A26}" dt="2023-04-21T07:35:15.801" v="861" actId="1076"/>
      <pc:docMkLst>
        <pc:docMk/>
      </pc:docMkLst>
      <pc:sldChg chg="modSp mod">
        <pc:chgData name="Maria Santamaria Gomez (Nokia)" userId="ef363350-41f0-49d0-b00b-1b03f45a5c5a" providerId="ADAL" clId="{A42D70FA-6834-4CE9-9194-FD5040B44A26}" dt="2023-04-21T07:28:22.581" v="182" actId="20577"/>
        <pc:sldMkLst>
          <pc:docMk/>
          <pc:sldMk cId="158304282" sldId="256"/>
        </pc:sldMkLst>
        <pc:spChg chg="mod">
          <ac:chgData name="Maria Santamaria Gomez (Nokia)" userId="ef363350-41f0-49d0-b00b-1b03f45a5c5a" providerId="ADAL" clId="{A42D70FA-6834-4CE9-9194-FD5040B44A26}" dt="2023-04-21T07:27:52.932" v="78" actId="20577"/>
          <ac:spMkLst>
            <pc:docMk/>
            <pc:sldMk cId="158304282" sldId="256"/>
            <ac:spMk id="8" creationId="{F7B9AB55-733C-7272-907C-D11D59C7E13E}"/>
          </ac:spMkLst>
        </pc:spChg>
        <pc:spChg chg="mod">
          <ac:chgData name="Maria Santamaria Gomez (Nokia)" userId="ef363350-41f0-49d0-b00b-1b03f45a5c5a" providerId="ADAL" clId="{A42D70FA-6834-4CE9-9194-FD5040B44A26}" dt="2023-04-21T07:28:22.581" v="182" actId="20577"/>
          <ac:spMkLst>
            <pc:docMk/>
            <pc:sldMk cId="158304282" sldId="256"/>
            <ac:spMk id="10" creationId="{D10B0773-876B-0F50-429D-F3AB1006631B}"/>
          </ac:spMkLst>
        </pc:spChg>
      </pc:sldChg>
      <pc:sldChg chg="addSp delSp modSp mod">
        <pc:chgData name="Maria Santamaria Gomez (Nokia)" userId="ef363350-41f0-49d0-b00b-1b03f45a5c5a" providerId="ADAL" clId="{A42D70FA-6834-4CE9-9194-FD5040B44A26}" dt="2023-04-21T07:30:19.265" v="283" actId="1076"/>
        <pc:sldMkLst>
          <pc:docMk/>
          <pc:sldMk cId="3551754861" sldId="257"/>
        </pc:sldMkLst>
        <pc:spChg chg="mod">
          <ac:chgData name="Maria Santamaria Gomez (Nokia)" userId="ef363350-41f0-49d0-b00b-1b03f45a5c5a" providerId="ADAL" clId="{A42D70FA-6834-4CE9-9194-FD5040B44A26}" dt="2023-04-21T07:28:37.892" v="210" actId="20577"/>
          <ac:spMkLst>
            <pc:docMk/>
            <pc:sldMk cId="3551754861" sldId="257"/>
            <ac:spMk id="4" creationId="{39AB4006-E230-47C2-A550-79BE55A07BBA}"/>
          </ac:spMkLst>
        </pc:spChg>
        <pc:spChg chg="mod">
          <ac:chgData name="Maria Santamaria Gomez (Nokia)" userId="ef363350-41f0-49d0-b00b-1b03f45a5c5a" providerId="ADAL" clId="{A42D70FA-6834-4CE9-9194-FD5040B44A26}" dt="2023-04-21T07:29:22.382" v="270" actId="20577"/>
          <ac:spMkLst>
            <pc:docMk/>
            <pc:sldMk cId="3551754861" sldId="257"/>
            <ac:spMk id="11" creationId="{D2A5451D-29EE-4239-A813-3A38D01957C3}"/>
          </ac:spMkLst>
        </pc:spChg>
        <pc:spChg chg="mod">
          <ac:chgData name="Maria Santamaria Gomez (Nokia)" userId="ef363350-41f0-49d0-b00b-1b03f45a5c5a" providerId="ADAL" clId="{A42D70FA-6834-4CE9-9194-FD5040B44A26}" dt="2023-04-21T07:28:42.555" v="224" actId="20577"/>
          <ac:spMkLst>
            <pc:docMk/>
            <pc:sldMk cId="3551754861" sldId="257"/>
            <ac:spMk id="13" creationId="{5837FFE9-7156-4B2D-BC98-306661A888A3}"/>
          </ac:spMkLst>
        </pc:spChg>
        <pc:picChg chg="add mod">
          <ac:chgData name="Maria Santamaria Gomez (Nokia)" userId="ef363350-41f0-49d0-b00b-1b03f45a5c5a" providerId="ADAL" clId="{A42D70FA-6834-4CE9-9194-FD5040B44A26}" dt="2023-04-21T07:30:19.265" v="283" actId="1076"/>
          <ac:picMkLst>
            <pc:docMk/>
            <pc:sldMk cId="3551754861" sldId="257"/>
            <ac:picMk id="3" creationId="{BFB4B30A-F059-4BB3-A563-CED2400806BF}"/>
          </ac:picMkLst>
        </pc:picChg>
        <pc:picChg chg="add del mod">
          <ac:chgData name="Maria Santamaria Gomez (Nokia)" userId="ef363350-41f0-49d0-b00b-1b03f45a5c5a" providerId="ADAL" clId="{A42D70FA-6834-4CE9-9194-FD5040B44A26}" dt="2023-04-21T07:29:34.437" v="274" actId="478"/>
          <ac:picMkLst>
            <pc:docMk/>
            <pc:sldMk cId="3551754861" sldId="257"/>
            <ac:picMk id="8" creationId="{C0F8C88C-576F-4C94-9608-58E2453F5F18}"/>
          </ac:picMkLst>
        </pc:picChg>
        <pc:picChg chg="del">
          <ac:chgData name="Maria Santamaria Gomez (Nokia)" userId="ef363350-41f0-49d0-b00b-1b03f45a5c5a" providerId="ADAL" clId="{A42D70FA-6834-4CE9-9194-FD5040B44A26}" dt="2023-04-21T07:28:31.038" v="183" actId="478"/>
          <ac:picMkLst>
            <pc:docMk/>
            <pc:sldMk cId="3551754861" sldId="257"/>
            <ac:picMk id="18" creationId="{0448D1DD-48C5-4FFD-A447-DC6CF5992386}"/>
          </ac:picMkLst>
        </pc:picChg>
      </pc:sldChg>
      <pc:sldChg chg="del">
        <pc:chgData name="Maria Santamaria Gomez (Nokia)" userId="ef363350-41f0-49d0-b00b-1b03f45a5c5a" providerId="ADAL" clId="{A42D70FA-6834-4CE9-9194-FD5040B44A26}" dt="2023-04-21T07:29:36.508" v="275" actId="47"/>
        <pc:sldMkLst>
          <pc:docMk/>
          <pc:sldMk cId="1267424123" sldId="258"/>
        </pc:sldMkLst>
      </pc:sldChg>
      <pc:sldChg chg="modSp mod">
        <pc:chgData name="Maria Santamaria Gomez (Nokia)" userId="ef363350-41f0-49d0-b00b-1b03f45a5c5a" providerId="ADAL" clId="{A42D70FA-6834-4CE9-9194-FD5040B44A26}" dt="2023-04-21T07:30:56.669" v="369" actId="20577"/>
        <pc:sldMkLst>
          <pc:docMk/>
          <pc:sldMk cId="4260928729" sldId="259"/>
        </pc:sldMkLst>
        <pc:spChg chg="mod">
          <ac:chgData name="Maria Santamaria Gomez (Nokia)" userId="ef363350-41f0-49d0-b00b-1b03f45a5c5a" providerId="ADAL" clId="{A42D70FA-6834-4CE9-9194-FD5040B44A26}" dt="2023-04-21T07:30:56.669" v="369" actId="20577"/>
          <ac:spMkLst>
            <pc:docMk/>
            <pc:sldMk cId="4260928729" sldId="259"/>
            <ac:spMk id="6" creationId="{B701F5F1-2CAC-47F5-B755-E6047E4361B0}"/>
          </ac:spMkLst>
        </pc:spChg>
      </pc:sldChg>
      <pc:sldChg chg="del">
        <pc:chgData name="Maria Santamaria Gomez (Nokia)" userId="ef363350-41f0-49d0-b00b-1b03f45a5c5a" providerId="ADAL" clId="{A42D70FA-6834-4CE9-9194-FD5040B44A26}" dt="2023-04-21T07:29:36.508" v="275" actId="47"/>
        <pc:sldMkLst>
          <pc:docMk/>
          <pc:sldMk cId="1244786549" sldId="260"/>
        </pc:sldMkLst>
      </pc:sldChg>
      <pc:sldChg chg="addSp delSp modSp add mod">
        <pc:chgData name="Maria Santamaria Gomez (Nokia)" userId="ef363350-41f0-49d0-b00b-1b03f45a5c5a" providerId="ADAL" clId="{A42D70FA-6834-4CE9-9194-FD5040B44A26}" dt="2023-04-21T07:30:07.134" v="280" actId="1076"/>
        <pc:sldMkLst>
          <pc:docMk/>
          <pc:sldMk cId="4119871316" sldId="260"/>
        </pc:sldMkLst>
        <pc:picChg chg="del">
          <ac:chgData name="Maria Santamaria Gomez (Nokia)" userId="ef363350-41f0-49d0-b00b-1b03f45a5c5a" providerId="ADAL" clId="{A42D70FA-6834-4CE9-9194-FD5040B44A26}" dt="2023-04-21T07:29:59.194" v="277" actId="478"/>
          <ac:picMkLst>
            <pc:docMk/>
            <pc:sldMk cId="4119871316" sldId="260"/>
            <ac:picMk id="3" creationId="{BFB4B30A-F059-4BB3-A563-CED2400806BF}"/>
          </ac:picMkLst>
        </pc:picChg>
        <pc:picChg chg="add mod">
          <ac:chgData name="Maria Santamaria Gomez (Nokia)" userId="ef363350-41f0-49d0-b00b-1b03f45a5c5a" providerId="ADAL" clId="{A42D70FA-6834-4CE9-9194-FD5040B44A26}" dt="2023-04-21T07:30:07.134" v="280" actId="1076"/>
          <ac:picMkLst>
            <pc:docMk/>
            <pc:sldMk cId="4119871316" sldId="260"/>
            <ac:picMk id="5" creationId="{4BA35A28-8894-400D-BD51-983903CB2E36}"/>
          </ac:picMkLst>
        </pc:picChg>
      </pc:sldChg>
      <pc:sldChg chg="addSp delSp modSp new mod ord modClrScheme chgLayout">
        <pc:chgData name="Maria Santamaria Gomez (Nokia)" userId="ef363350-41f0-49d0-b00b-1b03f45a5c5a" providerId="ADAL" clId="{A42D70FA-6834-4CE9-9194-FD5040B44A26}" dt="2023-04-21T07:34:48.593" v="849" actId="20577"/>
        <pc:sldMkLst>
          <pc:docMk/>
          <pc:sldMk cId="1363955863" sldId="261"/>
        </pc:sldMkLst>
        <pc:spChg chg="mod ord">
          <ac:chgData name="Maria Santamaria Gomez (Nokia)" userId="ef363350-41f0-49d0-b00b-1b03f45a5c5a" providerId="ADAL" clId="{A42D70FA-6834-4CE9-9194-FD5040B44A26}" dt="2023-04-21T07:32:34.446" v="563" actId="20577"/>
          <ac:spMkLst>
            <pc:docMk/>
            <pc:sldMk cId="1363955863" sldId="261"/>
            <ac:spMk id="2" creationId="{98C67034-C8B1-496F-8BE4-6DAA567981DF}"/>
          </ac:spMkLst>
        </pc:spChg>
        <pc:spChg chg="del mod ord">
          <ac:chgData name="Maria Santamaria Gomez (Nokia)" userId="ef363350-41f0-49d0-b00b-1b03f45a5c5a" providerId="ADAL" clId="{A42D70FA-6834-4CE9-9194-FD5040B44A26}" dt="2023-04-21T07:32:29.245" v="548" actId="700"/>
          <ac:spMkLst>
            <pc:docMk/>
            <pc:sldMk cId="1363955863" sldId="261"/>
            <ac:spMk id="3" creationId="{7247B35B-472C-4969-8FBF-8E07948F41E8}"/>
          </ac:spMkLst>
        </pc:spChg>
        <pc:spChg chg="mod ord">
          <ac:chgData name="Maria Santamaria Gomez (Nokia)" userId="ef363350-41f0-49d0-b00b-1b03f45a5c5a" providerId="ADAL" clId="{A42D70FA-6834-4CE9-9194-FD5040B44A26}" dt="2023-04-21T07:33:20.313" v="679" actId="20577"/>
          <ac:spMkLst>
            <pc:docMk/>
            <pc:sldMk cId="1363955863" sldId="261"/>
            <ac:spMk id="4" creationId="{6B3F9FAF-0911-4BCD-A54C-26E826861C9C}"/>
          </ac:spMkLst>
        </pc:spChg>
        <pc:spChg chg="add mod ord">
          <ac:chgData name="Maria Santamaria Gomez (Nokia)" userId="ef363350-41f0-49d0-b00b-1b03f45a5c5a" providerId="ADAL" clId="{A42D70FA-6834-4CE9-9194-FD5040B44A26}" dt="2023-04-21T07:32:29.245" v="548" actId="700"/>
          <ac:spMkLst>
            <pc:docMk/>
            <pc:sldMk cId="1363955863" sldId="261"/>
            <ac:spMk id="5" creationId="{AF1D322A-C749-44F1-83C6-BF98BFD3C79F}"/>
          </ac:spMkLst>
        </pc:spChg>
        <pc:spChg chg="add mod ord">
          <ac:chgData name="Maria Santamaria Gomez (Nokia)" userId="ef363350-41f0-49d0-b00b-1b03f45a5c5a" providerId="ADAL" clId="{A42D70FA-6834-4CE9-9194-FD5040B44A26}" dt="2023-04-21T07:34:48.593" v="849" actId="20577"/>
          <ac:spMkLst>
            <pc:docMk/>
            <pc:sldMk cId="1363955863" sldId="261"/>
            <ac:spMk id="6" creationId="{DA24CA1A-07E0-4BFA-A1E2-52E17F8DB028}"/>
          </ac:spMkLst>
        </pc:spChg>
        <pc:graphicFrameChg chg="add del mod">
          <ac:chgData name="Maria Santamaria Gomez (Nokia)" userId="ef363350-41f0-49d0-b00b-1b03f45a5c5a" providerId="ADAL" clId="{A42D70FA-6834-4CE9-9194-FD5040B44A26}" dt="2023-04-21T07:33:48.577" v="728"/>
          <ac:graphicFrameMkLst>
            <pc:docMk/>
            <pc:sldMk cId="1363955863" sldId="261"/>
            <ac:graphicFrameMk id="7" creationId="{4F5775D8-41B0-477F-A72C-3EB243E4616E}"/>
          </ac:graphicFrameMkLst>
        </pc:graphicFrameChg>
      </pc:sldChg>
      <pc:sldChg chg="addSp delSp modSp new mod modClrScheme chgLayout">
        <pc:chgData name="Maria Santamaria Gomez (Nokia)" userId="ef363350-41f0-49d0-b00b-1b03f45a5c5a" providerId="ADAL" clId="{A42D70FA-6834-4CE9-9194-FD5040B44A26}" dt="2023-04-21T07:35:15.801" v="861" actId="1076"/>
        <pc:sldMkLst>
          <pc:docMk/>
          <pc:sldMk cId="3514177848" sldId="262"/>
        </pc:sldMkLst>
        <pc:spChg chg="mod ord">
          <ac:chgData name="Maria Santamaria Gomez (Nokia)" userId="ef363350-41f0-49d0-b00b-1b03f45a5c5a" providerId="ADAL" clId="{A42D70FA-6834-4CE9-9194-FD5040B44A26}" dt="2023-04-21T07:35:11.110" v="858" actId="700"/>
          <ac:spMkLst>
            <pc:docMk/>
            <pc:sldMk cId="3514177848" sldId="262"/>
            <ac:spMk id="2" creationId="{5D64CDB5-3287-4CFA-8621-F1C3C80B00B9}"/>
          </ac:spMkLst>
        </pc:spChg>
        <pc:spChg chg="del mod ord">
          <ac:chgData name="Maria Santamaria Gomez (Nokia)" userId="ef363350-41f0-49d0-b00b-1b03f45a5c5a" providerId="ADAL" clId="{A42D70FA-6834-4CE9-9194-FD5040B44A26}" dt="2023-04-21T07:35:11.110" v="858" actId="700"/>
          <ac:spMkLst>
            <pc:docMk/>
            <pc:sldMk cId="3514177848" sldId="262"/>
            <ac:spMk id="3" creationId="{A338D248-E1F7-4C7A-B3CC-C4E51711A241}"/>
          </ac:spMkLst>
        </pc:spChg>
        <pc:spChg chg="del">
          <ac:chgData name="Maria Santamaria Gomez (Nokia)" userId="ef363350-41f0-49d0-b00b-1b03f45a5c5a" providerId="ADAL" clId="{A42D70FA-6834-4CE9-9194-FD5040B44A26}" dt="2023-04-21T07:35:11.110" v="858" actId="700"/>
          <ac:spMkLst>
            <pc:docMk/>
            <pc:sldMk cId="3514177848" sldId="262"/>
            <ac:spMk id="4" creationId="{C55E9DBB-EFC6-454C-95B0-A0301F8B3A1E}"/>
          </ac:spMkLst>
        </pc:spChg>
        <pc:spChg chg="del">
          <ac:chgData name="Maria Santamaria Gomez (Nokia)" userId="ef363350-41f0-49d0-b00b-1b03f45a5c5a" providerId="ADAL" clId="{A42D70FA-6834-4CE9-9194-FD5040B44A26}" dt="2023-04-21T07:35:11.110" v="858" actId="700"/>
          <ac:spMkLst>
            <pc:docMk/>
            <pc:sldMk cId="3514177848" sldId="262"/>
            <ac:spMk id="5" creationId="{3E7AABEB-F5D3-49FD-804F-F3E13C5A5251}"/>
          </ac:spMkLst>
        </pc:spChg>
        <pc:spChg chg="add mod ord">
          <ac:chgData name="Maria Santamaria Gomez (Nokia)" userId="ef363350-41f0-49d0-b00b-1b03f45a5c5a" providerId="ADAL" clId="{A42D70FA-6834-4CE9-9194-FD5040B44A26}" dt="2023-04-21T07:35:11.110" v="858" actId="700"/>
          <ac:spMkLst>
            <pc:docMk/>
            <pc:sldMk cId="3514177848" sldId="262"/>
            <ac:spMk id="6" creationId="{B5DDE5E3-6B26-4C15-A8C8-6C2546A34735}"/>
          </ac:spMkLst>
        </pc:spChg>
        <pc:picChg chg="add mod">
          <ac:chgData name="Maria Santamaria Gomez (Nokia)" userId="ef363350-41f0-49d0-b00b-1b03f45a5c5a" providerId="ADAL" clId="{A42D70FA-6834-4CE9-9194-FD5040B44A26}" dt="2023-04-21T07:35:15.801" v="861" actId="1076"/>
          <ac:picMkLst>
            <pc:docMk/>
            <pc:sldMk cId="3514177848" sldId="262"/>
            <ac:picMk id="8" creationId="{3C9D1042-9C6F-471B-AF7B-E2B1F457B745}"/>
          </ac:picMkLst>
        </pc:picChg>
      </pc:sldChg>
    </pc:docChg>
  </pc:docChgLst>
  <pc:docChgLst>
    <pc:chgData name="Maria Santamaria Gomez (Nokia)" userId="ef363350-41f0-49d0-b00b-1b03f45a5c5a" providerId="ADAL" clId="{42AFD871-BB71-49AE-8AA6-F4B01A2F7324}"/>
    <pc:docChg chg="custSel addSld modSld">
      <pc:chgData name="Maria Santamaria Gomez (Nokia)" userId="ef363350-41f0-49d0-b00b-1b03f45a5c5a" providerId="ADAL" clId="{42AFD871-BB71-49AE-8AA6-F4B01A2F7324}" dt="2023-04-21T07:25:15.805" v="616" actId="1076"/>
      <pc:docMkLst>
        <pc:docMk/>
      </pc:docMkLst>
      <pc:sldChg chg="modSp mod">
        <pc:chgData name="Maria Santamaria Gomez (Nokia)" userId="ef363350-41f0-49d0-b00b-1b03f45a5c5a" providerId="ADAL" clId="{42AFD871-BB71-49AE-8AA6-F4B01A2F7324}" dt="2023-04-21T07:22:57.884" v="611" actId="20577"/>
        <pc:sldMkLst>
          <pc:docMk/>
          <pc:sldMk cId="158304282" sldId="256"/>
        </pc:sldMkLst>
        <pc:spChg chg="mod">
          <ac:chgData name="Maria Santamaria Gomez (Nokia)" userId="ef363350-41f0-49d0-b00b-1b03f45a5c5a" providerId="ADAL" clId="{42AFD871-BB71-49AE-8AA6-F4B01A2F7324}" dt="2023-04-21T07:03:10.782" v="7" actId="403"/>
          <ac:spMkLst>
            <pc:docMk/>
            <pc:sldMk cId="158304282" sldId="256"/>
            <ac:spMk id="8" creationId="{F7B9AB55-733C-7272-907C-D11D59C7E13E}"/>
          </ac:spMkLst>
        </pc:spChg>
        <pc:spChg chg="mod">
          <ac:chgData name="Maria Santamaria Gomez (Nokia)" userId="ef363350-41f0-49d0-b00b-1b03f45a5c5a" providerId="ADAL" clId="{42AFD871-BB71-49AE-8AA6-F4B01A2F7324}" dt="2023-04-21T07:22:57.884" v="611" actId="20577"/>
          <ac:spMkLst>
            <pc:docMk/>
            <pc:sldMk cId="158304282" sldId="256"/>
            <ac:spMk id="10" creationId="{D10B0773-876B-0F50-429D-F3AB1006631B}"/>
          </ac:spMkLst>
        </pc:spChg>
      </pc:sldChg>
      <pc:sldChg chg="addSp delSp modSp new mod modClrScheme chgLayout">
        <pc:chgData name="Maria Santamaria Gomez (Nokia)" userId="ef363350-41f0-49d0-b00b-1b03f45a5c5a" providerId="ADAL" clId="{42AFD871-BB71-49AE-8AA6-F4B01A2F7324}" dt="2023-04-21T07:25:15.805" v="616" actId="1076"/>
        <pc:sldMkLst>
          <pc:docMk/>
          <pc:sldMk cId="3551754861" sldId="257"/>
        </pc:sldMkLst>
        <pc:spChg chg="del">
          <ac:chgData name="Maria Santamaria Gomez (Nokia)" userId="ef363350-41f0-49d0-b00b-1b03f45a5c5a" providerId="ADAL" clId="{42AFD871-BB71-49AE-8AA6-F4B01A2F7324}" dt="2023-04-21T07:02:30.385" v="1" actId="700"/>
          <ac:spMkLst>
            <pc:docMk/>
            <pc:sldMk cId="3551754861" sldId="257"/>
            <ac:spMk id="2" creationId="{69D22902-6CB8-4C91-ADCD-CC25B4A802A3}"/>
          </ac:spMkLst>
        </pc:spChg>
        <pc:spChg chg="del mod ord">
          <ac:chgData name="Maria Santamaria Gomez (Nokia)" userId="ef363350-41f0-49d0-b00b-1b03f45a5c5a" providerId="ADAL" clId="{42AFD871-BB71-49AE-8AA6-F4B01A2F7324}" dt="2023-04-21T07:02:30.385" v="1" actId="700"/>
          <ac:spMkLst>
            <pc:docMk/>
            <pc:sldMk cId="3551754861" sldId="257"/>
            <ac:spMk id="3" creationId="{3C2BE27E-2C5D-4450-8613-BB0E85C7724D}"/>
          </ac:spMkLst>
        </pc:spChg>
        <pc:spChg chg="add mod ord">
          <ac:chgData name="Maria Santamaria Gomez (Nokia)" userId="ef363350-41f0-49d0-b00b-1b03f45a5c5a" providerId="ADAL" clId="{42AFD871-BB71-49AE-8AA6-F4B01A2F7324}" dt="2023-04-21T07:18:00.039" v="526" actId="700"/>
          <ac:spMkLst>
            <pc:docMk/>
            <pc:sldMk cId="3551754861" sldId="257"/>
            <ac:spMk id="4" creationId="{39AB4006-E230-47C2-A550-79BE55A07BBA}"/>
          </ac:spMkLst>
        </pc:spChg>
        <pc:spChg chg="add del mod ord">
          <ac:chgData name="Maria Santamaria Gomez (Nokia)" userId="ef363350-41f0-49d0-b00b-1b03f45a5c5a" providerId="ADAL" clId="{42AFD871-BB71-49AE-8AA6-F4B01A2F7324}" dt="2023-04-21T07:03:25.807" v="9" actId="700"/>
          <ac:spMkLst>
            <pc:docMk/>
            <pc:sldMk cId="3551754861" sldId="257"/>
            <ac:spMk id="5" creationId="{6AF64109-31BC-4A88-BFEC-8C38B0693091}"/>
          </ac:spMkLst>
        </pc:spChg>
        <pc:spChg chg="add del mod ord">
          <ac:chgData name="Maria Santamaria Gomez (Nokia)" userId="ef363350-41f0-49d0-b00b-1b03f45a5c5a" providerId="ADAL" clId="{42AFD871-BB71-49AE-8AA6-F4B01A2F7324}" dt="2023-04-21T07:03:30.276" v="10" actId="700"/>
          <ac:spMkLst>
            <pc:docMk/>
            <pc:sldMk cId="3551754861" sldId="257"/>
            <ac:spMk id="6" creationId="{5D9EB9BC-C97F-442B-93DC-91BE86172E91}"/>
          </ac:spMkLst>
        </pc:spChg>
        <pc:spChg chg="add del mod ord">
          <ac:chgData name="Maria Santamaria Gomez (Nokia)" userId="ef363350-41f0-49d0-b00b-1b03f45a5c5a" providerId="ADAL" clId="{42AFD871-BB71-49AE-8AA6-F4B01A2F7324}" dt="2023-04-21T07:03:30.276" v="10" actId="700"/>
          <ac:spMkLst>
            <pc:docMk/>
            <pc:sldMk cId="3551754861" sldId="257"/>
            <ac:spMk id="7" creationId="{E551BB4E-6F5A-4456-8A76-7D0E292963EA}"/>
          </ac:spMkLst>
        </pc:spChg>
        <pc:spChg chg="add del mod ord">
          <ac:chgData name="Maria Santamaria Gomez (Nokia)" userId="ef363350-41f0-49d0-b00b-1b03f45a5c5a" providerId="ADAL" clId="{42AFD871-BB71-49AE-8AA6-F4B01A2F7324}" dt="2023-04-21T07:03:47.836" v="46" actId="700"/>
          <ac:spMkLst>
            <pc:docMk/>
            <pc:sldMk cId="3551754861" sldId="257"/>
            <ac:spMk id="8" creationId="{F236841C-9800-497E-B72A-0AE964705668}"/>
          </ac:spMkLst>
        </pc:spChg>
        <pc:spChg chg="add del mod ord">
          <ac:chgData name="Maria Santamaria Gomez (Nokia)" userId="ef363350-41f0-49d0-b00b-1b03f45a5c5a" providerId="ADAL" clId="{42AFD871-BB71-49AE-8AA6-F4B01A2F7324}" dt="2023-04-21T07:03:47.836" v="46" actId="700"/>
          <ac:spMkLst>
            <pc:docMk/>
            <pc:sldMk cId="3551754861" sldId="257"/>
            <ac:spMk id="9" creationId="{10DC6D6D-EFA9-419F-8125-F42EAD3E6C88}"/>
          </ac:spMkLst>
        </pc:spChg>
        <pc:spChg chg="add del mod ord">
          <ac:chgData name="Maria Santamaria Gomez (Nokia)" userId="ef363350-41f0-49d0-b00b-1b03f45a5c5a" providerId="ADAL" clId="{42AFD871-BB71-49AE-8AA6-F4B01A2F7324}" dt="2023-04-21T07:04:48.217" v="206" actId="700"/>
          <ac:spMkLst>
            <pc:docMk/>
            <pc:sldMk cId="3551754861" sldId="257"/>
            <ac:spMk id="10" creationId="{9D99A062-01F3-45AE-990B-4FC3E3F80D11}"/>
          </ac:spMkLst>
        </pc:spChg>
        <pc:spChg chg="add mod ord">
          <ac:chgData name="Maria Santamaria Gomez (Nokia)" userId="ef363350-41f0-49d0-b00b-1b03f45a5c5a" providerId="ADAL" clId="{42AFD871-BB71-49AE-8AA6-F4B01A2F7324}" dt="2023-04-21T07:18:15.397" v="541" actId="20577"/>
          <ac:spMkLst>
            <pc:docMk/>
            <pc:sldMk cId="3551754861" sldId="257"/>
            <ac:spMk id="11" creationId="{D2A5451D-29EE-4239-A813-3A38D01957C3}"/>
          </ac:spMkLst>
        </pc:spChg>
        <pc:spChg chg="add del mod ord">
          <ac:chgData name="Maria Santamaria Gomez (Nokia)" userId="ef363350-41f0-49d0-b00b-1b03f45a5c5a" providerId="ADAL" clId="{42AFD871-BB71-49AE-8AA6-F4B01A2F7324}" dt="2023-04-21T07:04:48.217" v="206" actId="700"/>
          <ac:spMkLst>
            <pc:docMk/>
            <pc:sldMk cId="3551754861" sldId="257"/>
            <ac:spMk id="12" creationId="{24C1E323-B7ED-46A3-A45E-3041832DB773}"/>
          </ac:spMkLst>
        </pc:spChg>
        <pc:spChg chg="add mod ord">
          <ac:chgData name="Maria Santamaria Gomez (Nokia)" userId="ef363350-41f0-49d0-b00b-1b03f45a5c5a" providerId="ADAL" clId="{42AFD871-BB71-49AE-8AA6-F4B01A2F7324}" dt="2023-04-21T07:18:00.039" v="526" actId="700"/>
          <ac:spMkLst>
            <pc:docMk/>
            <pc:sldMk cId="3551754861" sldId="257"/>
            <ac:spMk id="13" creationId="{5837FFE9-7156-4B2D-BC98-306661A888A3}"/>
          </ac:spMkLst>
        </pc:spChg>
        <pc:spChg chg="add del mod ord">
          <ac:chgData name="Maria Santamaria Gomez (Nokia)" userId="ef363350-41f0-49d0-b00b-1b03f45a5c5a" providerId="ADAL" clId="{42AFD871-BB71-49AE-8AA6-F4B01A2F7324}" dt="2023-04-21T07:17:45.331" v="516" actId="700"/>
          <ac:spMkLst>
            <pc:docMk/>
            <pc:sldMk cId="3551754861" sldId="257"/>
            <ac:spMk id="14" creationId="{ACE9D87C-857C-40BA-9428-AAC8F9D45E05}"/>
          </ac:spMkLst>
        </pc:spChg>
        <pc:picChg chg="add del mod">
          <ac:chgData name="Maria Santamaria Gomez (Nokia)" userId="ef363350-41f0-49d0-b00b-1b03f45a5c5a" providerId="ADAL" clId="{42AFD871-BB71-49AE-8AA6-F4B01A2F7324}" dt="2023-04-21T07:25:06.940" v="612" actId="478"/>
          <ac:picMkLst>
            <pc:docMk/>
            <pc:sldMk cId="3551754861" sldId="257"/>
            <ac:picMk id="16" creationId="{4C41A609-7345-477C-A921-FD9F8D28456C}"/>
          </ac:picMkLst>
        </pc:picChg>
        <pc:picChg chg="add mod">
          <ac:chgData name="Maria Santamaria Gomez (Nokia)" userId="ef363350-41f0-49d0-b00b-1b03f45a5c5a" providerId="ADAL" clId="{42AFD871-BB71-49AE-8AA6-F4B01A2F7324}" dt="2023-04-21T07:25:15.805" v="616" actId="1076"/>
          <ac:picMkLst>
            <pc:docMk/>
            <pc:sldMk cId="3551754861" sldId="257"/>
            <ac:picMk id="18" creationId="{0448D1DD-48C5-4FFD-A447-DC6CF5992386}"/>
          </ac:picMkLst>
        </pc:picChg>
      </pc:sldChg>
      <pc:sldChg chg="addSp delSp modSp new mod modClrScheme chgLayout">
        <pc:chgData name="Maria Santamaria Gomez (Nokia)" userId="ef363350-41f0-49d0-b00b-1b03f45a5c5a" providerId="ADAL" clId="{42AFD871-BB71-49AE-8AA6-F4B01A2F7324}" dt="2023-04-21T07:20:00.080" v="600" actId="1076"/>
        <pc:sldMkLst>
          <pc:docMk/>
          <pc:sldMk cId="1267424123" sldId="258"/>
        </pc:sldMkLst>
        <pc:spChg chg="mod ord">
          <ac:chgData name="Maria Santamaria Gomez (Nokia)" userId="ef363350-41f0-49d0-b00b-1b03f45a5c5a" providerId="ADAL" clId="{42AFD871-BB71-49AE-8AA6-F4B01A2F7324}" dt="2023-04-21T07:06:07.367" v="439" actId="700"/>
          <ac:spMkLst>
            <pc:docMk/>
            <pc:sldMk cId="1267424123" sldId="258"/>
            <ac:spMk id="2" creationId="{C478663B-24B3-4D35-9B4A-8F5FCCE7603F}"/>
          </ac:spMkLst>
        </pc:spChg>
        <pc:spChg chg="del">
          <ac:chgData name="Maria Santamaria Gomez (Nokia)" userId="ef363350-41f0-49d0-b00b-1b03f45a5c5a" providerId="ADAL" clId="{42AFD871-BB71-49AE-8AA6-F4B01A2F7324}" dt="2023-04-21T07:06:05.319" v="438" actId="700"/>
          <ac:spMkLst>
            <pc:docMk/>
            <pc:sldMk cId="1267424123" sldId="258"/>
            <ac:spMk id="3" creationId="{92F98CCC-4FFF-4DF7-9DB0-E9F52BA4C3E1}"/>
          </ac:spMkLst>
        </pc:spChg>
        <pc:spChg chg="del">
          <ac:chgData name="Maria Santamaria Gomez (Nokia)" userId="ef363350-41f0-49d0-b00b-1b03f45a5c5a" providerId="ADAL" clId="{42AFD871-BB71-49AE-8AA6-F4B01A2F7324}" dt="2023-04-21T07:06:05.319" v="438" actId="700"/>
          <ac:spMkLst>
            <pc:docMk/>
            <pc:sldMk cId="1267424123" sldId="258"/>
            <ac:spMk id="4" creationId="{18AF24EB-1931-4F58-82D7-8E992738117B}"/>
          </ac:spMkLst>
        </pc:spChg>
        <pc:spChg chg="del">
          <ac:chgData name="Maria Santamaria Gomez (Nokia)" userId="ef363350-41f0-49d0-b00b-1b03f45a5c5a" providerId="ADAL" clId="{42AFD871-BB71-49AE-8AA6-F4B01A2F7324}" dt="2023-04-21T07:06:05.319" v="438" actId="700"/>
          <ac:spMkLst>
            <pc:docMk/>
            <pc:sldMk cId="1267424123" sldId="258"/>
            <ac:spMk id="5" creationId="{F9E7D51C-B15D-4D23-A765-5DCE8CD9CC28}"/>
          </ac:spMkLst>
        </pc:spChg>
        <pc:spChg chg="add del mod ord">
          <ac:chgData name="Maria Santamaria Gomez (Nokia)" userId="ef363350-41f0-49d0-b00b-1b03f45a5c5a" providerId="ADAL" clId="{42AFD871-BB71-49AE-8AA6-F4B01A2F7324}" dt="2023-04-21T07:08:18.555" v="496" actId="478"/>
          <ac:spMkLst>
            <pc:docMk/>
            <pc:sldMk cId="1267424123" sldId="258"/>
            <ac:spMk id="6" creationId="{9460ED51-9BF2-4ED8-B331-5E8B0016070C}"/>
          </ac:spMkLst>
        </pc:spChg>
        <pc:picChg chg="add del mod">
          <ac:chgData name="Maria Santamaria Gomez (Nokia)" userId="ef363350-41f0-49d0-b00b-1b03f45a5c5a" providerId="ADAL" clId="{42AFD871-BB71-49AE-8AA6-F4B01A2F7324}" dt="2023-04-21T07:19:47.300" v="595" actId="21"/>
          <ac:picMkLst>
            <pc:docMk/>
            <pc:sldMk cId="1267424123" sldId="258"/>
            <ac:picMk id="8" creationId="{6A60C34D-17EC-4BB6-9200-87179462B7AD}"/>
          </ac:picMkLst>
        </pc:picChg>
        <pc:picChg chg="add mod">
          <ac:chgData name="Maria Santamaria Gomez (Nokia)" userId="ef363350-41f0-49d0-b00b-1b03f45a5c5a" providerId="ADAL" clId="{42AFD871-BB71-49AE-8AA6-F4B01A2F7324}" dt="2023-04-21T07:08:35.044" v="501" actId="1076"/>
          <ac:picMkLst>
            <pc:docMk/>
            <pc:sldMk cId="1267424123" sldId="258"/>
            <ac:picMk id="10" creationId="{45C6800C-9C7A-451E-A352-3D0E42970B18}"/>
          </ac:picMkLst>
        </pc:picChg>
        <pc:picChg chg="add mod">
          <ac:chgData name="Maria Santamaria Gomez (Nokia)" userId="ef363350-41f0-49d0-b00b-1b03f45a5c5a" providerId="ADAL" clId="{42AFD871-BB71-49AE-8AA6-F4B01A2F7324}" dt="2023-04-21T07:20:00.080" v="600" actId="1076"/>
          <ac:picMkLst>
            <pc:docMk/>
            <pc:sldMk cId="1267424123" sldId="258"/>
            <ac:picMk id="11" creationId="{6F0294B2-3209-49F6-8B8A-3D2CA2EE040C}"/>
          </ac:picMkLst>
        </pc:picChg>
      </pc:sldChg>
      <pc:sldChg chg="addSp delSp modSp new mod modClrScheme chgLayout">
        <pc:chgData name="Maria Santamaria Gomez (Nokia)" userId="ef363350-41f0-49d0-b00b-1b03f45a5c5a" providerId="ADAL" clId="{42AFD871-BB71-49AE-8AA6-F4B01A2F7324}" dt="2023-04-21T07:06:56.905" v="470" actId="2711"/>
        <pc:sldMkLst>
          <pc:docMk/>
          <pc:sldMk cId="4260928729" sldId="259"/>
        </pc:sldMkLst>
        <pc:spChg chg="del mod ord">
          <ac:chgData name="Maria Santamaria Gomez (Nokia)" userId="ef363350-41f0-49d0-b00b-1b03f45a5c5a" providerId="ADAL" clId="{42AFD871-BB71-49AE-8AA6-F4B01A2F7324}" dt="2023-04-21T07:06:39.368" v="444" actId="700"/>
          <ac:spMkLst>
            <pc:docMk/>
            <pc:sldMk cId="4260928729" sldId="259"/>
            <ac:spMk id="2" creationId="{964E22D1-A82C-4B9F-9F4A-AF89ACCB4285}"/>
          </ac:spMkLst>
        </pc:spChg>
        <pc:spChg chg="del mod ord">
          <ac:chgData name="Maria Santamaria Gomez (Nokia)" userId="ef363350-41f0-49d0-b00b-1b03f45a5c5a" providerId="ADAL" clId="{42AFD871-BB71-49AE-8AA6-F4B01A2F7324}" dt="2023-04-21T07:06:39.368" v="444" actId="700"/>
          <ac:spMkLst>
            <pc:docMk/>
            <pc:sldMk cId="4260928729" sldId="259"/>
            <ac:spMk id="3" creationId="{3403A056-4C76-4524-B782-EAC2586FE149}"/>
          </ac:spMkLst>
        </pc:spChg>
        <pc:spChg chg="add mod ord">
          <ac:chgData name="Maria Santamaria Gomez (Nokia)" userId="ef363350-41f0-49d0-b00b-1b03f45a5c5a" providerId="ADAL" clId="{42AFD871-BB71-49AE-8AA6-F4B01A2F7324}" dt="2023-04-21T07:06:43.799" v="468" actId="20577"/>
          <ac:spMkLst>
            <pc:docMk/>
            <pc:sldMk cId="4260928729" sldId="259"/>
            <ac:spMk id="4" creationId="{441C6065-56B9-4064-B7DD-D54CAEB90BEE}"/>
          </ac:spMkLst>
        </pc:spChg>
        <pc:spChg chg="add mod ord">
          <ac:chgData name="Maria Santamaria Gomez (Nokia)" userId="ef363350-41f0-49d0-b00b-1b03f45a5c5a" providerId="ADAL" clId="{42AFD871-BB71-49AE-8AA6-F4B01A2F7324}" dt="2023-04-21T07:06:39.368" v="444" actId="700"/>
          <ac:spMkLst>
            <pc:docMk/>
            <pc:sldMk cId="4260928729" sldId="259"/>
            <ac:spMk id="5" creationId="{64C8E13C-CAF5-4ACA-A5D0-B0F9893F5A08}"/>
          </ac:spMkLst>
        </pc:spChg>
        <pc:spChg chg="add mod ord">
          <ac:chgData name="Maria Santamaria Gomez (Nokia)" userId="ef363350-41f0-49d0-b00b-1b03f45a5c5a" providerId="ADAL" clId="{42AFD871-BB71-49AE-8AA6-F4B01A2F7324}" dt="2023-04-21T07:06:56.905" v="470" actId="2711"/>
          <ac:spMkLst>
            <pc:docMk/>
            <pc:sldMk cId="4260928729" sldId="259"/>
            <ac:spMk id="6" creationId="{B701F5F1-2CAC-47F5-B755-E6047E4361B0}"/>
          </ac:spMkLst>
        </pc:spChg>
      </pc:sldChg>
      <pc:sldChg chg="addSp delSp modSp add mod modClrScheme chgLayout">
        <pc:chgData name="Maria Santamaria Gomez (Nokia)" userId="ef363350-41f0-49d0-b00b-1b03f45a5c5a" providerId="ADAL" clId="{42AFD871-BB71-49AE-8AA6-F4B01A2F7324}" dt="2023-04-21T07:19:54.385" v="598" actId="21"/>
        <pc:sldMkLst>
          <pc:docMk/>
          <pc:sldMk cId="1244786549" sldId="260"/>
        </pc:sldMkLst>
        <pc:spChg chg="mod ord">
          <ac:chgData name="Maria Santamaria Gomez (Nokia)" userId="ef363350-41f0-49d0-b00b-1b03f45a5c5a" providerId="ADAL" clId="{42AFD871-BB71-49AE-8AA6-F4B01A2F7324}" dt="2023-04-21T07:19:29.427" v="576" actId="700"/>
          <ac:spMkLst>
            <pc:docMk/>
            <pc:sldMk cId="1244786549" sldId="260"/>
            <ac:spMk id="4" creationId="{39AB4006-E230-47C2-A550-79BE55A07BBA}"/>
          </ac:spMkLst>
        </pc:spChg>
        <pc:spChg chg="mod ord">
          <ac:chgData name="Maria Santamaria Gomez (Nokia)" userId="ef363350-41f0-49d0-b00b-1b03f45a5c5a" providerId="ADAL" clId="{42AFD871-BB71-49AE-8AA6-F4B01A2F7324}" dt="2023-04-21T07:19:44.182" v="594" actId="15"/>
          <ac:spMkLst>
            <pc:docMk/>
            <pc:sldMk cId="1244786549" sldId="260"/>
            <ac:spMk id="11" creationId="{D2A5451D-29EE-4239-A813-3A38D01957C3}"/>
          </ac:spMkLst>
        </pc:spChg>
        <pc:spChg chg="mod ord">
          <ac:chgData name="Maria Santamaria Gomez (Nokia)" userId="ef363350-41f0-49d0-b00b-1b03f45a5c5a" providerId="ADAL" clId="{42AFD871-BB71-49AE-8AA6-F4B01A2F7324}" dt="2023-04-21T07:19:29.427" v="576" actId="700"/>
          <ac:spMkLst>
            <pc:docMk/>
            <pc:sldMk cId="1244786549" sldId="260"/>
            <ac:spMk id="13" creationId="{5837FFE9-7156-4B2D-BC98-306661A888A3}"/>
          </ac:spMkLst>
        </pc:spChg>
        <pc:spChg chg="del mod">
          <ac:chgData name="Maria Santamaria Gomez (Nokia)" userId="ef363350-41f0-49d0-b00b-1b03f45a5c5a" providerId="ADAL" clId="{42AFD871-BB71-49AE-8AA6-F4B01A2F7324}" dt="2023-04-21T07:19:29.427" v="576" actId="700"/>
          <ac:spMkLst>
            <pc:docMk/>
            <pc:sldMk cId="1244786549" sldId="260"/>
            <ac:spMk id="14" creationId="{ACE9D87C-857C-40BA-9428-AAC8F9D45E05}"/>
          </ac:spMkLst>
        </pc:spChg>
        <pc:picChg chg="add del mod">
          <ac:chgData name="Maria Santamaria Gomez (Nokia)" userId="ef363350-41f0-49d0-b00b-1b03f45a5c5a" providerId="ADAL" clId="{42AFD871-BB71-49AE-8AA6-F4B01A2F7324}" dt="2023-04-21T07:19:54.385" v="598" actId="21"/>
          <ac:picMkLst>
            <pc:docMk/>
            <pc:sldMk cId="1244786549" sldId="260"/>
            <ac:picMk id="6" creationId="{606271D6-118D-492B-8709-E0D4C8F6BAFD}"/>
          </ac:picMkLst>
        </pc:pic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FF879C-59F1-46C0-A823-7C7565B80263}" type="datetimeFigureOut">
              <a:rPr lang="en-GB" smtClean="0"/>
              <a:t>22/04/2023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4589E1A-C33B-4FFA-82F5-87C9666FF32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6262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74589E1A-C33B-4FFA-82F5-87C9666FF324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6871271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5.svg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8.svg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11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0.svg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D0744410-8A14-5C00-ACB3-A4E2B723699C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395577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7A20ED13-DCC3-ED6C-4FB2-2B64E7F0411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/>
        </p:nvGrpSpPr>
        <p:grpSpPr>
          <a:xfrm>
            <a:off x="9308198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6835701" y="-6395"/>
            <a:ext cx="5356300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7FF23FE-4D10-4C29-7B09-1D707687BDB0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726027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6623541" y="0"/>
            <a:ext cx="5568459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B055563-B67F-14B5-583B-3BFC0EB8093A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8399758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C935493C-0314-59F4-3E99-CA50A71C90CC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6767263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793B8AC4-F4BB-1C6B-E9E1-81AAE91353AA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851258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13656836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414459326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40FFF6-28DC-423A-9E70-7D7EC8482C0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8D186975-9C59-4CC4-93C0-4690AA2C50F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0BDDAD3-B4B9-4E0F-8386-0ED1D778EC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2F1C652-DD80-412C-A188-7AD3AEC094CF}" type="datetimeFigureOut">
              <a:rPr lang="en-GB" smtClean="0"/>
              <a:t>22/04/2023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F73C71F-5537-4E79-953A-8025D8F18FC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4C45A69-6D64-407E-A192-1819771E2B3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43CAF2-CD65-4493-9D7F-8796CAD1E04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6145409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C180751A-A425-2A7C-9905-D4075302A3A9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362174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1pPr>
            <a:lvl2pPr marL="23999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2pPr>
            <a:lvl3pPr marL="479988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3pPr>
            <a:lvl4pPr marL="71998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4pPr>
            <a:lvl5pPr marL="959976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81B0E9F-637B-B4E3-0E4C-6D28BA81E660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215141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6F6E148E-AE32-EC04-55CF-5022F79ADEBA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0989995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11552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915E90F7-1D56-9D4E-EEB3-850E3973D909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867311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000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35550" y="1680000"/>
            <a:ext cx="3596877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5B2E0291-902D-01E0-6FC4-89B560E81BFC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7660884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68443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80435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992427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87E5C0D-10A2-12FD-CA5E-E2BDF720F8DF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940921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6800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304792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 sz="1600">
                <a:solidFill>
                  <a:schemeClr val="tx2"/>
                </a:solidFill>
              </a:defRPr>
            </a:lvl1pPr>
            <a:lvl2pPr marL="544786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2"/>
              <a:defRPr sz="1600">
                <a:solidFill>
                  <a:schemeClr val="tx2"/>
                </a:solidFill>
              </a:defRPr>
            </a:lvl2pPr>
            <a:lvl3pPr marL="784780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3"/>
              <a:defRPr sz="1600">
                <a:solidFill>
                  <a:schemeClr val="tx2"/>
                </a:solidFill>
              </a:defRPr>
            </a:lvl3pPr>
            <a:lvl4pPr marL="1024774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4"/>
              <a:defRPr sz="1600">
                <a:solidFill>
                  <a:schemeClr val="tx2"/>
                </a:solidFill>
              </a:defRPr>
            </a:lvl4pPr>
            <a:lvl5pPr marL="1276168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5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1276168" marR="0" lvl="4" indent="-304792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107B04DD-63D3-D02D-A63E-776C7C5FE3C6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1473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2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endParaRPr lang="en-GB"/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2ACA999B-1DD2-7DFF-F475-7A57D4C1A14F}"/>
              </a:ext>
            </a:extLst>
          </p:cNvPr>
          <p:cNvCxnSpPr>
            <a:cxnSpLocks/>
          </p:cNvCxnSpPr>
          <p:nvPr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8758603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21464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</p:sldLayoutIdLst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1">
            <a:extLst>
              <a:ext uri="{FF2B5EF4-FFF2-40B4-BE49-F238E27FC236}">
                <a16:creationId xmlns:a16="http://schemas.microsoft.com/office/drawing/2014/main" id="{F7B9AB55-733C-7272-907C-D11D59C7E13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56708" y="2179565"/>
            <a:ext cx="5237602" cy="1659287"/>
          </a:xfrm>
        </p:spPr>
        <p:txBody>
          <a:bodyPr/>
          <a:lstStyle/>
          <a:p>
            <a:r>
              <a:rPr lang="en-US" sz="4000" dirty="0"/>
              <a:t>JVET-AD0100</a:t>
            </a:r>
            <a:br>
              <a:rPr lang="en-US" dirty="0"/>
            </a:br>
            <a:r>
              <a:rPr lang="en-CA" sz="2400" b="1" dirty="0">
                <a:effectLst/>
                <a:ea typeface="Times New Roman" panose="02020603050405020304" pitchFamily="18" charset="0"/>
              </a:rPr>
              <a:t>AHG12: </a:t>
            </a:r>
            <a:r>
              <a:rPr lang="en-CA" sz="2400" b="1" dirty="0">
                <a:ea typeface="Times New Roman" panose="02020603050405020304" pitchFamily="18" charset="0"/>
              </a:rPr>
              <a:t>Block Vector Guided CCCM</a:t>
            </a:r>
            <a:endParaRPr lang="en-US" dirty="0"/>
          </a:p>
        </p:txBody>
      </p:sp>
      <p:sp>
        <p:nvSpPr>
          <p:cNvPr id="10" name="Text Placeholder 2">
            <a:extLst>
              <a:ext uri="{FF2B5EF4-FFF2-40B4-BE49-F238E27FC236}">
                <a16:creationId xmlns:a16="http://schemas.microsoft.com/office/drawing/2014/main" id="{D10B0773-876B-0F50-429D-F3AB1006631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708" y="4079614"/>
            <a:ext cx="5333729" cy="787937"/>
          </a:xfrm>
        </p:spPr>
        <p:txBody>
          <a:bodyPr/>
          <a:lstStyle/>
          <a:p>
            <a:r>
              <a:rPr lang="en-US" dirty="0"/>
              <a:t>Ramin G. </a:t>
            </a:r>
            <a:r>
              <a:rPr lang="en-US" dirty="0" err="1"/>
              <a:t>Youvalari</a:t>
            </a:r>
            <a:r>
              <a:rPr lang="en-US" dirty="0"/>
              <a:t>, Döne </a:t>
            </a:r>
            <a:r>
              <a:rPr lang="en-US" dirty="0" err="1"/>
              <a:t>Bugdayci</a:t>
            </a:r>
            <a:r>
              <a:rPr lang="en-US" dirty="0"/>
              <a:t> </a:t>
            </a:r>
            <a:r>
              <a:rPr lang="en-US" dirty="0" err="1"/>
              <a:t>Sansli</a:t>
            </a:r>
            <a:r>
              <a:rPr lang="en-US" dirty="0"/>
              <a:t>, </a:t>
            </a:r>
            <a:r>
              <a:rPr lang="en-US" dirty="0" err="1"/>
              <a:t>Pekka</a:t>
            </a:r>
            <a:r>
              <a:rPr lang="en-US" dirty="0"/>
              <a:t> Astola, Jani </a:t>
            </a:r>
            <a:r>
              <a:rPr lang="en-US" dirty="0" err="1"/>
              <a:t>Lainema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830428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AB4006-E230-47C2-A550-79BE55A07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b="1" dirty="0"/>
              <a:t>JVET-AD0100: Block Vector Guided CCCM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837FFE9-7156-4B2D-BC98-306661A888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2A5451D-29EE-4239-A813-3A38D01957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sz="1800" dirty="0"/>
              <a:t>Chroma samples are predicted using (downsampled) luma samples in the spirit of CCLM modes:</a:t>
            </a:r>
            <a:br>
              <a:rPr lang="en-US" sz="1800" dirty="0"/>
            </a:br>
            <a:endParaRPr lang="en-US" sz="1800" dirty="0"/>
          </a:p>
          <a:p>
            <a:pPr marL="0" indent="0">
              <a:buNone/>
            </a:pPr>
            <a:r>
              <a:rPr lang="en-CA" sz="1800" dirty="0"/>
              <a:t>	</a:t>
            </a:r>
            <a:r>
              <a:rPr lang="en-CA" sz="1800" dirty="0" err="1"/>
              <a:t>predChromaVal</a:t>
            </a:r>
            <a:r>
              <a:rPr lang="en-CA" sz="1800" dirty="0"/>
              <a:t> = c0C + c1N + c2S + c3E + c4W + c5P + c6B</a:t>
            </a:r>
            <a:endParaRPr lang="en-US" sz="1800" dirty="0"/>
          </a:p>
          <a:p>
            <a:pPr marL="0" indent="0">
              <a:buNone/>
            </a:pPr>
            <a:br>
              <a:rPr lang="en-US" sz="1800" dirty="0"/>
            </a:br>
            <a:r>
              <a:rPr lang="en-US" sz="1800" dirty="0"/>
              <a:t>Input to the above convolution consists of the 7 filter coefficients </a:t>
            </a:r>
            <a:r>
              <a:rPr lang="en-CA" sz="1800" dirty="0"/>
              <a:t>ci </a:t>
            </a:r>
            <a:r>
              <a:rPr lang="en-US" sz="1800" dirty="0"/>
              <a:t>and:</a:t>
            </a:r>
          </a:p>
          <a:p>
            <a:pPr marL="285750" lvl="1" indent="-285750" algn="just" defTabSz="45720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sz="1800" dirty="0"/>
              <a:t>Collocated luma sample C and its neighbors N, S, W, E</a:t>
            </a:r>
          </a:p>
          <a:p>
            <a:pPr marL="0" indent="0">
              <a:buNone/>
            </a:pPr>
            <a:r>
              <a:rPr lang="en-US" sz="1800" dirty="0"/>
              <a:t>Nonlinear term P:</a:t>
            </a:r>
          </a:p>
          <a:p>
            <a:pPr marL="285750" lvl="1" indent="-285750" algn="just" defTabSz="45720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/>
              <a:t> P = ( C*C + </a:t>
            </a:r>
            <a:r>
              <a:rPr lang="en-CA" sz="1800" dirty="0" err="1"/>
              <a:t>midVal</a:t>
            </a:r>
            <a:r>
              <a:rPr lang="en-CA" sz="1800" dirty="0"/>
              <a:t> ) &gt;&gt; </a:t>
            </a:r>
            <a:r>
              <a:rPr lang="en-CA" sz="1800" dirty="0" err="1"/>
              <a:t>bitDepth</a:t>
            </a:r>
            <a:r>
              <a:rPr lang="en-FI" sz="1800" dirty="0"/>
              <a:t> </a:t>
            </a:r>
          </a:p>
          <a:p>
            <a:pPr marL="0" indent="0">
              <a:buNone/>
            </a:pPr>
            <a:r>
              <a:rPr lang="en-US" sz="1800" dirty="0"/>
              <a:t>Bias term B:</a:t>
            </a:r>
          </a:p>
          <a:p>
            <a:pPr marL="285750" lvl="1" indent="-285750" algn="just" defTabSz="457200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/>
              <a:t> B = </a:t>
            </a:r>
            <a:r>
              <a:rPr lang="en-CA" sz="1800" dirty="0" err="1"/>
              <a:t>midVal</a:t>
            </a:r>
            <a:endParaRPr lang="en-FI" sz="1800" dirty="0"/>
          </a:p>
          <a:p>
            <a:pPr marL="0" indent="0">
              <a:buNone/>
            </a:pPr>
            <a:endParaRPr lang="en-GB" sz="1800" dirty="0"/>
          </a:p>
        </p:txBody>
      </p:sp>
      <p:pic>
        <p:nvPicPr>
          <p:cNvPr id="2" name="Picture 1" descr="A picture containing text, shoji, crossword puzzle&#10;&#10;Description automatically generated">
            <a:extLst>
              <a:ext uri="{FF2B5EF4-FFF2-40B4-BE49-F238E27FC236}">
                <a16:creationId xmlns:a16="http://schemas.microsoft.com/office/drawing/2014/main" id="{A1C2136F-09B1-086B-AC1E-283839BACEA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50115" y="3732739"/>
            <a:ext cx="1878136" cy="17404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548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AB4006-E230-47C2-A550-79BE55A07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b="1" dirty="0"/>
              <a:t>JVET-AD0100: Block Vector Guided CCCM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837FFE9-7156-4B2D-BC98-306661A888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Introduction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2A5451D-29EE-4239-A813-3A38D01957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endParaRPr lang="en-FI" sz="1600" dirty="0"/>
          </a:p>
          <a:p>
            <a:endParaRPr lang="en-GB" dirty="0"/>
          </a:p>
        </p:txBody>
      </p:sp>
      <p:pic>
        <p:nvPicPr>
          <p:cNvPr id="6" name="Picture 5" descr="Chart&#10;&#10;Description automatically generated">
            <a:extLst>
              <a:ext uri="{FF2B5EF4-FFF2-40B4-BE49-F238E27FC236}">
                <a16:creationId xmlns:a16="http://schemas.microsoft.com/office/drawing/2014/main" id="{1A612106-FA78-EFD1-438C-4C456680667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961572" y="2881254"/>
            <a:ext cx="5523209" cy="3456606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06EE743B-C5CC-3510-9E6A-780ED0B7FE42}"/>
              </a:ext>
            </a:extLst>
          </p:cNvPr>
          <p:cNvSpPr txBox="1"/>
          <p:nvPr/>
        </p:nvSpPr>
        <p:spPr>
          <a:xfrm>
            <a:off x="635296" y="1796097"/>
            <a:ext cx="10837234" cy="736099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Reference area for filter parameter calculation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6 lines of chroma samples above and left of the PU. </a:t>
            </a:r>
          </a:p>
        </p:txBody>
      </p:sp>
    </p:spTree>
    <p:extLst>
      <p:ext uri="{BB962C8B-B14F-4D97-AF65-F5344CB8AC3E}">
        <p14:creationId xmlns:p14="http://schemas.microsoft.com/office/powerpoint/2010/main" val="6389880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AB4006-E230-47C2-A550-79BE55A07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b="1" dirty="0"/>
              <a:t>JVET-AD0100: Block Vector Guided CCCM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837FFE9-7156-4B2D-BC98-306661A888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Proposed Method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2A5451D-29EE-4239-A813-3A38D01957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endParaRPr lang="en-FI" sz="1600" dirty="0"/>
          </a:p>
          <a:p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EE743B-C5CC-3510-9E6A-780ED0B7FE42}"/>
              </a:ext>
            </a:extLst>
          </p:cNvPr>
          <p:cNvSpPr txBox="1"/>
          <p:nvPr/>
        </p:nvSpPr>
        <p:spPr>
          <a:xfrm>
            <a:off x="556451" y="1473565"/>
            <a:ext cx="6681478" cy="5144998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The proposed block vector guided CCCM (BVG-CCCM) uses the block vector of IBC or intraTMP coded co-located luma block to identify the reference area for CCCM parameter calculation. 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solidFill>
                <a:schemeClr val="tx2"/>
              </a:solidFill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Reference luma area and corresponding chroma area samples are used for calculating the parameters.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solidFill>
                <a:schemeClr val="tx2"/>
              </a:solidFill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The same gaussian solver as in CCCM is used for deriving the parameters.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solidFill>
                <a:schemeClr val="tx2"/>
              </a:solidFill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The same 7-tap filter as in CCCM is used: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5 spatial samples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ea typeface="Times New Roman" panose="02020603050405020304" pitchFamily="18" charset="0"/>
              </a:rPr>
              <a:t>Non-linear term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sz="1800" dirty="0">
                <a:solidFill>
                  <a:schemeClr val="tx2"/>
                </a:solidFill>
                <a:effectLst/>
                <a:ea typeface="Times New Roman" panose="02020603050405020304" pitchFamily="18" charset="0"/>
              </a:rPr>
              <a:t>Bias term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 dirty="0">
              <a:solidFill>
                <a:schemeClr val="tx2"/>
              </a:solidFill>
              <a:effectLst/>
              <a:ea typeface="Times New Roman" panose="02020603050405020304" pitchFamily="18" charset="0"/>
            </a:endParaRPr>
          </a:p>
        </p:txBody>
      </p:sp>
      <p:pic>
        <p:nvPicPr>
          <p:cNvPr id="2" name="Picture 1" descr="Diagram&#10;&#10;Description automatically generated">
            <a:extLst>
              <a:ext uri="{FF2B5EF4-FFF2-40B4-BE49-F238E27FC236}">
                <a16:creationId xmlns:a16="http://schemas.microsoft.com/office/drawing/2014/main" id="{98C7EC72-17C7-BE6B-930B-909A6DC89B5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24563" y="1462749"/>
            <a:ext cx="3892786" cy="48384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093363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AB4006-E230-47C2-A550-79BE55A07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b="1" dirty="0"/>
              <a:t>JVET-AD0100: Block Vector Guided CCCM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837FFE9-7156-4B2D-BC98-306661A888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Proposed Method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2A5451D-29EE-4239-A813-3A38D01957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endParaRPr lang="en-FI" sz="1600" dirty="0"/>
          </a:p>
          <a:p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EE743B-C5CC-3510-9E6A-780ED0B7FE42}"/>
              </a:ext>
            </a:extLst>
          </p:cNvPr>
          <p:cNvSpPr txBox="1"/>
          <p:nvPr/>
        </p:nvSpPr>
        <p:spPr>
          <a:xfrm>
            <a:off x="635296" y="1796097"/>
            <a:ext cx="9699551" cy="27571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dirty="0">
                <a:solidFill>
                  <a:schemeClr val="tx2"/>
                </a:solidFill>
              </a:rPr>
              <a:t>Similar to Direct Block Vector (DBV) mode in ECM-8.0, five locations, as shown in the figure, in collocated luma block area are scanned for determining the block vector to be used in BVG-CCCM method.</a:t>
            </a:r>
            <a:endParaRPr lang="en-FI" dirty="0">
              <a:solidFill>
                <a:schemeClr val="tx2"/>
              </a:solidFill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solidFill>
                <a:schemeClr val="tx2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 dirty="0">
              <a:solidFill>
                <a:schemeClr val="tx2"/>
              </a:solidFill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3" name="Picture 2" descr="Chart, bar chart, box and whisker chart&#10;&#10;Description automatically generated">
            <a:extLst>
              <a:ext uri="{FF2B5EF4-FFF2-40B4-BE49-F238E27FC236}">
                <a16:creationId xmlns:a16="http://schemas.microsoft.com/office/drawing/2014/main" id="{9C8DCFB4-7CC6-7FCF-8BEB-3F51CF446FF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-1" r="-5" b="8719"/>
          <a:stretch/>
        </p:blipFill>
        <p:spPr bwMode="auto">
          <a:xfrm>
            <a:off x="3209688" y="2888151"/>
            <a:ext cx="5881149" cy="34075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192219655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AB4006-E230-47C2-A550-79BE55A07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b="1" dirty="0"/>
              <a:t>JVET-AD0100: Block Vector Guided CCCM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837FFE9-7156-4B2D-BC98-306661A888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Proposed Method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2A5451D-29EE-4239-A813-3A38D01957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endParaRPr lang="en-FI" sz="1600" dirty="0"/>
          </a:p>
          <a:p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EE743B-C5CC-3510-9E6A-780ED0B7FE42}"/>
              </a:ext>
            </a:extLst>
          </p:cNvPr>
          <p:cNvSpPr txBox="1"/>
          <p:nvPr/>
        </p:nvSpPr>
        <p:spPr>
          <a:xfrm>
            <a:off x="635296" y="1796097"/>
            <a:ext cx="9699551" cy="3947234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US" b="1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Encoder Operation</a:t>
            </a:r>
            <a:endParaRPr lang="en-US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The encoder performs two additional RD for the BVG-CCCM for single-model and multi-model CCCM variants.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b="1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Bitstream Signalling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Usage of the mode is signalled with a CABAC coded PU level flag.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The BVG-CCCM flag is signalled if: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co-located block is coded in IBC or intraTMP mode,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cross-component index is LM_CHROMA_IDX or MMLM_CHROMA_IDX. 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The tool is enabled only in intra slices.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sz="1800" dirty="0">
              <a:solidFill>
                <a:schemeClr val="tx2"/>
              </a:solidFill>
              <a:effectLst/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179210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AB4006-E230-47C2-A550-79BE55A07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b="1" dirty="0"/>
              <a:t>JVET-AD0100: Block Vector Guided CCCM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837FFE9-7156-4B2D-BC98-306661A888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Results over ECM-8.0</a:t>
            </a:r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E15BC00-9EE6-D3AC-7CB6-BFF673C22896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48050" y="1473565"/>
            <a:ext cx="5295900" cy="51181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29261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AB4006-E230-47C2-A550-79BE55A07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b="1" dirty="0"/>
              <a:t>JVET-AD0100: Block Vector Guided CCCM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837FFE9-7156-4B2D-BC98-306661A888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Results over EE2-1.8a (IBC adaptation for coding of natural content)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2A5451D-29EE-4239-A813-3A38D01957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endParaRPr lang="en-FI" sz="1600" dirty="0"/>
          </a:p>
          <a:p>
            <a:endParaRPr lang="en-GB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C2A68EE-EA62-2C98-CBBE-33B5BC8273B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47053" y="2806505"/>
            <a:ext cx="10297195" cy="26625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488198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9AB4006-E230-47C2-A550-79BE55A07BBA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r>
              <a:rPr lang="en-CA" b="1" dirty="0"/>
              <a:t>JVET-AD0100: Block Vector Guided CCCM</a:t>
            </a:r>
            <a:endParaRPr lang="en-GB" dirty="0"/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5837FFE9-7156-4B2D-BC98-306661A888A3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Summary</a:t>
            </a:r>
            <a:endParaRPr lang="en-GB" dirty="0"/>
          </a:p>
        </p:txBody>
      </p:sp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D2A5451D-29EE-4239-A813-3A38D01957C3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/>
        <p:txBody>
          <a:bodyPr/>
          <a:lstStyle/>
          <a:p>
            <a:pPr marL="0" indent="0">
              <a:buNone/>
            </a:pPr>
            <a:endParaRPr lang="en-FI" sz="1600" dirty="0"/>
          </a:p>
          <a:p>
            <a:endParaRPr lang="en-GB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06EE743B-C5CC-3510-9E6A-780ED0B7FE42}"/>
              </a:ext>
            </a:extLst>
          </p:cNvPr>
          <p:cNvSpPr txBox="1"/>
          <p:nvPr/>
        </p:nvSpPr>
        <p:spPr>
          <a:xfrm>
            <a:off x="635296" y="1796097"/>
            <a:ext cx="9699551" cy="4501232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Proposed BVG-CCCM method that uses block vector of the IBC/intraTMP luma block’s BV for identifying the reference area for CCCM parameter calculation.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The proposed method is a straightforward extension of existing CCCM and only changes the samples selection for parameter calculation.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It provides promising coding gains in ECM especially for class F and TGM with very small impact on runtimes:</a:t>
            </a:r>
          </a:p>
          <a:p>
            <a:pPr marL="742950" lvl="1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All intra: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Natural content	: -0.00%, -0.10%, -0.10% for Y, Cb and Cr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Class F        			: -0.06%, -0.51%, -0.57% for Y, Cb and Cr</a:t>
            </a:r>
          </a:p>
          <a:p>
            <a:pPr marL="1200150" lvl="2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Class TGM 			        : -0.64%, -1.20%, -1.03% for Y, Cb and Cr</a:t>
            </a: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It is suggested to study this proposal in next EE2 round</a:t>
            </a:r>
          </a:p>
          <a:p>
            <a:pPr algn="just" hangingPunct="0">
              <a:spcBef>
                <a:spcPts val="680"/>
              </a:spcBef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endParaRPr lang="en-CA" dirty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  <a:p>
            <a:pPr marL="285750" indent="-285750" algn="just" hangingPunct="0">
              <a:spcBef>
                <a:spcPts val="680"/>
              </a:spcBef>
              <a:buFont typeface="Arial" panose="020B0604020202020204" pitchFamily="34" charset="0"/>
              <a:buChar char="•"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lang="en-CA" dirty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Thanks Qualcomm for crosschecking.</a:t>
            </a:r>
          </a:p>
        </p:txBody>
      </p:sp>
    </p:spTree>
    <p:extLst>
      <p:ext uri="{BB962C8B-B14F-4D97-AF65-F5344CB8AC3E}">
        <p14:creationId xmlns:p14="http://schemas.microsoft.com/office/powerpoint/2010/main" val="1027056513"/>
      </p:ext>
    </p:extLst>
  </p:cSld>
  <p:clrMapOvr>
    <a:masterClrMapping/>
  </p:clrMapOvr>
</p:sld>
</file>

<file path=ppt/theme/theme1.xml><?xml version="1.0" encoding="utf-8"?>
<a:theme xmlns:a="http://schemas.openxmlformats.org/drawingml/2006/main" name="1. Master">
  <a:themeElements>
    <a:clrScheme name="Nokia 2023.1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1135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Nokia 2023 - PowerPoint toolkit v1.3.2-small</Template>
  <TotalTime>477</TotalTime>
  <Words>541</Words>
  <Application>Microsoft Macintosh PowerPoint</Application>
  <PresentationFormat>Widescreen</PresentationFormat>
  <Paragraphs>62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7" baseType="lpstr"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JVET-AD0100 AHG12: Block Vector Guided CCCM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JVET-AD0163 AHG11: Updating NNPFC and NNPFA SEI messages for the NNPF</dc:title>
  <dc:creator>Maria Santamaria Gomez (Nokia)</dc:creator>
  <cp:lastModifiedBy>Ramin Ghaznavi-Youvalari (Nokia)</cp:lastModifiedBy>
  <cp:revision>67</cp:revision>
  <dcterms:created xsi:type="dcterms:W3CDTF">2023-04-21T07:00:11Z</dcterms:created>
  <dcterms:modified xsi:type="dcterms:W3CDTF">2023-04-22T11:24:58Z</dcterms:modified>
</cp:coreProperties>
</file>