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8"/>
  </p:notesMasterIdLst>
  <p:sldIdLst>
    <p:sldId id="369" r:id="rId3"/>
    <p:sldId id="371" r:id="rId4"/>
    <p:sldId id="376" r:id="rId5"/>
    <p:sldId id="375" r:id="rId6"/>
    <p:sldId id="269" r:id="rId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369"/>
            <p14:sldId id="371"/>
            <p14:sldId id="376"/>
            <p14:sldId id="375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徐陆航" initials="徐陆航" lastIdx="1" clrIdx="0">
    <p:extLst>
      <p:ext uri="{19B8F6BF-5375-455C-9EA6-DF929625EA0E}">
        <p15:presenceInfo xmlns:p15="http://schemas.microsoft.com/office/powerpoint/2012/main" userId="S-1-5-21-1439682878-3164288827-2260694920-75338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CAC8"/>
    <a:srgbClr val="5E5E5E"/>
    <a:srgbClr val="2DC84D"/>
    <a:srgbClr val="046A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主题样式 1 - 个性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74"/>
    <p:restoredTop sz="88288" autoAdjust="0"/>
  </p:normalViewPr>
  <p:slideViewPr>
    <p:cSldViewPr snapToGrid="0" snapToObjects="1">
      <p:cViewPr varScale="1">
        <p:scale>
          <a:sx n="54" d="100"/>
          <a:sy n="54" d="100"/>
        </p:scale>
        <p:origin x="1642" y="8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01051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76294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5278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1477716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2023/4/26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50" r:id="rId2"/>
    <p:sldLayoutId id="2147483652" r:id="rId3"/>
    <p:sldLayoutId id="2147483661" r:id="rId4"/>
    <p:sldLayoutId id="2147483664" r:id="rId5"/>
    <p:sldLayoutId id="2147483660" r:id="rId6"/>
  </p:sldLayoutIdLst>
  <p:hf sldNum="0" hdr="0" dt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03" y="1298182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80265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hf sldNum="0" hdr="0" dt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16838-9FCD-4B19-9C97-EA3505AED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9440" y="4734711"/>
            <a:ext cx="21743447" cy="4246577"/>
          </a:xfrm>
        </p:spPr>
        <p:txBody>
          <a:bodyPr>
            <a:normAutofit/>
          </a:bodyPr>
          <a:lstStyle/>
          <a:p>
            <a:pPr algn="ctr"/>
            <a:r>
              <a:rPr lang="en-US" altLang="zh-CN" sz="60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Analysis for decoding time in EE2-1.21a</a:t>
            </a:r>
            <a:br>
              <a:rPr lang="en-US" sz="66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</a:br>
            <a:endParaRPr lang="en-US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B7FFE7-8F49-4F8E-9347-F5693DDF7E2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8577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2E8173-FECF-4524-9662-3C02898EB8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355A1D9-606D-4283-B2A5-0BF752DB768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performance reported in EE2-1.21a, b, c, EE2-1.22 and EE2-1.24a are shown as follows,</a:t>
            </a:r>
            <a:endParaRPr lang="zh-CN" alt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B5E4429A-C8F9-49DD-ABB4-20CEB71856C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349D7456-1271-4014-8D11-8CFC2996F1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3137178"/>
              </p:ext>
            </p:extLst>
          </p:nvPr>
        </p:nvGraphicFramePr>
        <p:xfrm>
          <a:off x="4271750" y="4544705"/>
          <a:ext cx="16513788" cy="777837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968401">
                  <a:extLst>
                    <a:ext uri="{9D8B030D-6E8A-4147-A177-3AD203B41FA5}">
                      <a16:colId xmlns:a16="http://schemas.microsoft.com/office/drawing/2014/main" val="2574790866"/>
                    </a:ext>
                  </a:extLst>
                </a:gridCol>
                <a:gridCol w="9089998">
                  <a:extLst>
                    <a:ext uri="{9D8B030D-6E8A-4147-A177-3AD203B41FA5}">
                      <a16:colId xmlns:a16="http://schemas.microsoft.com/office/drawing/2014/main" val="4203585448"/>
                    </a:ext>
                  </a:extLst>
                </a:gridCol>
                <a:gridCol w="1405720">
                  <a:extLst>
                    <a:ext uri="{9D8B030D-6E8A-4147-A177-3AD203B41FA5}">
                      <a16:colId xmlns:a16="http://schemas.microsoft.com/office/drawing/2014/main" val="3374701534"/>
                    </a:ext>
                  </a:extLst>
                </a:gridCol>
                <a:gridCol w="1364776">
                  <a:extLst>
                    <a:ext uri="{9D8B030D-6E8A-4147-A177-3AD203B41FA5}">
                      <a16:colId xmlns:a16="http://schemas.microsoft.com/office/drawing/2014/main" val="2016554483"/>
                    </a:ext>
                  </a:extLst>
                </a:gridCol>
                <a:gridCol w="1214651">
                  <a:extLst>
                    <a:ext uri="{9D8B030D-6E8A-4147-A177-3AD203B41FA5}">
                      <a16:colId xmlns:a16="http://schemas.microsoft.com/office/drawing/2014/main" val="1714273926"/>
                    </a:ext>
                  </a:extLst>
                </a:gridCol>
                <a:gridCol w="1282889">
                  <a:extLst>
                    <a:ext uri="{9D8B030D-6E8A-4147-A177-3AD203B41FA5}">
                      <a16:colId xmlns:a16="http://schemas.microsoft.com/office/drawing/2014/main" val="3040133787"/>
                    </a:ext>
                  </a:extLst>
                </a:gridCol>
                <a:gridCol w="1187353">
                  <a:extLst>
                    <a:ext uri="{9D8B030D-6E8A-4147-A177-3AD203B41FA5}">
                      <a16:colId xmlns:a16="http://schemas.microsoft.com/office/drawing/2014/main" val="2792628225"/>
                    </a:ext>
                  </a:extLst>
                </a:gridCol>
              </a:tblGrid>
              <a:tr h="1200993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Test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Descriptions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800" b="0" i="0" u="none" strike="noStrike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Y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800" b="0" i="0" u="none" strike="noStrike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U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800" b="0" i="0" u="none" strike="noStrike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V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800" b="0" i="0" u="none" strike="noStrike" cap="none" spc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EncT</a:t>
                      </a:r>
                      <a:endParaRPr lang="en-US" altLang="zh-CN" sz="2800" b="0" i="0" u="none" strike="noStrike" cap="none" spc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800" b="0" i="0" u="none" strike="noStrike" cap="none" spc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DecT</a:t>
                      </a:r>
                      <a:endParaRPr lang="en-US" altLang="zh-CN" sz="2800" b="0" i="0" u="none" strike="noStrike" cap="none" spc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103771782"/>
                  </a:ext>
                </a:extLst>
              </a:tr>
              <a:tr h="1315477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1.21a</a:t>
                      </a:r>
                      <a:endParaRPr lang="en-CA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800" b="0" i="0" u="none" strike="noStrike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Additional 18 non-adjacent positions are added </a:t>
                      </a:r>
                      <a:r>
                        <a:rPr lang="en-US" sz="2800" b="0" i="0" u="none" strike="noStrike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with intra prediction modes replacement by partitioning angles for SGPM/GPM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800" b="0" i="0" u="none" strike="noStrike" cap="none" spc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-0.05%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800" b="0" i="0" u="none" strike="noStrike" cap="none" spc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-0.09%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800" b="0" i="0" u="none" strike="noStrike" cap="none" spc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-0.02%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800" b="0" i="0" u="none" strike="noStrike" cap="none" spc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800" b="1" i="0" u="none" strike="noStrike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102%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772493880"/>
                  </a:ext>
                </a:extLst>
              </a:tr>
              <a:tr h="1315477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1.21b</a:t>
                      </a:r>
                      <a:endParaRPr lang="en-CA" sz="2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Angular modes extension from 65 to 129 for TMRL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800" b="0" i="0" u="none" strike="noStrike" cap="none" spc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-0.05%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800" b="0" i="0" u="none" strike="noStrike" cap="none" spc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-0.05%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800" b="0" i="0" u="none" strike="noStrike" cap="none" spc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-0.08%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800" b="0" i="0" u="none" strike="noStrike" cap="none" spc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99%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800" b="0" i="0" u="none" strike="noStrike" cap="none" spc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99%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837036005"/>
                  </a:ext>
                </a:extLst>
              </a:tr>
              <a:tr h="1315477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1.21c</a:t>
                      </a:r>
                      <a:endParaRPr lang="en-CA" sz="2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CA" sz="2800" b="0" i="0" u="none" strike="noStrike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Test 1.21a + Test 1.21b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800" b="0" i="0" u="none" strike="noStrike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-0.13%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800" b="0" i="0" u="none" strike="noStrike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-0.14%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800" b="0" i="0" u="none" strike="noStrike" cap="none" spc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-0.11%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800" b="0" i="0" u="none" strike="noStrike" cap="none" spc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800" b="0" i="0" u="none" strike="noStrike" cap="none" spc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102%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130707277"/>
                  </a:ext>
                </a:extLst>
              </a:tr>
              <a:tr h="131547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1.22</a:t>
                      </a:r>
                      <a:endParaRPr lang="en-US" altLang="zh-CN" sz="2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CA" sz="2800" b="0" i="0" u="none" strike="noStrike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Template-based intra MPM list construction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800" b="0" i="0" u="none" strike="noStrike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-0.06%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800" b="0" i="0" u="none" strike="noStrike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-0.08%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800" b="0" i="0" u="none" strike="noStrike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-0.09%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800" b="0" i="0" u="none" strike="noStrike" cap="none" spc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800" b="0" i="0" u="none" strike="noStrike" cap="none" spc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101%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45413454"/>
                  </a:ext>
                </a:extLst>
              </a:tr>
              <a:tr h="1315477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2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1.24a</a:t>
                      </a:r>
                      <a:endParaRPr lang="en-CA" sz="2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CA" sz="2800" b="0" i="0" u="none" strike="noStrike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Test 1.21c + Test 1.22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800" b="0" i="0" u="none" strike="noStrike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-0.19%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800" b="0" i="0" u="none" strike="noStrike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-0.20%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800" b="0" i="0" u="none" strike="noStrike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-0.19%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800" b="0" i="0" u="none" strike="noStrike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indent="0" algn="ctr" defTabSz="825500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800" b="0" i="0" u="none" strike="noStrike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102%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207589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34322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4B3088-C0D0-42E2-B220-299A7922E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Analysis for decoding time in EE2-1.21a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538FF4D-758B-444B-8549-FBCB5C9F95B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1407623"/>
          </a:xfrm>
        </p:spPr>
        <p:txBody>
          <a:bodyPr/>
          <a:lstStyle/>
          <a:p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DecT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the averaged time from 200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decodings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C484DAC-B447-484D-8520-34CAEBACADC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D0D2427-5D50-45EE-BB80-5A9729FAAB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0025" y="5480655"/>
            <a:ext cx="16563950" cy="5345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881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4B3088-C0D0-42E2-B220-299A7922E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538FF4D-758B-444B-8549-FBCB5C9F95B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proposed to adopt EE2-1.24a into the next version of ECM.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C484DAC-B447-484D-8520-34CAEBACADC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042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53183</TotalTime>
  <Words>174</Words>
  <Application>Microsoft Office PowerPoint</Application>
  <PresentationFormat>自定义</PresentationFormat>
  <Paragraphs>49</Paragraphs>
  <Slides>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Helvetica Neue</vt:lpstr>
      <vt:lpstr>Helvetica Neue Light</vt:lpstr>
      <vt:lpstr>Helvetica Neue Medium</vt:lpstr>
      <vt:lpstr>OPPOSans B</vt:lpstr>
      <vt:lpstr>OPPOSans M</vt:lpstr>
      <vt:lpstr>OPPOSans R</vt:lpstr>
      <vt:lpstr>Yu Mincho</vt:lpstr>
      <vt:lpstr>等线</vt:lpstr>
      <vt:lpstr>Arial</vt:lpstr>
      <vt:lpstr>Helvetica</vt:lpstr>
      <vt:lpstr>Times New Roman</vt:lpstr>
      <vt:lpstr>White 白底</vt:lpstr>
      <vt:lpstr>Black 黑底</vt:lpstr>
      <vt:lpstr>Analysis for decoding time in EE2-1.21a </vt:lpstr>
      <vt:lpstr>Introduction</vt:lpstr>
      <vt:lpstr>Analysis for decoding time in EE2-1.21a</vt:lpstr>
      <vt:lpstr>Conclusions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杨宁</dc:creator>
  <cp:lastModifiedBy>徐陆航</cp:lastModifiedBy>
  <cp:revision>544</cp:revision>
  <dcterms:modified xsi:type="dcterms:W3CDTF">2023-04-26T06:57:04Z</dcterms:modified>
</cp:coreProperties>
</file>