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298" r:id="rId11"/>
    <p:sldId id="286" r:id="rId12"/>
    <p:sldId id="258" r:id="rId13"/>
    <p:sldId id="282" r:id="rId14"/>
    <p:sldId id="260" r:id="rId15"/>
    <p:sldId id="299" r:id="rId16"/>
    <p:sldId id="263" r:id="rId17"/>
    <p:sldId id="264" r:id="rId18"/>
    <p:sldId id="266" r:id="rId19"/>
    <p:sldId id="267" r:id="rId20"/>
    <p:sldId id="268" r:id="rId21"/>
    <p:sldId id="269" r:id="rId22"/>
    <p:sldId id="309" r:id="rId23"/>
    <p:sldId id="308" r:id="rId24"/>
    <p:sldId id="295" r:id="rId25"/>
    <p:sldId id="274" r:id="rId26"/>
    <p:sldId id="277" r:id="rId27"/>
    <p:sldId id="289" r:id="rId28"/>
    <p:sldId id="300" r:id="rId29"/>
    <p:sldId id="288" r:id="rId30"/>
    <p:sldId id="28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3E92D-1082-4CEF-AEE7-70C1694237F1}" v="72" dt="2023-04-22T02:48:42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4473E92D-1082-4CEF-AEE7-70C1694237F1}"/>
    <pc:docChg chg="undo redo custSel addSld delSld modSld sldOrd">
      <pc:chgData name="Dmytro Rusanovskyy" userId="621f73b1-0084-4349-83c1-86917e0e3bb7" providerId="ADAL" clId="{4473E92D-1082-4CEF-AEE7-70C1694237F1}" dt="2023-04-22T03:19:46.392" v="2459" actId="6549"/>
      <pc:docMkLst>
        <pc:docMk/>
      </pc:docMkLst>
      <pc:sldChg chg="addSp delSp modSp mod">
        <pc:chgData name="Dmytro Rusanovskyy" userId="621f73b1-0084-4349-83c1-86917e0e3bb7" providerId="ADAL" clId="{4473E92D-1082-4CEF-AEE7-70C1694237F1}" dt="2023-04-22T01:45:05.649" v="854" actId="1076"/>
        <pc:sldMkLst>
          <pc:docMk/>
          <pc:sldMk cId="1629566241" sldId="258"/>
        </pc:sldMkLst>
        <pc:spChg chg="add del mod">
          <ac:chgData name="Dmytro Rusanovskyy" userId="621f73b1-0084-4349-83c1-86917e0e3bb7" providerId="ADAL" clId="{4473E92D-1082-4CEF-AEE7-70C1694237F1}" dt="2023-04-22T01:43:02.227" v="660" actId="22"/>
          <ac:spMkLst>
            <pc:docMk/>
            <pc:sldMk cId="1629566241" sldId="258"/>
            <ac:spMk id="4" creationId="{224A58B3-B443-CFAC-72E7-215BFCF39FF7}"/>
          </ac:spMkLst>
        </pc:spChg>
        <pc:spChg chg="add mod">
          <ac:chgData name="Dmytro Rusanovskyy" userId="621f73b1-0084-4349-83c1-86917e0e3bb7" providerId="ADAL" clId="{4473E92D-1082-4CEF-AEE7-70C1694237F1}" dt="2023-04-22T01:44:59.179" v="852" actId="108"/>
          <ac:spMkLst>
            <pc:docMk/>
            <pc:sldMk cId="1629566241" sldId="258"/>
            <ac:spMk id="5" creationId="{A861E765-B195-FC83-2ED6-2B9C7C23D98A}"/>
          </ac:spMkLst>
        </pc:spChg>
        <pc:picChg chg="mod">
          <ac:chgData name="Dmytro Rusanovskyy" userId="621f73b1-0084-4349-83c1-86917e0e3bb7" providerId="ADAL" clId="{4473E92D-1082-4CEF-AEE7-70C1694237F1}" dt="2023-04-22T01:45:03.912" v="853" actId="1076"/>
          <ac:picMkLst>
            <pc:docMk/>
            <pc:sldMk cId="1629566241" sldId="258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1:45:05.649" v="854" actId="1076"/>
          <ac:picMkLst>
            <pc:docMk/>
            <pc:sldMk cId="1629566241" sldId="258"/>
            <ac:picMk id="10" creationId="{00000000-0000-0000-0000-000000000000}"/>
          </ac:picMkLst>
        </pc:picChg>
      </pc:sldChg>
      <pc:sldChg chg="addSp delSp modSp mod">
        <pc:chgData name="Dmytro Rusanovskyy" userId="621f73b1-0084-4349-83c1-86917e0e3bb7" providerId="ADAL" clId="{4473E92D-1082-4CEF-AEE7-70C1694237F1}" dt="2023-04-22T02:21:00.004" v="1721" actId="20577"/>
        <pc:sldMkLst>
          <pc:docMk/>
          <pc:sldMk cId="1415931796" sldId="260"/>
        </pc:sldMkLst>
        <pc:spChg chg="mod">
          <ac:chgData name="Dmytro Rusanovskyy" userId="621f73b1-0084-4349-83c1-86917e0e3bb7" providerId="ADAL" clId="{4473E92D-1082-4CEF-AEE7-70C1694237F1}" dt="2023-04-22T01:34:41.981" v="566" actId="1076"/>
          <ac:spMkLst>
            <pc:docMk/>
            <pc:sldMk cId="1415931796" sldId="260"/>
            <ac:spMk id="2" creationId="{00000000-0000-0000-0000-000000000000}"/>
          </ac:spMkLst>
        </pc:spChg>
        <pc:spChg chg="del">
          <ac:chgData name="Dmytro Rusanovskyy" userId="621f73b1-0084-4349-83c1-86917e0e3bb7" providerId="ADAL" clId="{4473E92D-1082-4CEF-AEE7-70C1694237F1}" dt="2023-04-22T00:56:12.425" v="67" actId="21"/>
          <ac:spMkLst>
            <pc:docMk/>
            <pc:sldMk cId="1415931796" sldId="260"/>
            <ac:spMk id="3" creationId="{00000000-0000-0000-0000-000000000000}"/>
          </ac:spMkLst>
        </pc:spChg>
        <pc:spChg chg="add del mod">
          <ac:chgData name="Dmytro Rusanovskyy" userId="621f73b1-0084-4349-83c1-86917e0e3bb7" providerId="ADAL" clId="{4473E92D-1082-4CEF-AEE7-70C1694237F1}" dt="2023-04-22T00:53:49.634" v="56" actId="478"/>
          <ac:spMkLst>
            <pc:docMk/>
            <pc:sldMk cId="1415931796" sldId="260"/>
            <ac:spMk id="5" creationId="{67ADC9D9-7521-2C0C-00DB-1918566C4BDE}"/>
          </ac:spMkLst>
        </pc:spChg>
        <pc:spChg chg="add del mod">
          <ac:chgData name="Dmytro Rusanovskyy" userId="621f73b1-0084-4349-83c1-86917e0e3bb7" providerId="ADAL" clId="{4473E92D-1082-4CEF-AEE7-70C1694237F1}" dt="2023-04-22T00:55:55.187" v="61"/>
          <ac:spMkLst>
            <pc:docMk/>
            <pc:sldMk cId="1415931796" sldId="260"/>
            <ac:spMk id="13" creationId="{8CC06CDC-6054-4FC4-D920-02D2DC01F3B3}"/>
          </ac:spMkLst>
        </pc:spChg>
        <pc:spChg chg="add del mod ord">
          <ac:chgData name="Dmytro Rusanovskyy" userId="621f73b1-0084-4349-83c1-86917e0e3bb7" providerId="ADAL" clId="{4473E92D-1082-4CEF-AEE7-70C1694237F1}" dt="2023-04-22T01:31:40.445" v="437" actId="478"/>
          <ac:spMkLst>
            <pc:docMk/>
            <pc:sldMk cId="1415931796" sldId="260"/>
            <ac:spMk id="16" creationId="{3E156E65-B94E-EC46-4D2B-E47743AFE7D8}"/>
          </ac:spMkLst>
        </pc:spChg>
        <pc:spChg chg="add del mod">
          <ac:chgData name="Dmytro Rusanovskyy" userId="621f73b1-0084-4349-83c1-86917e0e3bb7" providerId="ADAL" clId="{4473E92D-1082-4CEF-AEE7-70C1694237F1}" dt="2023-04-22T00:57:23.804" v="80"/>
          <ac:spMkLst>
            <pc:docMk/>
            <pc:sldMk cId="1415931796" sldId="260"/>
            <ac:spMk id="18" creationId="{4F0A6B1F-C9EB-A0D2-24A6-B63522B03CC1}"/>
          </ac:spMkLst>
        </pc:spChg>
        <pc:spChg chg="add del mod">
          <ac:chgData name="Dmytro Rusanovskyy" userId="621f73b1-0084-4349-83c1-86917e0e3bb7" providerId="ADAL" clId="{4473E92D-1082-4CEF-AEE7-70C1694237F1}" dt="2023-04-22T01:21:01.111" v="150"/>
          <ac:spMkLst>
            <pc:docMk/>
            <pc:sldMk cId="1415931796" sldId="260"/>
            <ac:spMk id="23" creationId="{62C17B15-A459-9172-5BE2-DB86B395283B}"/>
          </ac:spMkLst>
        </pc:spChg>
        <pc:spChg chg="add mod">
          <ac:chgData name="Dmytro Rusanovskyy" userId="621f73b1-0084-4349-83c1-86917e0e3bb7" providerId="ADAL" clId="{4473E92D-1082-4CEF-AEE7-70C1694237F1}" dt="2023-04-22T02:21:00.004" v="1721" actId="20577"/>
          <ac:spMkLst>
            <pc:docMk/>
            <pc:sldMk cId="1415931796" sldId="260"/>
            <ac:spMk id="24" creationId="{99A0464F-33A9-4AE6-68D0-5BAB62F7A846}"/>
          </ac:spMkLst>
        </pc:spChg>
        <pc:spChg chg="add del mod">
          <ac:chgData name="Dmytro Rusanovskyy" userId="621f73b1-0084-4349-83c1-86917e0e3bb7" providerId="ADAL" clId="{4473E92D-1082-4CEF-AEE7-70C1694237F1}" dt="2023-04-22T01:22:25.167" v="158" actId="478"/>
          <ac:spMkLst>
            <pc:docMk/>
            <pc:sldMk cId="1415931796" sldId="260"/>
            <ac:spMk id="26" creationId="{7330994C-4FAB-2E2B-8917-CD9C4B35ECDD}"/>
          </ac:spMkLst>
        </pc:spChg>
        <pc:graphicFrameChg chg="add mod">
          <ac:chgData name="Dmytro Rusanovskyy" userId="621f73b1-0084-4349-83c1-86917e0e3bb7" providerId="ADAL" clId="{4473E92D-1082-4CEF-AEE7-70C1694237F1}" dt="2023-04-22T00:55:55.031" v="60"/>
          <ac:graphicFrameMkLst>
            <pc:docMk/>
            <pc:sldMk cId="1415931796" sldId="260"/>
            <ac:graphicFrameMk id="14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0:57:16.242" v="76"/>
          <ac:graphicFrameMkLst>
            <pc:docMk/>
            <pc:sldMk cId="1415931796" sldId="260"/>
            <ac:graphicFrameMk id="19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0:57:23.683" v="79"/>
          <ac:graphicFrameMkLst>
            <pc:docMk/>
            <pc:sldMk cId="1415931796" sldId="260"/>
            <ac:graphicFrameMk id="20" creationId="{00000000-0008-0000-0100-00000B000000}"/>
          </ac:graphicFrameMkLst>
        </pc:graphicFrameChg>
        <pc:picChg chg="add del mod">
          <ac:chgData name="Dmytro Rusanovskyy" userId="621f73b1-0084-4349-83c1-86917e0e3bb7" providerId="ADAL" clId="{4473E92D-1082-4CEF-AEE7-70C1694237F1}" dt="2023-04-22T00:53:33.470" v="49"/>
          <ac:picMkLst>
            <pc:docMk/>
            <pc:sldMk cId="1415931796" sldId="260"/>
            <ac:picMk id="8" creationId="{630012AB-F5F8-A0DC-F9D1-04D0AB3FB6AD}"/>
          </ac:picMkLst>
        </pc:picChg>
        <pc:picChg chg="add del">
          <ac:chgData name="Dmytro Rusanovskyy" userId="621f73b1-0084-4349-83c1-86917e0e3bb7" providerId="ADAL" clId="{4473E92D-1082-4CEF-AEE7-70C1694237F1}" dt="2023-04-22T00:55:51.294" v="57" actId="478"/>
          <ac:picMkLst>
            <pc:docMk/>
            <pc:sldMk cId="1415931796" sldId="260"/>
            <ac:picMk id="9" creationId="{00000000-0000-0000-0000-000000000000}"/>
          </ac:picMkLst>
        </pc:picChg>
        <pc:picChg chg="del">
          <ac:chgData name="Dmytro Rusanovskyy" userId="621f73b1-0084-4349-83c1-86917e0e3bb7" providerId="ADAL" clId="{4473E92D-1082-4CEF-AEE7-70C1694237F1}" dt="2023-04-22T00:58:24.233" v="90" actId="478"/>
          <ac:picMkLst>
            <pc:docMk/>
            <pc:sldMk cId="1415931796" sldId="260"/>
            <ac:picMk id="10" creationId="{00000000-0000-0000-0000-000000000000}"/>
          </ac:picMkLst>
        </pc:picChg>
        <pc:picChg chg="add del mod">
          <ac:chgData name="Dmytro Rusanovskyy" userId="621f73b1-0084-4349-83c1-86917e0e3bb7" providerId="ADAL" clId="{4473E92D-1082-4CEF-AEE7-70C1694237F1}" dt="2023-04-22T00:53:49.084" v="55"/>
          <ac:picMkLst>
            <pc:docMk/>
            <pc:sldMk cId="1415931796" sldId="260"/>
            <ac:picMk id="11" creationId="{E3E49049-EDDF-1C3C-D6F8-47B8EDA4101B}"/>
          </ac:picMkLst>
        </pc:picChg>
        <pc:picChg chg="add del mod">
          <ac:chgData name="Dmytro Rusanovskyy" userId="621f73b1-0084-4349-83c1-86917e0e3bb7" providerId="ADAL" clId="{4473E92D-1082-4CEF-AEE7-70C1694237F1}" dt="2023-04-22T00:57:14.968" v="73" actId="478"/>
          <ac:picMkLst>
            <pc:docMk/>
            <pc:sldMk cId="1415931796" sldId="260"/>
            <ac:picMk id="15" creationId="{01DDE98A-AEB8-1D06-A07A-12C764616311}"/>
          </ac:picMkLst>
        </pc:picChg>
        <pc:picChg chg="add mod ord">
          <ac:chgData name="Dmytro Rusanovskyy" userId="621f73b1-0084-4349-83c1-86917e0e3bb7" providerId="ADAL" clId="{4473E92D-1082-4CEF-AEE7-70C1694237F1}" dt="2023-04-22T01:34:45.086" v="567" actId="1076"/>
          <ac:picMkLst>
            <pc:docMk/>
            <pc:sldMk cId="1415931796" sldId="260"/>
            <ac:picMk id="21" creationId="{DF8A5200-43EF-1A56-DA38-73AB61FE81C5}"/>
          </ac:picMkLst>
        </pc:picChg>
        <pc:picChg chg="add mod">
          <ac:chgData name="Dmytro Rusanovskyy" userId="621f73b1-0084-4349-83c1-86917e0e3bb7" providerId="ADAL" clId="{4473E92D-1082-4CEF-AEE7-70C1694237F1}" dt="2023-04-22T01:34:47.636" v="568" actId="1076"/>
          <ac:picMkLst>
            <pc:docMk/>
            <pc:sldMk cId="1415931796" sldId="260"/>
            <ac:picMk id="25" creationId="{B8009F48-E6CD-D620-1890-2A82FB5C90EF}"/>
          </ac:picMkLst>
        </pc:picChg>
      </pc:sldChg>
      <pc:sldChg chg="del ord">
        <pc:chgData name="Dmytro Rusanovskyy" userId="621f73b1-0084-4349-83c1-86917e0e3bb7" providerId="ADAL" clId="{4473E92D-1082-4CEF-AEE7-70C1694237F1}" dt="2023-04-22T00:52:25.982" v="46" actId="47"/>
        <pc:sldMkLst>
          <pc:docMk/>
          <pc:sldMk cId="121614527" sldId="261"/>
        </pc:sldMkLst>
      </pc:sldChg>
      <pc:sldChg chg="addSp delSp modSp mod">
        <pc:chgData name="Dmytro Rusanovskyy" userId="621f73b1-0084-4349-83c1-86917e0e3bb7" providerId="ADAL" clId="{4473E92D-1082-4CEF-AEE7-70C1694237F1}" dt="2023-04-22T01:46:35.454" v="904" actId="1076"/>
        <pc:sldMkLst>
          <pc:docMk/>
          <pc:sldMk cId="2350558306" sldId="263"/>
        </pc:sldMkLst>
        <pc:spChg chg="add del mod">
          <ac:chgData name="Dmytro Rusanovskyy" userId="621f73b1-0084-4349-83c1-86917e0e3bb7" providerId="ADAL" clId="{4473E92D-1082-4CEF-AEE7-70C1694237F1}" dt="2023-04-22T01:28:23.869" v="241" actId="478"/>
          <ac:spMkLst>
            <pc:docMk/>
            <pc:sldMk cId="2350558306" sldId="263"/>
            <ac:spMk id="3" creationId="{DCBEE7CD-DAD0-379C-CC89-F80521CE1C4C}"/>
          </ac:spMkLst>
        </pc:spChg>
        <pc:spChg chg="add mod">
          <ac:chgData name="Dmytro Rusanovskyy" userId="621f73b1-0084-4349-83c1-86917e0e3bb7" providerId="ADAL" clId="{4473E92D-1082-4CEF-AEE7-70C1694237F1}" dt="2023-04-22T01:46:31.104" v="902" actId="108"/>
          <ac:spMkLst>
            <pc:docMk/>
            <pc:sldMk cId="2350558306" sldId="263"/>
            <ac:spMk id="4" creationId="{AD695B61-64CF-0E57-20FD-D120CA09AA7A}"/>
          </ac:spMkLst>
        </pc:spChg>
        <pc:picChg chg="mod">
          <ac:chgData name="Dmytro Rusanovskyy" userId="621f73b1-0084-4349-83c1-86917e0e3bb7" providerId="ADAL" clId="{4473E92D-1082-4CEF-AEE7-70C1694237F1}" dt="2023-04-22T01:46:33.430" v="903" actId="1076"/>
          <ac:picMkLst>
            <pc:docMk/>
            <pc:sldMk cId="2350558306" sldId="263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1:46:35.454" v="904" actId="1076"/>
          <ac:picMkLst>
            <pc:docMk/>
            <pc:sldMk cId="2350558306" sldId="263"/>
            <ac:picMk id="10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28:12.249" v="240" actId="20577"/>
        <pc:sldMkLst>
          <pc:docMk/>
          <pc:sldMk cId="1275352459" sldId="264"/>
        </pc:sldMkLst>
        <pc:spChg chg="mod">
          <ac:chgData name="Dmytro Rusanovskyy" userId="621f73b1-0084-4349-83c1-86917e0e3bb7" providerId="ADAL" clId="{4473E92D-1082-4CEF-AEE7-70C1694237F1}" dt="2023-04-22T01:28:12.249" v="240" actId="20577"/>
          <ac:spMkLst>
            <pc:docMk/>
            <pc:sldMk cId="1275352459" sldId="264"/>
            <ac:spMk id="2" creationId="{00000000-0000-0000-0000-000000000000}"/>
          </ac:spMkLst>
        </pc:spChg>
      </pc:sldChg>
      <pc:sldChg chg="addSp modSp mod">
        <pc:chgData name="Dmytro Rusanovskyy" userId="621f73b1-0084-4349-83c1-86917e0e3bb7" providerId="ADAL" clId="{4473E92D-1082-4CEF-AEE7-70C1694237F1}" dt="2023-04-22T02:14:24.098" v="1496" actId="1076"/>
        <pc:sldMkLst>
          <pc:docMk/>
          <pc:sldMk cId="166127079" sldId="266"/>
        </pc:sldMkLst>
        <pc:spChg chg="add mod">
          <ac:chgData name="Dmytro Rusanovskyy" userId="621f73b1-0084-4349-83c1-86917e0e3bb7" providerId="ADAL" clId="{4473E92D-1082-4CEF-AEE7-70C1694237F1}" dt="2023-04-22T02:14:24.098" v="1496" actId="1076"/>
          <ac:spMkLst>
            <pc:docMk/>
            <pc:sldMk cId="166127079" sldId="266"/>
            <ac:spMk id="3" creationId="{900AE1D5-D5A9-4F36-C56F-1C66319FA8D2}"/>
          </ac:spMkLst>
        </pc:spChg>
        <pc:picChg chg="mod">
          <ac:chgData name="Dmytro Rusanovskyy" userId="621f73b1-0084-4349-83c1-86917e0e3bb7" providerId="ADAL" clId="{4473E92D-1082-4CEF-AEE7-70C1694237F1}" dt="2023-04-22T02:03:11.555" v="1138" actId="1076"/>
          <ac:picMkLst>
            <pc:docMk/>
            <pc:sldMk cId="166127079" sldId="266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2:03:16.091" v="1139" actId="1076"/>
          <ac:picMkLst>
            <pc:docMk/>
            <pc:sldMk cId="166127079" sldId="266"/>
            <ac:picMk id="10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47:37.311" v="913" actId="20577"/>
        <pc:sldMkLst>
          <pc:docMk/>
          <pc:sldMk cId="1653569251" sldId="267"/>
        </pc:sldMkLst>
        <pc:spChg chg="mod">
          <ac:chgData name="Dmytro Rusanovskyy" userId="621f73b1-0084-4349-83c1-86917e0e3bb7" providerId="ADAL" clId="{4473E92D-1082-4CEF-AEE7-70C1694237F1}" dt="2023-04-22T01:47:37.311" v="913" actId="20577"/>
          <ac:spMkLst>
            <pc:docMk/>
            <pc:sldMk cId="1653569251" sldId="267"/>
            <ac:spMk id="2" creationId="{00000000-0000-0000-0000-000000000000}"/>
          </ac:spMkLst>
        </pc:spChg>
      </pc:sldChg>
      <pc:sldChg chg="addSp modSp mod">
        <pc:chgData name="Dmytro Rusanovskyy" userId="621f73b1-0084-4349-83c1-86917e0e3bb7" providerId="ADAL" clId="{4473E92D-1082-4CEF-AEE7-70C1694237F1}" dt="2023-04-22T02:20:42.279" v="1715" actId="6549"/>
        <pc:sldMkLst>
          <pc:docMk/>
          <pc:sldMk cId="1337195118" sldId="268"/>
        </pc:sldMkLst>
        <pc:spChg chg="add mod">
          <ac:chgData name="Dmytro Rusanovskyy" userId="621f73b1-0084-4349-83c1-86917e0e3bb7" providerId="ADAL" clId="{4473E92D-1082-4CEF-AEE7-70C1694237F1}" dt="2023-04-22T02:20:42.279" v="1715" actId="6549"/>
          <ac:spMkLst>
            <pc:docMk/>
            <pc:sldMk cId="1337195118" sldId="268"/>
            <ac:spMk id="3" creationId="{FF15A264-E4B3-55E9-2BC6-5CFE3EDF1651}"/>
          </ac:spMkLst>
        </pc:spChg>
      </pc:sldChg>
      <pc:sldChg chg="addSp delSp modSp mod ord">
        <pc:chgData name="Dmytro Rusanovskyy" userId="621f73b1-0084-4349-83c1-86917e0e3bb7" providerId="ADAL" clId="{4473E92D-1082-4CEF-AEE7-70C1694237F1}" dt="2023-04-22T02:25:57.705" v="1731"/>
        <pc:sldMkLst>
          <pc:docMk/>
          <pc:sldMk cId="3291465869" sldId="269"/>
        </pc:sldMkLst>
        <pc:spChg chg="mod">
          <ac:chgData name="Dmytro Rusanovskyy" userId="621f73b1-0084-4349-83c1-86917e0e3bb7" providerId="ADAL" clId="{4473E92D-1082-4CEF-AEE7-70C1694237F1}" dt="2023-04-22T02:04:44.972" v="1150" actId="20577"/>
          <ac:spMkLst>
            <pc:docMk/>
            <pc:sldMk cId="3291465869" sldId="269"/>
            <ac:spMk id="2" creationId="{00000000-0000-0000-0000-000000000000}"/>
          </ac:spMkLst>
        </pc:spChg>
        <pc:spChg chg="add mod">
          <ac:chgData name="Dmytro Rusanovskyy" userId="621f73b1-0084-4349-83c1-86917e0e3bb7" providerId="ADAL" clId="{4473E92D-1082-4CEF-AEE7-70C1694237F1}" dt="2023-04-22T02:25:57.705" v="1731"/>
          <ac:spMkLst>
            <pc:docMk/>
            <pc:sldMk cId="3291465869" sldId="269"/>
            <ac:spMk id="3" creationId="{5D6C98BD-AF57-454D-89FC-5B9FD362415A}"/>
          </ac:spMkLst>
        </pc:spChg>
        <pc:spChg chg="add del">
          <ac:chgData name="Dmytro Rusanovskyy" userId="621f73b1-0084-4349-83c1-86917e0e3bb7" providerId="ADAL" clId="{4473E92D-1082-4CEF-AEE7-70C1694237F1}" dt="2023-04-22T02:12:19.959" v="1484" actId="22"/>
          <ac:spMkLst>
            <pc:docMk/>
            <pc:sldMk cId="3291465869" sldId="269"/>
            <ac:spMk id="5" creationId="{FDCDD988-10AD-8A12-21D8-BBD1E4727FBC}"/>
          </ac:spMkLst>
        </pc:spChg>
        <pc:picChg chg="add del mod">
          <ac:chgData name="Dmytro Rusanovskyy" userId="621f73b1-0084-4349-83c1-86917e0e3bb7" providerId="ADAL" clId="{4473E92D-1082-4CEF-AEE7-70C1694237F1}" dt="2023-04-22T02:14:02.081" v="1489" actId="478"/>
          <ac:picMkLst>
            <pc:docMk/>
            <pc:sldMk cId="3291465869" sldId="269"/>
            <ac:picMk id="6" creationId="{856C93F6-0C83-06D8-1485-A7C75123D293}"/>
          </ac:picMkLst>
        </pc:picChg>
      </pc:sldChg>
      <pc:sldChg chg="addSp delSp modSp mod">
        <pc:chgData name="Dmytro Rusanovskyy" userId="621f73b1-0084-4349-83c1-86917e0e3bb7" providerId="ADAL" clId="{4473E92D-1082-4CEF-AEE7-70C1694237F1}" dt="2023-04-22T02:44:08.335" v="2387" actId="20577"/>
        <pc:sldMkLst>
          <pc:docMk/>
          <pc:sldMk cId="2550636213" sldId="271"/>
        </pc:sldMkLst>
        <pc:spChg chg="add mod">
          <ac:chgData name="Dmytro Rusanovskyy" userId="621f73b1-0084-4349-83c1-86917e0e3bb7" providerId="ADAL" clId="{4473E92D-1082-4CEF-AEE7-70C1694237F1}" dt="2023-04-22T02:44:08.335" v="2387" actId="20577"/>
          <ac:spMkLst>
            <pc:docMk/>
            <pc:sldMk cId="2550636213" sldId="271"/>
            <ac:spMk id="3" creationId="{A6790391-5285-80B1-1704-2D8784F59AFE}"/>
          </ac:spMkLst>
        </pc:spChg>
        <pc:spChg chg="add del mod">
          <ac:chgData name="Dmytro Rusanovskyy" userId="621f73b1-0084-4349-83c1-86917e0e3bb7" providerId="ADAL" clId="{4473E92D-1082-4CEF-AEE7-70C1694237F1}" dt="2023-04-22T02:40:49.438" v="2291"/>
          <ac:spMkLst>
            <pc:docMk/>
            <pc:sldMk cId="2550636213" sldId="271"/>
            <ac:spMk id="5" creationId="{B3E8C952-316E-9535-D407-37BA4959F6D4}"/>
          </ac:spMkLst>
        </pc:spChg>
        <pc:spChg chg="add del mod">
          <ac:chgData name="Dmytro Rusanovskyy" userId="621f73b1-0084-4349-83c1-86917e0e3bb7" providerId="ADAL" clId="{4473E92D-1082-4CEF-AEE7-70C1694237F1}" dt="2023-04-22T02:41:50.020" v="2300"/>
          <ac:spMkLst>
            <pc:docMk/>
            <pc:sldMk cId="2550636213" sldId="271"/>
            <ac:spMk id="12" creationId="{D4EBC2E7-2A06-4C94-0179-B00E793A3441}"/>
          </ac:spMkLst>
        </pc:spChg>
        <pc:spChg chg="add del mod">
          <ac:chgData name="Dmytro Rusanovskyy" userId="621f73b1-0084-4349-83c1-86917e0e3bb7" providerId="ADAL" clId="{4473E92D-1082-4CEF-AEE7-70C1694237F1}" dt="2023-04-22T02:42:18.784" v="2306"/>
          <ac:spMkLst>
            <pc:docMk/>
            <pc:sldMk cId="2550636213" sldId="271"/>
            <ac:spMk id="16" creationId="{AA5CE8A5-72EE-458F-9DFA-8AC171DDEFAF}"/>
          </ac:spMkLst>
        </pc:spChg>
        <pc:graphicFrameChg chg="add mod">
          <ac:chgData name="Dmytro Rusanovskyy" userId="621f73b1-0084-4349-83c1-86917e0e3bb7" providerId="ADAL" clId="{4473E92D-1082-4CEF-AEE7-70C1694237F1}" dt="2023-04-22T02:40:49.304" v="2290"/>
          <ac:graphicFrameMkLst>
            <pc:docMk/>
            <pc:sldMk cId="2550636213" sldId="271"/>
            <ac:graphicFrameMk id="7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1:49.119" v="2298"/>
          <ac:graphicFrameMkLst>
            <pc:docMk/>
            <pc:sldMk cId="2550636213" sldId="271"/>
            <ac:graphicFrameMk id="13" creationId="{00000000-0008-0000-0100-00000C000000}"/>
          </ac:graphicFrameMkLst>
        </pc:graphicFrameChg>
        <pc:graphicFrameChg chg="add del mod">
          <ac:chgData name="Dmytro Rusanovskyy" userId="621f73b1-0084-4349-83c1-86917e0e3bb7" providerId="ADAL" clId="{4473E92D-1082-4CEF-AEE7-70C1694237F1}" dt="2023-04-22T02:42:07.467" v="2304" actId="478"/>
          <ac:graphicFrameMkLst>
            <pc:docMk/>
            <pc:sldMk cId="2550636213" sldId="271"/>
            <ac:graphicFrameMk id="14" creationId="{00000000-0008-0000-0100-00000C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3:19.270" v="2322" actId="14100"/>
          <ac:graphicFrameMkLst>
            <pc:docMk/>
            <pc:sldMk cId="2550636213" sldId="271"/>
            <ac:graphicFrameMk id="17" creationId="{00000000-0008-0000-0100-000006000000}"/>
          </ac:graphicFrameMkLst>
        </pc:graphicFrameChg>
        <pc:picChg chg="add mod">
          <ac:chgData name="Dmytro Rusanovskyy" userId="621f73b1-0084-4349-83c1-86917e0e3bb7" providerId="ADAL" clId="{4473E92D-1082-4CEF-AEE7-70C1694237F1}" dt="2023-04-22T02:41:05.406" v="2294" actId="14100"/>
          <ac:picMkLst>
            <pc:docMk/>
            <pc:sldMk cId="2550636213" sldId="271"/>
            <ac:picMk id="8" creationId="{E8EE7064-D918-B0A7-2A5E-EF67C8FBA231}"/>
          </ac:picMkLst>
        </pc:picChg>
        <pc:picChg chg="del mod">
          <ac:chgData name="Dmytro Rusanovskyy" userId="621f73b1-0084-4349-83c1-86917e0e3bb7" providerId="ADAL" clId="{4473E92D-1082-4CEF-AEE7-70C1694237F1}" dt="2023-04-22T02:40:45.476" v="2287" actId="478"/>
          <ac:picMkLst>
            <pc:docMk/>
            <pc:sldMk cId="2550636213" sldId="271"/>
            <ac:picMk id="9" creationId="{00000000-0000-0000-0000-000000000000}"/>
          </ac:picMkLst>
        </pc:picChg>
        <pc:picChg chg="del mod">
          <ac:chgData name="Dmytro Rusanovskyy" userId="621f73b1-0084-4349-83c1-86917e0e3bb7" providerId="ADAL" clId="{4473E92D-1082-4CEF-AEE7-70C1694237F1}" dt="2023-04-22T02:41:47.936" v="2295" actId="478"/>
          <ac:picMkLst>
            <pc:docMk/>
            <pc:sldMk cId="2550636213" sldId="271"/>
            <ac:picMk id="10" creationId="{00000000-0000-0000-0000-000000000000}"/>
          </ac:picMkLst>
        </pc:picChg>
      </pc:sldChg>
      <pc:sldChg chg="addSp modSp mod ord">
        <pc:chgData name="Dmytro Rusanovskyy" userId="621f73b1-0084-4349-83c1-86917e0e3bb7" providerId="ADAL" clId="{4473E92D-1082-4CEF-AEE7-70C1694237F1}" dt="2023-04-22T03:19:46.392" v="2459" actId="6549"/>
        <pc:sldMkLst>
          <pc:docMk/>
          <pc:sldMk cId="3369466030" sldId="272"/>
        </pc:sldMkLst>
        <pc:spChg chg="mod">
          <ac:chgData name="Dmytro Rusanovskyy" userId="621f73b1-0084-4349-83c1-86917e0e3bb7" providerId="ADAL" clId="{4473E92D-1082-4CEF-AEE7-70C1694237F1}" dt="2023-04-22T02:23:27.194" v="1728" actId="20577"/>
          <ac:spMkLst>
            <pc:docMk/>
            <pc:sldMk cId="3369466030" sldId="272"/>
            <ac:spMk id="2" creationId="{00000000-0000-0000-0000-000000000000}"/>
          </ac:spMkLst>
        </pc:spChg>
        <pc:spChg chg="add mod">
          <ac:chgData name="Dmytro Rusanovskyy" userId="621f73b1-0084-4349-83c1-86917e0e3bb7" providerId="ADAL" clId="{4473E92D-1082-4CEF-AEE7-70C1694237F1}" dt="2023-04-22T03:19:46.392" v="2459" actId="6549"/>
          <ac:spMkLst>
            <pc:docMk/>
            <pc:sldMk cId="3369466030" sldId="272"/>
            <ac:spMk id="3" creationId="{85145768-B458-950D-BE9B-F898ADA39BE3}"/>
          </ac:spMkLst>
        </pc:spChg>
        <pc:picChg chg="mod">
          <ac:chgData name="Dmytro Rusanovskyy" userId="621f73b1-0084-4349-83c1-86917e0e3bb7" providerId="ADAL" clId="{4473E92D-1082-4CEF-AEE7-70C1694237F1}" dt="2023-04-22T02:26:09.528" v="1734" actId="1076"/>
          <ac:picMkLst>
            <pc:docMk/>
            <pc:sldMk cId="3369466030" sldId="272"/>
            <ac:picMk id="5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2:26:13.351" v="1735" actId="1076"/>
          <ac:picMkLst>
            <pc:docMk/>
            <pc:sldMk cId="3369466030" sldId="272"/>
            <ac:picMk id="6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26:56.620" v="236" actId="20577"/>
        <pc:sldMkLst>
          <pc:docMk/>
          <pc:sldMk cId="3199798414" sldId="282"/>
        </pc:sldMkLst>
        <pc:spChg chg="mod">
          <ac:chgData name="Dmytro Rusanovskyy" userId="621f73b1-0084-4349-83c1-86917e0e3bb7" providerId="ADAL" clId="{4473E92D-1082-4CEF-AEE7-70C1694237F1}" dt="2023-04-22T01:26:56.620" v="236" actId="20577"/>
          <ac:spMkLst>
            <pc:docMk/>
            <pc:sldMk cId="3199798414" sldId="282"/>
            <ac:spMk id="2" creationId="{00000000-0000-0000-0000-000000000000}"/>
          </ac:spMkLst>
        </pc:spChg>
      </pc:sldChg>
      <pc:sldChg chg="add del">
        <pc:chgData name="Dmytro Rusanovskyy" userId="621f73b1-0084-4349-83c1-86917e0e3bb7" providerId="ADAL" clId="{4473E92D-1082-4CEF-AEE7-70C1694237F1}" dt="2023-04-22T00:50:48.229" v="2"/>
        <pc:sldMkLst>
          <pc:docMk/>
          <pc:sldMk cId="444185157" sldId="286"/>
        </pc:sldMkLst>
      </pc:sldChg>
      <pc:sldChg chg="add">
        <pc:chgData name="Dmytro Rusanovskyy" userId="621f73b1-0084-4349-83c1-86917e0e3bb7" providerId="ADAL" clId="{4473E92D-1082-4CEF-AEE7-70C1694237F1}" dt="2023-04-22T02:45:07.493" v="2388"/>
        <pc:sldMkLst>
          <pc:docMk/>
          <pc:sldMk cId="4187295601" sldId="288"/>
        </pc:sldMkLst>
      </pc:sldChg>
      <pc:sldChg chg="add del">
        <pc:chgData name="Dmytro Rusanovskyy" userId="621f73b1-0084-4349-83c1-86917e0e3bb7" providerId="ADAL" clId="{4473E92D-1082-4CEF-AEE7-70C1694237F1}" dt="2023-04-22T00:50:55.040" v="3" actId="47"/>
        <pc:sldMkLst>
          <pc:docMk/>
          <pc:sldMk cId="286840010" sldId="299"/>
        </pc:sldMkLst>
      </pc:sldChg>
      <pc:sldChg chg="modSp add mod">
        <pc:chgData name="Dmytro Rusanovskyy" userId="621f73b1-0084-4349-83c1-86917e0e3bb7" providerId="ADAL" clId="{4473E92D-1082-4CEF-AEE7-70C1694237F1}" dt="2023-04-22T02:10:48.144" v="1473" actId="20577"/>
        <pc:sldMkLst>
          <pc:docMk/>
          <pc:sldMk cId="3982817790" sldId="299"/>
        </pc:sldMkLst>
        <pc:spChg chg="mod">
          <ac:chgData name="Dmytro Rusanovskyy" userId="621f73b1-0084-4349-83c1-86917e0e3bb7" providerId="ADAL" clId="{4473E92D-1082-4CEF-AEE7-70C1694237F1}" dt="2023-04-22T01:26:52.940" v="232" actId="20577"/>
          <ac:spMkLst>
            <pc:docMk/>
            <pc:sldMk cId="3982817790" sldId="299"/>
            <ac:spMk id="2" creationId="{00000000-0000-0000-0000-000000000000}"/>
          </ac:spMkLst>
        </pc:spChg>
        <pc:spChg chg="mod">
          <ac:chgData name="Dmytro Rusanovskyy" userId="621f73b1-0084-4349-83c1-86917e0e3bb7" providerId="ADAL" clId="{4473E92D-1082-4CEF-AEE7-70C1694237F1}" dt="2023-04-22T01:45:52.500" v="898" actId="20577"/>
          <ac:spMkLst>
            <pc:docMk/>
            <pc:sldMk cId="3982817790" sldId="299"/>
            <ac:spMk id="3" creationId="{D00D8DDA-58E3-4884-4188-40047C42BA31}"/>
          </ac:spMkLst>
        </pc:spChg>
        <pc:spChg chg="mod">
          <ac:chgData name="Dmytro Rusanovskyy" userId="621f73b1-0084-4349-83c1-86917e0e3bb7" providerId="ADAL" clId="{4473E92D-1082-4CEF-AEE7-70C1694237F1}" dt="2023-04-22T02:10:48.144" v="1473" actId="20577"/>
          <ac:spMkLst>
            <pc:docMk/>
            <pc:sldMk cId="3982817790" sldId="299"/>
            <ac:spMk id="4" creationId="{00000000-0000-0000-0000-000000000000}"/>
          </ac:spMkLst>
        </pc:spChg>
      </pc:sldChg>
      <pc:sldChg chg="addSp delSp modSp add mod">
        <pc:chgData name="Dmytro Rusanovskyy" userId="621f73b1-0084-4349-83c1-86917e0e3bb7" providerId="ADAL" clId="{4473E92D-1082-4CEF-AEE7-70C1694237F1}" dt="2023-04-22T02:48:53.976" v="2433" actId="14100"/>
        <pc:sldMkLst>
          <pc:docMk/>
          <pc:sldMk cId="4060709782" sldId="300"/>
        </pc:sldMkLst>
        <pc:spChg chg="add del mod">
          <ac:chgData name="Dmytro Rusanovskyy" userId="621f73b1-0084-4349-83c1-86917e0e3bb7" providerId="ADAL" clId="{4473E92D-1082-4CEF-AEE7-70C1694237F1}" dt="2023-04-22T02:46:02.865" v="2397"/>
          <ac:spMkLst>
            <pc:docMk/>
            <pc:sldMk cId="4060709782" sldId="300"/>
            <ac:spMk id="4" creationId="{468F174C-4C3F-7282-9F0C-2894322FA020}"/>
          </ac:spMkLst>
        </pc:spChg>
        <pc:spChg chg="add del mod">
          <ac:chgData name="Dmytro Rusanovskyy" userId="621f73b1-0084-4349-83c1-86917e0e3bb7" providerId="ADAL" clId="{4473E92D-1082-4CEF-AEE7-70C1694237F1}" dt="2023-04-22T02:47:22.287" v="2411"/>
          <ac:spMkLst>
            <pc:docMk/>
            <pc:sldMk cId="4060709782" sldId="300"/>
            <ac:spMk id="10" creationId="{DB783079-F591-3C3A-9D33-C36F8B6A34DB}"/>
          </ac:spMkLst>
        </pc:spChg>
        <pc:spChg chg="add del mod">
          <ac:chgData name="Dmytro Rusanovskyy" userId="621f73b1-0084-4349-83c1-86917e0e3bb7" providerId="ADAL" clId="{4473E92D-1082-4CEF-AEE7-70C1694237F1}" dt="2023-04-22T02:47:54.822" v="2419"/>
          <ac:spMkLst>
            <pc:docMk/>
            <pc:sldMk cId="4060709782" sldId="300"/>
            <ac:spMk id="17" creationId="{EC9D79EF-B929-FB14-CEDE-10EE34DEF615}"/>
          </ac:spMkLst>
        </pc:spChg>
        <pc:spChg chg="add del mod">
          <ac:chgData name="Dmytro Rusanovskyy" userId="621f73b1-0084-4349-83c1-86917e0e3bb7" providerId="ADAL" clId="{4473E92D-1082-4CEF-AEE7-70C1694237F1}" dt="2023-04-22T02:48:42.202" v="2429"/>
          <ac:spMkLst>
            <pc:docMk/>
            <pc:sldMk cId="4060709782" sldId="300"/>
            <ac:spMk id="21" creationId="{5A094E4D-B5E2-76AE-2BF1-02861740C82D}"/>
          </ac:spMkLst>
        </pc:spChg>
        <pc:graphicFrameChg chg="add mod">
          <ac:chgData name="Dmytro Rusanovskyy" userId="621f73b1-0084-4349-83c1-86917e0e3bb7" providerId="ADAL" clId="{4473E92D-1082-4CEF-AEE7-70C1694237F1}" dt="2023-04-22T02:45:58.869" v="2393"/>
          <ac:graphicFrameMkLst>
            <pc:docMk/>
            <pc:sldMk cId="4060709782" sldId="300"/>
            <ac:graphicFrameMk id="5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6:02.731" v="2396"/>
          <ac:graphicFrameMkLst>
            <pc:docMk/>
            <pc:sldMk cId="4060709782" sldId="300"/>
            <ac:graphicFrameMk id="7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02.269" v="2404"/>
          <ac:graphicFrameMkLst>
            <pc:docMk/>
            <pc:sldMk cId="4060709782" sldId="300"/>
            <ac:graphicFrameMk id="11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05.082" v="2407"/>
          <ac:graphicFrameMkLst>
            <pc:docMk/>
            <pc:sldMk cId="4060709782" sldId="300"/>
            <ac:graphicFrameMk id="12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22.170" v="2410"/>
          <ac:graphicFrameMkLst>
            <pc:docMk/>
            <pc:sldMk cId="4060709782" sldId="300"/>
            <ac:graphicFrameMk id="13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54.649" v="2418"/>
          <ac:graphicFrameMkLst>
            <pc:docMk/>
            <pc:sldMk cId="4060709782" sldId="300"/>
            <ac:graphicFrameMk id="18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8:37.992" v="2425"/>
          <ac:graphicFrameMkLst>
            <pc:docMk/>
            <pc:sldMk cId="4060709782" sldId="300"/>
            <ac:graphicFrameMk id="22" creationId="{D7617843-C1D1-4552-87AA-33DDFE4DA4DC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8:42.074" v="2428"/>
          <ac:graphicFrameMkLst>
            <pc:docMk/>
            <pc:sldMk cId="4060709782" sldId="300"/>
            <ac:graphicFrameMk id="23" creationId="{D7617843-C1D1-4552-87AA-33DDFE4DA4DC}"/>
          </ac:graphicFrameMkLst>
        </pc:graphicFrameChg>
        <pc:picChg chg="add del mod">
          <ac:chgData name="Dmytro Rusanovskyy" userId="621f73b1-0084-4349-83c1-86917e0e3bb7" providerId="ADAL" clId="{4473E92D-1082-4CEF-AEE7-70C1694237F1}" dt="2023-04-22T02:47:01.152" v="2401" actId="478"/>
          <ac:picMkLst>
            <pc:docMk/>
            <pc:sldMk cId="4060709782" sldId="300"/>
            <ac:picMk id="8" creationId="{85118B73-AF36-BEDA-0C8E-6F94626BE793}"/>
          </ac:picMkLst>
        </pc:picChg>
        <pc:picChg chg="add del mod">
          <ac:chgData name="Dmytro Rusanovskyy" userId="621f73b1-0084-4349-83c1-86917e0e3bb7" providerId="ADAL" clId="{4473E92D-1082-4CEF-AEE7-70C1694237F1}" dt="2023-04-22T02:47:51.154" v="2415" actId="478"/>
          <ac:picMkLst>
            <pc:docMk/>
            <pc:sldMk cId="4060709782" sldId="300"/>
            <ac:picMk id="15" creationId="{67717CB4-5E48-9E52-4DCA-90055BD2A8DA}"/>
          </ac:picMkLst>
        </pc:picChg>
        <pc:picChg chg="add mod">
          <ac:chgData name="Dmytro Rusanovskyy" userId="621f73b1-0084-4349-83c1-86917e0e3bb7" providerId="ADAL" clId="{4473E92D-1082-4CEF-AEE7-70C1694237F1}" dt="2023-04-22T02:48:53.976" v="2433" actId="14100"/>
          <ac:picMkLst>
            <pc:docMk/>
            <pc:sldMk cId="4060709782" sldId="300"/>
            <ac:picMk id="19" creationId="{15853D69-F0F3-8098-828A-1886488D9E6A}"/>
          </ac:picMkLst>
        </pc:picChg>
        <pc:picChg chg="add mod">
          <ac:chgData name="Dmytro Rusanovskyy" userId="621f73b1-0084-4349-83c1-86917e0e3bb7" providerId="ADAL" clId="{4473E92D-1082-4CEF-AEE7-70C1694237F1}" dt="2023-04-22T02:48:48.240" v="2432" actId="14100"/>
          <ac:picMkLst>
            <pc:docMk/>
            <pc:sldMk cId="4060709782" sldId="300"/>
            <ac:picMk id="24" creationId="{AF104507-566C-CA08-B6E3-4FE67529BC0B}"/>
          </ac:picMkLst>
        </pc:picChg>
        <pc:picChg chg="del">
          <ac:chgData name="Dmytro Rusanovskyy" userId="621f73b1-0084-4349-83c1-86917e0e3bb7" providerId="ADAL" clId="{4473E92D-1082-4CEF-AEE7-70C1694237F1}" dt="2023-04-22T02:48:36.978" v="2422" actId="478"/>
          <ac:picMkLst>
            <pc:docMk/>
            <pc:sldMk cId="4060709782" sldId="300"/>
            <ac:picMk id="31" creationId="{2C0E825B-7307-66BB-49D2-D99F261AA95B}"/>
          </ac:picMkLst>
        </pc:picChg>
        <pc:picChg chg="del">
          <ac:chgData name="Dmytro Rusanovskyy" userId="621f73b1-0084-4349-83c1-86917e0e3bb7" providerId="ADAL" clId="{4473E92D-1082-4CEF-AEE7-70C1694237F1}" dt="2023-04-22T02:45:57.573" v="2390" actId="478"/>
          <ac:picMkLst>
            <pc:docMk/>
            <pc:sldMk cId="4060709782" sldId="300"/>
            <ac:picMk id="37" creationId="{70BB7233-112B-609A-5A87-BD5A3C8F22BB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dmytror_qti_qualcomm_com/Documents/Documents/Projects/MPEG/2023.04.xx/Summary/EE1-Report/Final/JVET-AD0022-d8.2_dr2_intern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40" b="1">
                <a:solidFill>
                  <a:sysClr val="windowText" lastClr="000000"/>
                </a:solidFill>
              </a:rPr>
              <a:t>Random Access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012423571925586"/>
          <c:y val="0.19598383280214524"/>
          <c:w val="0.86002121886413341"/>
          <c:h val="0.77324801300798174"/>
        </c:manualLayout>
      </c:layout>
      <c:scatterChart>
        <c:scatterStyle val="lineMarker"/>
        <c:varyColors val="0"/>
        <c:ser>
          <c:idx val="1"/>
          <c:order val="0"/>
          <c:tx>
            <c:strRef>
              <c:f>'Summary Analysis'!$AH$2</c:f>
              <c:strCache>
                <c:ptCount val="1"/>
                <c:pt idx="0">
                  <c:v>Loop Filter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21524041755712969"/>
                  <c:y val="0.1281673366045925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28F9BEC-960D-42DB-92A3-E7990C6C7C0D}" type="CELLRANGE">
                      <a:rPr lang="en-US" altLang="zh-CN"/>
                      <a:pPr>
                        <a:defRPr/>
                      </a:pPr>
                      <a:t>[CELLRANGE]</a:t>
                    </a:fld>
                    <a:endParaRPr lang="en-US"/>
                  </a:p>
                </c:rich>
              </c:tx>
              <c:spPr>
                <a:solidFill>
                  <a:srgbClr val="FFFF0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F0E-4BC2-B7A8-B7C99E0014A0}"/>
                </c:ext>
                <c:ext xmlns:c15="http://schemas.microsoft.com/office/drawing/2012/chart" uri="{CE6537A1-D6FC-4f65-9D91-7224C49458BB}">
                  <c15:layout>
                    <c:manualLayout>
                      <c:w val="0.25381980045009611"/>
                      <c:h val="6.9485059674516347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"/>
              <c:layout>
                <c:manualLayout>
                  <c:x val="-0.12866030783494134"/>
                  <c:y val="-7.8390702563894911E-4"/>
                </c:manualLayout>
              </c:layout>
              <c:tx>
                <c:rich>
                  <a:bodyPr/>
                  <a:lstStyle/>
                  <a:p>
                    <a:fld id="{91A16829-5390-44D5-B102-076DFF14FCCA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"/>
              <c:layout>
                <c:manualLayout>
                  <c:x val="-0.11514846973755377"/>
                  <c:y val="-3.2605853984932834E-2"/>
                </c:manualLayout>
              </c:layout>
              <c:tx>
                <c:rich>
                  <a:bodyPr/>
                  <a:lstStyle/>
                  <a:p>
                    <a:fld id="{4C99EC07-5A12-49A4-82AB-B14F9A23B668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"/>
              <c:layout>
                <c:manualLayout>
                  <c:x val="-0.14642921428095504"/>
                  <c:y val="2.9693873315699511E-2"/>
                </c:manualLayout>
              </c:layout>
              <c:tx>
                <c:rich>
                  <a:bodyPr/>
                  <a:lstStyle/>
                  <a:p>
                    <a:fld id="{33A2ADD2-7AB5-4C72-93D9-787E2CD8C581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F0E-4BC2-B7A8-B7C99E0014A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4"/>
              <c:layout>
                <c:manualLayout>
                  <c:x val="-0.14793523628057118"/>
                  <c:y val="-2.5569132796484591E-2"/>
                </c:manualLayout>
              </c:layout>
              <c:tx>
                <c:rich>
                  <a:bodyPr/>
                  <a:lstStyle/>
                  <a:p>
                    <a:fld id="{64ED9409-A369-4AFD-9F8C-BC4AAC587104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F0E-4BC2-B7A8-B7C99E0014A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5"/>
              <c:layout>
                <c:manualLayout>
                  <c:x val="4.2442094627586732E-2"/>
                  <c:y val="-2.1649766837884006E-2"/>
                </c:manualLayout>
              </c:layout>
              <c:tx>
                <c:rich>
                  <a:bodyPr/>
                  <a:lstStyle/>
                  <a:p>
                    <a:fld id="{B5B55CC6-C392-48C3-AA1B-5C0FAE7BBD0B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F0E-4BC2-B7A8-B7C99E0014A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6"/>
              <c:layout>
                <c:manualLayout>
                  <c:x val="-9.794628675090622E-2"/>
                  <c:y val="-2.327877565831089E-2"/>
                </c:manualLayout>
              </c:layout>
              <c:tx>
                <c:rich>
                  <a:bodyPr/>
                  <a:lstStyle/>
                  <a:p>
                    <a:fld id="{00B5CCA7-1301-409C-B855-72DAC6433C44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BEE4F8F-01FC-4351-A06A-99A2B1BCE32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</c:extLst>
            </c:dLbl>
            <c:dLbl>
              <c:idx val="8"/>
              <c:layout>
                <c:manualLayout>
                  <c:x val="-0.11626203430317146"/>
                  <c:y val="0.2184035820341999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AA96744-3D5A-4401-8B50-14C64D9E385C}" type="CELLRANGE">
                      <a:rPr lang="en-US" altLang="zh-CN"/>
                      <a:pPr>
                        <a:defRPr/>
                      </a:pPr>
                      <a:t>[CELLRANGE]</a:t>
                    </a:fld>
                    <a:endParaRPr lang="en-US"/>
                  </a:p>
                </c:rich>
              </c:tx>
              <c:spPr>
                <a:solidFill>
                  <a:srgbClr val="FFFF0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F0E-4BC2-B7A8-B7C99E0014A0}"/>
                </c:ext>
                <c:ext xmlns:c15="http://schemas.microsoft.com/office/drawing/2012/chart" uri="{CE6537A1-D6FC-4f65-9D91-7224C49458BB}">
                  <c15:layout>
                    <c:manualLayout>
                      <c:w val="0.23613816339702237"/>
                      <c:h val="5.9216331643799643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9"/>
              <c:layout>
                <c:manualLayout>
                  <c:x val="3.0856738915794543E-2"/>
                  <c:y val="-5.2311444610128127E-2"/>
                </c:manualLayout>
              </c:layout>
              <c:tx>
                <c:rich>
                  <a:bodyPr/>
                  <a:lstStyle/>
                  <a:p>
                    <a:fld id="{2DAC5EAE-66B5-448A-9A94-1694A1DB249B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0"/>
              <c:layout>
                <c:manualLayout>
                  <c:x val="-6.501874008016776E-3"/>
                  <c:y val="-9.3222624484553637E-2"/>
                </c:manualLayout>
              </c:layout>
              <c:tx>
                <c:rich>
                  <a:bodyPr/>
                  <a:lstStyle/>
                  <a:p>
                    <a:fld id="{97710068-13C3-4644-8250-313169B807E7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F0E-4BC2-B7A8-B7C99E0014A0}"/>
                </c:ext>
                <c:ext xmlns:c15="http://schemas.microsoft.com/office/drawing/2012/chart" uri="{CE6537A1-D6FC-4f65-9D91-7224C49458BB}">
                  <c15:layout>
                    <c:manualLayout>
                      <c:w val="0.16715924220605485"/>
                      <c:h val="4.9240290305067207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1"/>
              <c:layout>
                <c:manualLayout>
                  <c:x val="-0.14121181187770074"/>
                  <c:y val="-4.8242715541998632E-2"/>
                </c:manualLayout>
              </c:layout>
              <c:tx>
                <c:rich>
                  <a:bodyPr/>
                  <a:lstStyle/>
                  <a:p>
                    <a:fld id="{E8868CB0-2BE7-45AA-8ABE-67072557E6AB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2"/>
              <c:layout>
                <c:manualLayout>
                  <c:x val="-0.13812141722578686"/>
                  <c:y val="-8.568862536753015E-2"/>
                </c:manualLayout>
              </c:layout>
              <c:tx>
                <c:rich>
                  <a:bodyPr/>
                  <a:lstStyle/>
                  <a:p>
                    <a:fld id="{8B6BC573-A1AF-45E0-9E6C-E09BAEE151CB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3"/>
              <c:layout>
                <c:manualLayout>
                  <c:x val="-3.3047999060714699E-2"/>
                  <c:y val="-0.10066698929774277"/>
                </c:manualLayout>
              </c:layout>
              <c:tx>
                <c:rich>
                  <a:bodyPr/>
                  <a:lstStyle/>
                  <a:p>
                    <a:fld id="{8A3B714D-4A90-443C-BBE3-2764389AE928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4"/>
              <c:layout>
                <c:manualLayout>
                  <c:x val="-0.12294304769281757"/>
                  <c:y val="1.3696947205001864E-2"/>
                </c:manualLayout>
              </c:layout>
              <c:tx>
                <c:rich>
                  <a:bodyPr/>
                  <a:lstStyle/>
                  <a:p>
                    <a:fld id="{A650CD29-E79D-41F1-B14E-CDA5BDDA845E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5"/>
              <c:layout>
                <c:manualLayout>
                  <c:x val="-0.15600897320778226"/>
                  <c:y val="4.7412615399251977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80721C-E453-4DF6-B396-78DDEC5E3B4F}" type="CELLRANGE">
                      <a:rPr lang="en-US" altLang="zh-CN"/>
                      <a:pPr>
                        <a:defRPr/>
                      </a:pPr>
                      <a:t>[CELLRANGE]</a:t>
                    </a:fld>
                    <a:endParaRPr lang="en-US"/>
                  </a:p>
                </c:rich>
              </c:tx>
              <c:spPr>
                <a:solidFill>
                  <a:srgbClr val="FFFF0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6"/>
              <c:layout>
                <c:manualLayout>
                  <c:x val="-9.7946286750906289E-2"/>
                  <c:y val="-1.828598768157335E-2"/>
                </c:manualLayout>
              </c:layout>
              <c:tx>
                <c:rich>
                  <a:bodyPr/>
                  <a:lstStyle/>
                  <a:p>
                    <a:fld id="{71976251-CDDC-44F6-ACE9-B478C3B17111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7"/>
              <c:layout>
                <c:manualLayout>
                  <c:x val="-4.3864380342413294E-2"/>
                  <c:y val="-3.5760745600154763E-2"/>
                </c:manualLayout>
              </c:layout>
              <c:tx>
                <c:rich>
                  <a:bodyPr/>
                  <a:lstStyle/>
                  <a:p>
                    <a:fld id="{4AF279C7-FBFB-4DE9-A592-0CD9892B6242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8"/>
              <c:layout>
                <c:manualLayout>
                  <c:x val="3.8888723283751155E-2"/>
                  <c:y val="1.1670740178851887E-2"/>
                </c:manualLayout>
              </c:layout>
              <c:tx>
                <c:rich>
                  <a:bodyPr/>
                  <a:lstStyle/>
                  <a:p>
                    <a:fld id="{28DAA1C0-78FA-4C64-BEA5-1883452188F1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19"/>
              <c:layout>
                <c:manualLayout>
                  <c:x val="-0.22251620175896997"/>
                  <c:y val="-5.5295028559140383E-2"/>
                </c:manualLayout>
              </c:layout>
              <c:tx>
                <c:rich>
                  <a:bodyPr/>
                  <a:lstStyle/>
                  <a:p>
                    <a:fld id="{C4600578-0C85-46B6-B23B-B6C4B36F906F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CF0E-4BC2-B7A8-B7C99E0014A0}"/>
                </c:ext>
                <c:ext xmlns:c15="http://schemas.microsoft.com/office/drawing/2012/chart" uri="{CE6537A1-D6FC-4f65-9D91-7224C49458BB}">
                  <c15:layout>
                    <c:manualLayout>
                      <c:w val="0.24879222145232732"/>
                      <c:h val="5.3173191952254784E-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20"/>
              <c:layout>
                <c:manualLayout>
                  <c:x val="-2.8240870274802267E-3"/>
                  <c:y val="4.3605909416673229E-2"/>
                </c:manualLayout>
              </c:layout>
              <c:tx>
                <c:rich>
                  <a:bodyPr/>
                  <a:lstStyle/>
                  <a:p>
                    <a:fld id="{F2C25676-AE65-4876-9A30-F0AED9AE9E1C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1"/>
              <c:layout>
                <c:manualLayout>
                  <c:x val="4.4168063696929799E-2"/>
                  <c:y val="-1.6890955544923539E-2"/>
                </c:manualLayout>
              </c:layout>
              <c:tx>
                <c:rich>
                  <a:bodyPr/>
                  <a:lstStyle/>
                  <a:p>
                    <a:fld id="{4D1C40C1-F6A1-4A85-8E08-4AA3AC1B4F90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2"/>
              <c:layout>
                <c:manualLayout>
                  <c:x val="3.3588696455718839E-2"/>
                  <c:y val="-5.5731897507104937E-2"/>
                </c:manualLayout>
              </c:layout>
              <c:tx>
                <c:rich>
                  <a:bodyPr/>
                  <a:lstStyle/>
                  <a:p>
                    <a:fld id="{2D7ECBFA-4C60-4FF3-9F56-2E0CA950A6C1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6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3"/>
              <c:layout>
                <c:manualLayout>
                  <c:x val="-8.118466750577788E-2"/>
                  <c:y val="-4.8242715541998611E-2"/>
                </c:manualLayout>
              </c:layout>
              <c:tx>
                <c:rich>
                  <a:bodyPr/>
                  <a:lstStyle/>
                  <a:p>
                    <a:fld id="{229D9E5F-B5CA-4499-AD3D-0417B4FEA18A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7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4"/>
              <c:layout>
                <c:manualLayout>
                  <c:x val="-9.485589209899245E-2"/>
                  <c:y val="-8.5688625367530136E-2"/>
                </c:manualLayout>
              </c:layout>
              <c:tx>
                <c:rich>
                  <a:bodyPr/>
                  <a:lstStyle/>
                  <a:p>
                    <a:fld id="{A1078A9F-9944-4278-8297-3B9C544E9EED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5"/>
              <c:layout>
                <c:manualLayout>
                  <c:x val="2.073354028274885E-2"/>
                  <c:y val="2.914549809743323E-2"/>
                </c:manualLayout>
              </c:layout>
              <c:tx>
                <c:rich>
                  <a:bodyPr/>
                  <a:lstStyle/>
                  <a:p>
                    <a:fld id="{8055AC9E-7812-47E5-8D20-D5FBD1E1D513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9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6"/>
              <c:layout>
                <c:manualLayout>
                  <c:x val="-6.8606037929444088E-3"/>
                  <c:y val="3.663468006253958E-2"/>
                </c:manualLayout>
              </c:layout>
              <c:tx>
                <c:rich>
                  <a:bodyPr/>
                  <a:lstStyle/>
                  <a:p>
                    <a:fld id="{D96BE931-985D-4463-8EBD-E38B3C67631A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A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7"/>
              <c:layout>
                <c:manualLayout>
                  <c:x val="9.6798172391158272E-4"/>
                  <c:y val="5.9102225957858509E-2"/>
                </c:manualLayout>
              </c:layout>
              <c:tx>
                <c:rich>
                  <a:bodyPr/>
                  <a:lstStyle/>
                  <a:p>
                    <a:fld id="{29B28599-436D-4FB5-9BD7-CCF0C312A8CC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B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8"/>
              <c:layout>
                <c:manualLayout>
                  <c:x val="7.6200949501214919E-3"/>
                  <c:y val="-1.5789593693204627E-2"/>
                </c:manualLayout>
              </c:layout>
              <c:tx>
                <c:rich>
                  <a:bodyPr/>
                  <a:lstStyle/>
                  <a:p>
                    <a:fld id="{92E6D476-F298-43FF-8622-72BCAC0672CA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C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29"/>
              <c:layout>
                <c:manualLayout>
                  <c:x val="-9.9727035417261189E-2"/>
                  <c:y val="-6.0724685483842432E-2"/>
                </c:manualLayout>
              </c:layout>
              <c:tx>
                <c:rich>
                  <a:bodyPr/>
                  <a:lstStyle/>
                  <a:p>
                    <a:fld id="{3F39BE7A-E1F7-4FCE-B0BB-056072DFDD17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D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0"/>
              <c:layout>
                <c:manualLayout>
                  <c:x val="-1.9971736272533989E-2"/>
                  <c:y val="-7.0710261437317554E-2"/>
                </c:manualLayout>
              </c:layout>
              <c:tx>
                <c:rich>
                  <a:bodyPr/>
                  <a:lstStyle/>
                  <a:p>
                    <a:fld id="{AD88DCAA-92E4-4D73-8EE1-8D0EFFCA93CC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E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dLbl>
              <c:idx val="31"/>
              <c:layout>
                <c:manualLayout>
                  <c:x val="1.6398315369907466E-2"/>
                  <c:y val="-3.5760745600154735E-2"/>
                </c:manualLayout>
              </c:layout>
              <c:tx>
                <c:rich>
                  <a:bodyPr/>
                  <a:lstStyle/>
                  <a:p>
                    <a:fld id="{D68D97E6-8534-4E45-A484-2BC0E6E0775B}" type="CELLRANGE">
                      <a:rPr lang="en-US" altLang="zh-CN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F-CF0E-4BC2-B7A8-B7C99E0014A0}"/>
                </c:ext>
                <c:ext xmlns:c15="http://schemas.microsoft.com/office/drawing/2012/chart" uri="{CE6537A1-D6FC-4f65-9D91-7224C49458BB}"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('Summary Analysis'!$AH$4:$AH$11,'Summary Analysis'!$AH$12:$AH$23,'Summary Analysis'!$AH$24:$AH$35)</c:f>
              <c:numCache>
                <c:formatCode>General</c:formatCode>
                <c:ptCount val="32"/>
                <c:pt idx="0">
                  <c:v>3.8</c:v>
                </c:pt>
                <c:pt idx="1">
                  <c:v>3.8</c:v>
                </c:pt>
                <c:pt idx="2">
                  <c:v>3.8</c:v>
                </c:pt>
                <c:pt idx="3">
                  <c:v>3.8</c:v>
                </c:pt>
                <c:pt idx="4">
                  <c:v>3.8</c:v>
                </c:pt>
                <c:pt idx="5">
                  <c:v>6.56</c:v>
                </c:pt>
                <c:pt idx="6">
                  <c:v>3.8</c:v>
                </c:pt>
                <c:pt idx="7">
                  <c:v>3.8</c:v>
                </c:pt>
                <c:pt idx="8">
                  <c:v>6.2</c:v>
                </c:pt>
                <c:pt idx="9">
                  <c:v>6.2</c:v>
                </c:pt>
                <c:pt idx="10">
                  <c:v>6.2</c:v>
                </c:pt>
                <c:pt idx="11">
                  <c:v>6.0519999999999996</c:v>
                </c:pt>
                <c:pt idx="12">
                  <c:v>6</c:v>
                </c:pt>
                <c:pt idx="13">
                  <c:v>6</c:v>
                </c:pt>
                <c:pt idx="14">
                  <c:v>5.8</c:v>
                </c:pt>
                <c:pt idx="15">
                  <c:v>5.8</c:v>
                </c:pt>
                <c:pt idx="16">
                  <c:v>4.1079999999999997</c:v>
                </c:pt>
                <c:pt idx="17">
                  <c:v>4.1100000000000003</c:v>
                </c:pt>
                <c:pt idx="18">
                  <c:v>9.32</c:v>
                </c:pt>
                <c:pt idx="19">
                  <c:v>9.32</c:v>
                </c:pt>
                <c:pt idx="20">
                  <c:v>0.21026400000000001</c:v>
                </c:pt>
                <c:pt idx="21">
                  <c:v>11.2</c:v>
                </c:pt>
                <c:pt idx="22">
                  <c:v>11.2</c:v>
                </c:pt>
                <c:pt idx="23">
                  <c:v>11.2</c:v>
                </c:pt>
                <c:pt idx="24">
                  <c:v>5.6</c:v>
                </c:pt>
                <c:pt idx="25">
                  <c:v>8.1999999999999993</c:v>
                </c:pt>
                <c:pt idx="26">
                  <c:v>16</c:v>
                </c:pt>
                <c:pt idx="27">
                  <c:v>8</c:v>
                </c:pt>
                <c:pt idx="28">
                  <c:v>11.6</c:v>
                </c:pt>
                <c:pt idx="29">
                  <c:v>13.6</c:v>
                </c:pt>
                <c:pt idx="30">
                  <c:v>15.2</c:v>
                </c:pt>
                <c:pt idx="31">
                  <c:v>15.2</c:v>
                </c:pt>
              </c:numCache>
            </c:numRef>
          </c:xVal>
          <c:yVal>
            <c:numRef>
              <c:f>('Summary Analysis'!$V$4:$V$11,'Summary Analysis'!$V$12:$V$23,'Summary Analysis'!$V$24:$V$35)</c:f>
              <c:numCache>
                <c:formatCode>0.00%</c:formatCode>
                <c:ptCount val="32"/>
                <c:pt idx="0">
                  <c:v>-9.7500596681767165E-2</c:v>
                </c:pt>
                <c:pt idx="1">
                  <c:v>0</c:v>
                </c:pt>
                <c:pt idx="2">
                  <c:v>0</c:v>
                </c:pt>
                <c:pt idx="3">
                  <c:v>-0.10108662211016976</c:v>
                </c:pt>
                <c:pt idx="4">
                  <c:v>-0.1027102467756708</c:v>
                </c:pt>
                <c:pt idx="5">
                  <c:v>-0.1082621698991076</c:v>
                </c:pt>
                <c:pt idx="6">
                  <c:v>0</c:v>
                </c:pt>
                <c:pt idx="7">
                  <c:v>0</c:v>
                </c:pt>
                <c:pt idx="8">
                  <c:v>-9.6014051314970303E-2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0-CF0E-4BC2-B7A8-B7C99E0014A0}"/>
            </c:ext>
            <c:ext xmlns:c15="http://schemas.microsoft.com/office/drawing/2012/chart" uri="{02D57815-91ED-43cb-92C2-25804820EDAC}">
              <c15:datalabelsRange>
                <c15:f>('Summary Analysis'!$B$4:$B$11,'Summary Analysis'!$B$12:$B$23,'Summary Analysis'!$B$24:$B$35)</c15:f>
                <c15:dlblRangeCache>
                  <c:ptCount val="32"/>
                  <c:pt idx="0">
                    <c:v>NNVC-filter set#0</c:v>
                  </c:pt>
                  <c:pt idx="1">
                    <c:v>1.2.1</c:v>
                  </c:pt>
                  <c:pt idx="2">
                    <c:v>1.2.3</c:v>
                  </c:pt>
                  <c:pt idx="3">
                    <c:v>1.7a</c:v>
                  </c:pt>
                  <c:pt idx="4">
                    <c:v>1.7b</c:v>
                  </c:pt>
                  <c:pt idx="5">
                    <c:v>1.7c fl</c:v>
                  </c:pt>
                  <c:pt idx="6">
                    <c:v>1.8.1</c:v>
                  </c:pt>
                  <c:pt idx="7">
                    <c:v>1.8.2</c:v>
                  </c:pt>
                  <c:pt idx="8">
                    <c:v>NNVC-filter set#1</c:v>
                  </c:pt>
                  <c:pt idx="9">
                    <c:v>1.2.2</c:v>
                  </c:pt>
                  <c:pt idx="10">
                    <c:v>1.2.4</c:v>
                  </c:pt>
                  <c:pt idx="11">
                    <c:v>1.4.1</c:v>
                  </c:pt>
                  <c:pt idx="12">
                    <c:v>1.4.2</c:v>
                  </c:pt>
                  <c:pt idx="13">
                    <c:v>1.4.3</c:v>
                  </c:pt>
                  <c:pt idx="14">
                    <c:v>1.4.4</c:v>
                  </c:pt>
                  <c:pt idx="15">
                    <c:v>1.4.5</c:v>
                  </c:pt>
                  <c:pt idx="16">
                    <c:v>1.6.1</c:v>
                  </c:pt>
                  <c:pt idx="17">
                    <c:v>1.6.2</c:v>
                  </c:pt>
                  <c:pt idx="18">
                    <c:v>1.9</c:v>
                  </c:pt>
                  <c:pt idx="19">
                    <c:v>NNVC-filter set#1 multi frame</c:v>
                  </c:pt>
                  <c:pt idx="20">
                    <c:v>1.1.1</c:v>
                  </c:pt>
                  <c:pt idx="21">
                    <c:v>1.3.1</c:v>
                  </c:pt>
                  <c:pt idx="22">
                    <c:v>1.3.2a</c:v>
                  </c:pt>
                  <c:pt idx="23">
                    <c:v>1.3.2b</c:v>
                  </c:pt>
                  <c:pt idx="24">
                    <c:v>1.3.3</c:v>
                  </c:pt>
                  <c:pt idx="25">
                    <c:v>1.3.5.a</c:v>
                  </c:pt>
                  <c:pt idx="26">
                    <c:v>1.3.5.b fl</c:v>
                  </c:pt>
                  <c:pt idx="27">
                    <c:v>1.3.5.b </c:v>
                  </c:pt>
                  <c:pt idx="28">
                    <c:v>1.5.1a fl</c:v>
                  </c:pt>
                  <c:pt idx="29">
                    <c:v>1.5.1b fl</c:v>
                  </c:pt>
                  <c:pt idx="30">
                    <c:v>1.5.1c fl</c:v>
                  </c:pt>
                  <c:pt idx="31">
                    <c:v>1.5.3 fl</c:v>
                  </c:pt>
                </c15:dlblRangeCache>
              </c15:datalabelsRange>
            </c:ext>
          </c:extLst>
        </c:ser>
        <c:ser>
          <c:idx val="2"/>
          <c:order val="1"/>
          <c:tx>
            <c:strRef>
              <c:f>'Summary Analysis'!$AI$2</c:f>
              <c:strCache>
                <c:ptCount val="1"/>
                <c:pt idx="0">
                  <c:v>Post Filter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D964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fld id="{E95D80FE-3B26-4F9E-A54B-420B612BF22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'Summary Analysis'!$AI$40</c:f>
              <c:numCache>
                <c:formatCode>General</c:formatCode>
                <c:ptCount val="1"/>
                <c:pt idx="0">
                  <c:v>0.8</c:v>
                </c:pt>
              </c:numCache>
            </c:numRef>
          </c:xVal>
          <c:yVal>
            <c:numRef>
              <c:f>'Summary Analysis'!$I$40</c:f>
              <c:numCache>
                <c:formatCode>0.0%</c:formatCode>
                <c:ptCount val="1"/>
                <c:pt idx="0">
                  <c:v>-4.7899999999999998E-2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2-CF0E-4BC2-B7A8-B7C99E0014A0}"/>
            </c:ext>
            <c:ext xmlns:c15="http://schemas.microsoft.com/office/drawing/2012/chart" uri="{02D57815-91ED-43cb-92C2-25804820EDAC}">
              <c15:datalabelsRange>
                <c15:f>'Summary Analysis'!$B$40</c15:f>
                <c15:dlblRangeCache>
                  <c:ptCount val="1"/>
                  <c:pt idx="0">
                    <c:v>NNVC PF</c:v>
                  </c:pt>
                </c15:dlblRangeCache>
              </c15:datalabelsRange>
            </c:ext>
          </c:extLst>
        </c:ser>
        <c:ser>
          <c:idx val="0"/>
          <c:order val="2"/>
          <c:tx>
            <c:strRef>
              <c:f>'Summary Analysis'!$U$2</c:f>
              <c:strCache>
                <c:ptCount val="1"/>
                <c:pt idx="0">
                  <c:v>Super Resolution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fld id="{4937E92D-8911-41AB-B0D2-1172B85DDDC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'Summary Analysis'!$AG$41</c:f>
              <c:numCache>
                <c:formatCode>General</c:formatCode>
                <c:ptCount val="1"/>
                <c:pt idx="0">
                  <c:v>17.920000000000002</c:v>
                </c:pt>
              </c:numCache>
            </c:numRef>
          </c:xVal>
          <c:yVal>
            <c:numRef>
              <c:f>'Summary Analysis'!$I$41</c:f>
              <c:numCache>
                <c:formatCode>0.0%</c:formatCode>
                <c:ptCount val="1"/>
                <c:pt idx="0">
                  <c:v>-2.1299999999999999E-2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4-CF0E-4BC2-B7A8-B7C99E0014A0}"/>
            </c:ext>
            <c:ext xmlns:c15="http://schemas.microsoft.com/office/drawing/2012/chart" uri="{02D57815-91ED-43cb-92C2-25804820EDAC}">
              <c15:datalabelsRange>
                <c15:f>'Summary Analysis'!$B$41</c15:f>
                <c15:dlblRangeCache>
                  <c:ptCount val="1"/>
                  <c:pt idx="0">
                    <c:v>NNVC SR fl</c:v>
                  </c:pt>
                </c15:dlblRangeCache>
              </c15:datalabelsRange>
            </c:ext>
          </c:extLst>
        </c:ser>
        <c:ser>
          <c:idx val="3"/>
          <c:order val="3"/>
          <c:tx>
            <c:strRef>
              <c:f>'Summary Analysis'!$C$37</c:f>
              <c:strCache>
                <c:ptCount val="1"/>
                <c:pt idx="0">
                  <c:v>NN Intra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fld id="{E17DC557-3056-4BEB-AB12-B72D4602FDB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</c:extLst>
            </c:dLbl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'Summary Analysis'!$G$37</c:f>
              <c:numCache>
                <c:formatCode>0.0</c:formatCode>
                <c:ptCount val="1"/>
                <c:pt idx="0">
                  <c:v>1.5</c:v>
                </c:pt>
              </c:numCache>
            </c:numRef>
          </c:xVal>
          <c:yVal>
            <c:numRef>
              <c:f>'Summary Analysis'!$I$37</c:f>
              <c:numCache>
                <c:formatCode>0.0%</c:formatCode>
                <c:ptCount val="1"/>
                <c:pt idx="0">
                  <c:v>-1.8107674778937058E-2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6-CF0E-4BC2-B7A8-B7C99E0014A0}"/>
            </c:ext>
            <c:ext xmlns:c15="http://schemas.microsoft.com/office/drawing/2012/chart" uri="{02D57815-91ED-43cb-92C2-25804820EDAC}">
              <c15:datalabelsRange>
                <c15:f>'Summary Analysis'!$B$37</c15:f>
                <c15:dlblRangeCache>
                  <c:ptCount val="1"/>
                  <c:pt idx="0">
                    <c:v>NNVC-Intra</c:v>
                  </c:pt>
                </c15:dlblRangeCache>
              </c15:datalabelsRange>
            </c:ext>
          </c:extLst>
        </c:ser>
        <c:ser>
          <c:idx val="4"/>
          <c:order val="4"/>
          <c:tx>
            <c:strRef>
              <c:f>'Summary Analysis'!$C$36</c:f>
              <c:strCache>
                <c:ptCount val="1"/>
                <c:pt idx="0">
                  <c:v>NN Inter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'Summary Analysis'!$AH$36</c:f>
              <c:numCache>
                <c:formatCode>General</c:formatCode>
                <c:ptCount val="1"/>
                <c:pt idx="0">
                  <c:v>77.236000000000004</c:v>
                </c:pt>
              </c:numCache>
            </c:numRef>
          </c:xVal>
          <c:yVal>
            <c:numRef>
              <c:f>'Summary Analysis'!$I$36</c:f>
              <c:numCache>
                <c:formatCode>0.00%</c:formatCode>
                <c:ptCount val="1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8-CF0E-4BC2-B7A8-B7C99E0014A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-183661648"/>
        <c:axId val="-183663824"/>
      </c:scatterChart>
      <c:valAx>
        <c:axId val="-183661648"/>
        <c:scaling>
          <c:logBase val="2"/>
          <c:orientation val="minMax"/>
          <c:min val="0.2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>
                    <a:solidFill>
                      <a:sysClr val="windowText" lastClr="000000"/>
                    </a:solidFill>
                  </a:rPr>
                  <a:t>Parameter Memory  (MB)</a:t>
                </a:r>
              </a:p>
            </c:rich>
          </c:tx>
          <c:layout>
            <c:manualLayout>
              <c:xMode val="edge"/>
              <c:yMode val="edge"/>
              <c:x val="0.43000458200425651"/>
              <c:y val="7.511649511001629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3663824"/>
        <c:crosses val="autoZero"/>
        <c:crossBetween val="midCat"/>
      </c:valAx>
      <c:valAx>
        <c:axId val="-183663824"/>
        <c:scaling>
          <c:orientation val="maxMin"/>
          <c:max val="-1.0000000000000002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BD-Rate (Y)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3661648"/>
        <c:crossesAt val="1.0000000000000003E-4"/>
        <c:crossBetween val="midCat"/>
        <c:majorUnit val="1.0000000000000002E-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5636168925155456"/>
          <c:y val="0.92385310352880035"/>
          <c:w val="0.57434872773169698"/>
          <c:h val="6.86950621326909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cid:image002.png@01D9710D.ADA670A0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JVET-AD0022 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NN-filter architecture tests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Re-training is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8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 tests performance – complexity</a:t>
            </a:r>
            <a:br>
              <a:rPr lang="en-US" dirty="0"/>
            </a:br>
            <a:r>
              <a:rPr lang="en-US" sz="2400" dirty="0"/>
              <a:t>AI and RA configuration, YUV metric (6Y+U+V)/8</a:t>
            </a:r>
          </a:p>
        </p:txBody>
      </p:sp>
      <p:pic>
        <p:nvPicPr>
          <p:cNvPr id="28" name="Content Placeholder 27">
            <a:extLst>
              <a:ext uri="{FF2B5EF4-FFF2-40B4-BE49-F238E27FC236}">
                <a16:creationId xmlns="" xmlns:a16="http://schemas.microsoft.com/office/drawing/2014/main" id="{28B4FD5C-5E57-25AF-6652-4F81B9BB8E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198" y="3071992"/>
            <a:ext cx="5622635" cy="3623169"/>
          </a:xfrm>
          <a:prstGeom prst="rect">
            <a:avLst/>
          </a:prstGeom>
        </p:spPr>
      </p:pic>
      <p:sp>
        <p:nvSpPr>
          <p:cNvPr id="33" name="Content Placeholder 3">
            <a:extLst>
              <a:ext uri="{FF2B5EF4-FFF2-40B4-BE49-F238E27FC236}">
                <a16:creationId xmlns="" xmlns:a16="http://schemas.microsoft.com/office/drawing/2014/main" id="{086559EC-FB80-3528-4560-33B09C768B67}"/>
              </a:ext>
            </a:extLst>
          </p:cNvPr>
          <p:cNvSpPr txBox="1">
            <a:spLocks/>
          </p:cNvSpPr>
          <p:nvPr/>
        </p:nvSpPr>
        <p:spPr>
          <a:xfrm>
            <a:off x="615141" y="1690688"/>
            <a:ext cx="112388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Major trend of the latest EE1 development:</a:t>
            </a:r>
          </a:p>
          <a:p>
            <a:pPr lvl="1" hangingPunct="0"/>
            <a:r>
              <a:rPr lang="en-CA" sz="1800" dirty="0"/>
              <a:t>Performance improvement over the benchmarks</a:t>
            </a:r>
          </a:p>
          <a:p>
            <a:pPr lvl="1" hangingPunct="0"/>
            <a:r>
              <a:rPr lang="en-CA" sz="1800" dirty="0"/>
              <a:t>Complexity reduction of the NN models</a:t>
            </a:r>
          </a:p>
          <a:p>
            <a:pPr lvl="1" hangingPunct="0"/>
            <a:r>
              <a:rPr lang="en-CA" sz="1800" dirty="0"/>
              <a:t>Significant disbalance in luma/chroma gains between tests (weighted bd-rate gain is shown)</a:t>
            </a:r>
            <a:r>
              <a:rPr lang="en-CA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[ITU-T HSTP-VID-WPOM]</a:t>
            </a:r>
            <a:endParaRPr lang="en-US" sz="1100" dirty="0"/>
          </a:p>
        </p:txBody>
      </p:sp>
      <p:pic>
        <p:nvPicPr>
          <p:cNvPr id="37" name="Content Placeholder 36">
            <a:extLst>
              <a:ext uri="{FF2B5EF4-FFF2-40B4-BE49-F238E27FC236}">
                <a16:creationId xmlns="" xmlns:a16="http://schemas.microsoft.com/office/drawing/2014/main" id="{41CF59B2-BB03-4001-26F1-B600E1944B3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97167" y="3071992"/>
            <a:ext cx="5622636" cy="362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8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3" y="2588905"/>
            <a:ext cx="5987697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04" y="2571375"/>
            <a:ext cx="5987696" cy="3710295"/>
          </a:xfrm>
        </p:spPr>
      </p:pic>
      <p:sp>
        <p:nvSpPr>
          <p:cNvPr id="2" name="TextBox 1"/>
          <p:cNvSpPr txBox="1"/>
          <p:nvPr/>
        </p:nvSpPr>
        <p:spPr>
          <a:xfrm>
            <a:off x="461819" y="6299200"/>
            <a:ext cx="7948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very low complexity (16kMAC/</a:t>
            </a:r>
            <a:r>
              <a:rPr lang="en-CA" sz="1200" dirty="0" err="1"/>
              <a:t>pxl</a:t>
            </a:r>
            <a:r>
              <a:rPr lang="en-CA" sz="1200" dirty="0"/>
              <a:t>) was achieved by </a:t>
            </a:r>
            <a:r>
              <a:rPr lang="en-CA" sz="1200" u="sng" dirty="0"/>
              <a:t>decomposition of convolutions</a:t>
            </a:r>
            <a:r>
              <a:rPr lang="en-CA" sz="1200" dirty="0"/>
              <a:t>; 5</a:t>
            </a:r>
            <a:r>
              <a:rPr lang="en-US" sz="1200" dirty="0"/>
              <a:t> </a:t>
            </a:r>
            <a:r>
              <a:rPr lang="en-CA" sz="1200" dirty="0"/>
              <a:t>.2% (</a:t>
            </a:r>
            <a:r>
              <a:rPr lang="en-CA" sz="1200" dirty="0" err="1"/>
              <a:t>int</a:t>
            </a:r>
            <a:r>
              <a:rPr lang="en-CA" sz="1200" dirty="0"/>
              <a:t> 16)  gain</a:t>
            </a:r>
            <a:r>
              <a:rPr lang="en-US" sz="1200" dirty="0"/>
              <a:t> </a:t>
            </a:r>
            <a:r>
              <a:rPr lang="en-CA" sz="1200" dirty="0"/>
              <a:t> RA </a:t>
            </a:r>
            <a:r>
              <a:rPr lang="en-CA" sz="1200" dirty="0" err="1"/>
              <a:t>cfg</a:t>
            </a:r>
            <a:r>
              <a:rPr lang="en-US" sz="1200" dirty="0">
                <a:effectLst/>
              </a:rPr>
              <a:t> </a:t>
            </a:r>
            <a:r>
              <a:rPr lang="en-US" sz="1200" dirty="0"/>
              <a:t> 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A861E765-B195-FC83-2ED6-2B9C7C23D98A}"/>
              </a:ext>
            </a:extLst>
          </p:cNvPr>
          <p:cNvSpPr txBox="1">
            <a:spLocks/>
          </p:cNvSpPr>
          <p:nvPr/>
        </p:nvSpPr>
        <p:spPr>
          <a:xfrm>
            <a:off x="480859" y="1443239"/>
            <a:ext cx="107054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Simulation results</a:t>
            </a:r>
          </a:p>
          <a:p>
            <a:pPr marL="457200"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Complexity ~16 </a:t>
            </a:r>
            <a:r>
              <a:rPr lang="en-US" sz="1800" dirty="0" err="1"/>
              <a:t>kMAC</a:t>
            </a:r>
            <a:r>
              <a:rPr lang="en-US" sz="1800" dirty="0"/>
              <a:t>/pixel</a:t>
            </a:r>
          </a:p>
          <a:p>
            <a:pPr marL="457200"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Coding gain: ~5.2% in RA configuration vs. AhG11 anchor</a:t>
            </a:r>
          </a:p>
        </p:txBody>
      </p:sp>
    </p:spTree>
    <p:extLst>
      <p:ext uri="{BB962C8B-B14F-4D97-AF65-F5344CB8AC3E}">
        <p14:creationId xmlns:p14="http://schemas.microsoft.com/office/powerpoint/2010/main" val="162956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EE1-1.1 test description</a:t>
            </a:r>
          </a:p>
        </p:txBody>
      </p:sp>
      <p:pic>
        <p:nvPicPr>
          <p:cNvPr id="5" name="Content Placeholder 4" descr="cid:image002.png@01D9710D.ADA670A0"/>
          <p:cNvPicPr>
            <a:picLocks noGrp="1"/>
          </p:cNvPicPr>
          <p:nvPr>
            <p:ph sz="half" idx="1"/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69" y="1315880"/>
            <a:ext cx="5181600" cy="180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61" y="3518116"/>
            <a:ext cx="8150470" cy="304094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54000" y="59127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Number of hidden layers: n = 11</a:t>
            </a:r>
            <a:endParaRPr lang="en-US" sz="1200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Feature maps and rank: K = 24, R = 24, M = 72</a:t>
            </a:r>
            <a:endParaRPr lang="en-US" sz="1200" dirty="0">
              <a:latin typeface="Times New Roman" panose="02020603050405020304" pitchFamily="18" charset="0"/>
              <a:ea typeface="DengXian"/>
            </a:endParaRPr>
          </a:p>
          <a:p>
            <a:pPr marL="342900" marR="0" lvl="0" indent="-342900" algn="just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Model complexity = 16.2 </a:t>
            </a:r>
            <a:r>
              <a:rPr lang="en-US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kMAC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/pixel</a:t>
            </a:r>
            <a:endParaRPr lang="en-US" sz="1200" dirty="0">
              <a:effectLst/>
              <a:latin typeface="Times New Roman" panose="02020603050405020304" pitchFamily="18" charset="0"/>
              <a:ea typeface="DengXian"/>
            </a:endParaRPr>
          </a:p>
        </p:txBody>
      </p:sp>
    </p:spTree>
    <p:extLst>
      <p:ext uri="{BB962C8B-B14F-4D97-AF65-F5344CB8AC3E}">
        <p14:creationId xmlns:p14="http://schemas.microsoft.com/office/powerpoint/2010/main" val="31997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>
            <a:extLst>
              <a:ext uri="{FF2B5EF4-FFF2-40B4-BE49-F238E27FC236}">
                <a16:creationId xmlns="" xmlns:a16="http://schemas.microsoft.com/office/drawing/2014/main" id="{DF8A5200-43EF-1A56-DA38-73AB61FE81C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3326" y="2878228"/>
            <a:ext cx="5706473" cy="345147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EE1-1.3&amp; NNVC-4.0 tools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2863" y="6396335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Proponents combine multiple ideas: starting from filter set#1 (separate </a:t>
            </a:r>
            <a:r>
              <a:rPr lang="en-CA" sz="1200" dirty="0" err="1"/>
              <a:t>Luma</a:t>
            </a:r>
            <a:r>
              <a:rPr lang="en-CA" sz="1200" dirty="0"/>
              <a:t> and Chroma filtering), add ”long-activation from filter set#0, removes partitioning information, unify intra-inter models; further simplify by decomposing 3</a:t>
            </a:r>
            <a:r>
              <a:rPr lang="en-CA" sz="1200" dirty="0">
                <a:sym typeface="Symbol" panose="05050102010706020507" pitchFamily="18" charset="2"/>
              </a:rPr>
              <a:t></a:t>
            </a:r>
            <a:r>
              <a:rPr lang="en-CA" sz="1200" dirty="0"/>
              <a:t>3 convolutions (like in EE1-1.1.1) . BS is used as input. Further improvement are in EE-related input. </a:t>
            </a:r>
            <a:endParaRPr lang="en-US" sz="1200" dirty="0"/>
          </a:p>
        </p:txBody>
      </p:sp>
      <p:sp>
        <p:nvSpPr>
          <p:cNvPr id="7" name="Oval 6"/>
          <p:cNvSpPr/>
          <p:nvPr/>
        </p:nvSpPr>
        <p:spPr>
          <a:xfrm>
            <a:off x="10026842" y="3280003"/>
            <a:ext cx="240146" cy="221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3">
            <a:extLst>
              <a:ext uri="{FF2B5EF4-FFF2-40B4-BE49-F238E27FC236}">
                <a16:creationId xmlns="" xmlns:a16="http://schemas.microsoft.com/office/drawing/2014/main" id="{99A0464F-33A9-4AE6-68D0-5BAB62F7A846}"/>
              </a:ext>
            </a:extLst>
          </p:cNvPr>
          <p:cNvSpPr txBox="1">
            <a:spLocks/>
          </p:cNvSpPr>
          <p:nvPr/>
        </p:nvSpPr>
        <p:spPr>
          <a:xfrm>
            <a:off x="400396" y="1552665"/>
            <a:ext cx="112388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Simulation results:</a:t>
            </a:r>
          </a:p>
          <a:p>
            <a:pPr lvl="1" hangingPunct="0"/>
            <a:r>
              <a:rPr lang="en-CA" sz="1800" dirty="0"/>
              <a:t>Test 1.3.5.b reports -0.3% weighted bd-rate gain in RA vs. Filter Set #1 with 35% complexity reduction.</a:t>
            </a:r>
          </a:p>
          <a:p>
            <a:pPr lvl="1" hangingPunct="0"/>
            <a:r>
              <a:rPr lang="en-CA" sz="1800" dirty="0"/>
              <a:t>Significant difference in luma/chroma gains: -2% chroma bd-rate gain on average vs. Filter Set #1</a:t>
            </a:r>
          </a:p>
          <a:p>
            <a:pPr marL="457200" lvl="1" indent="0" hangingPunct="0">
              <a:buNone/>
            </a:pPr>
            <a:endParaRPr lang="en-CA" sz="1800" dirty="0"/>
          </a:p>
          <a:p>
            <a:pPr lvl="1" hangingPunct="0"/>
            <a:endParaRPr lang="en-US" sz="1100" dirty="0"/>
          </a:p>
        </p:txBody>
      </p:sp>
      <p:pic>
        <p:nvPicPr>
          <p:cNvPr id="25" name="Content Placeholder 9">
            <a:extLst>
              <a:ext uri="{FF2B5EF4-FFF2-40B4-BE49-F238E27FC236}">
                <a16:creationId xmlns="" xmlns:a16="http://schemas.microsoft.com/office/drawing/2014/main" id="{B8009F48-E6CD-D620-1890-2A82FB5C90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878228"/>
            <a:ext cx="5344064" cy="3451474"/>
          </a:xfrm>
        </p:spPr>
      </p:pic>
    </p:spTree>
    <p:extLst>
      <p:ext uri="{BB962C8B-B14F-4D97-AF65-F5344CB8AC3E}">
        <p14:creationId xmlns:p14="http://schemas.microsoft.com/office/powerpoint/2010/main" val="141593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EE1-1.3 test description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sz="2000" b="1" dirty="0"/>
              <a:t>EE1-1.3.1</a:t>
            </a:r>
            <a:r>
              <a:rPr lang="en-CA" sz="2000" dirty="0"/>
              <a:t>  - baseline (JVET-AC0155) </a:t>
            </a:r>
          </a:p>
          <a:p>
            <a:pPr hangingPunct="0"/>
            <a:r>
              <a:rPr lang="en-CA" sz="2000" b="1" dirty="0"/>
              <a:t>EE1-1.3.2a</a:t>
            </a:r>
            <a:r>
              <a:rPr lang="en-CA" sz="2000" dirty="0"/>
              <a:t> - removal spatial processing of constant inputs (e.g. QP)</a:t>
            </a:r>
            <a:endParaRPr lang="en-US" sz="2000" dirty="0"/>
          </a:p>
          <a:p>
            <a:pPr hangingPunct="0"/>
            <a:r>
              <a:rPr lang="en-CA" sz="2000" b="1" dirty="0"/>
              <a:t>EE1-1.3.2b</a:t>
            </a:r>
            <a:r>
              <a:rPr lang="en-CA" sz="2000" dirty="0"/>
              <a:t> removes the partitioning input,</a:t>
            </a:r>
            <a:endParaRPr lang="en-US" sz="2000" dirty="0"/>
          </a:p>
          <a:p>
            <a:pPr hangingPunct="0"/>
            <a:r>
              <a:rPr lang="en-CA" sz="2000" b="1" dirty="0"/>
              <a:t>EE1-1.3.3</a:t>
            </a:r>
            <a:r>
              <a:rPr lang="en-CA" sz="2000" dirty="0"/>
              <a:t> unified IPB models, (~50%  memory requirements) </a:t>
            </a:r>
            <a:endParaRPr lang="en-US" sz="2000" dirty="0"/>
          </a:p>
          <a:p>
            <a:pPr hangingPunct="0"/>
            <a:r>
              <a:rPr lang="en-CA" sz="2000" b="1" dirty="0"/>
              <a:t>EE1-1.3.5a</a:t>
            </a:r>
            <a:r>
              <a:rPr lang="en-CA" sz="2000" dirty="0"/>
              <a:t> decomposes 3x3 convolutions into separable 3x1/1x3, (</a:t>
            </a:r>
            <a:r>
              <a:rPr lang="en-CA" sz="2000" dirty="0" err="1"/>
              <a:t>kMAC</a:t>
            </a:r>
            <a:r>
              <a:rPr lang="en-CA" sz="2000" dirty="0"/>
              <a:t>/pixel and memory reduced by &gt;30%)</a:t>
            </a:r>
            <a:endParaRPr lang="en-US" sz="2000" dirty="0"/>
          </a:p>
          <a:p>
            <a:pPr hangingPunct="0"/>
            <a:r>
              <a:rPr lang="en-CA" sz="2000" b="1" dirty="0"/>
              <a:t>EE1-1.3.5b</a:t>
            </a:r>
            <a:r>
              <a:rPr lang="en-CA" sz="2000" dirty="0"/>
              <a:t> - model combining simplifications from these sub-tests. 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Content Placeholder 4" descr="Diagram&#10;&#10;Description automatically generated with medium confidence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68999"/>
            <a:ext cx="5181600" cy="3048538"/>
          </a:xfrm>
          <a:prstGeom prst="rect">
            <a:avLst/>
          </a:prstGeom>
          <a:noFill/>
        </p:spPr>
      </p:pic>
      <p:sp>
        <p:nvSpPr>
          <p:cNvPr id="3" name="Content Placeholder 3">
            <a:extLst>
              <a:ext uri="{FF2B5EF4-FFF2-40B4-BE49-F238E27FC236}">
                <a16:creationId xmlns="" xmlns:a16="http://schemas.microsoft.com/office/drawing/2014/main" id="{D00D8DDA-58E3-4884-4188-40047C42BA31}"/>
              </a:ext>
            </a:extLst>
          </p:cNvPr>
          <p:cNvSpPr txBox="1">
            <a:spLocks/>
          </p:cNvSpPr>
          <p:nvPr/>
        </p:nvSpPr>
        <p:spPr>
          <a:xfrm>
            <a:off x="685800" y="1690688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b="1" dirty="0"/>
              <a:t>EE1-1.3: </a:t>
            </a:r>
            <a:r>
              <a:rPr lang="en-CA" sz="2400" dirty="0"/>
              <a:t>architecture unification:</a:t>
            </a:r>
          </a:p>
          <a:p>
            <a:pPr lvl="1" hangingPunct="0"/>
            <a:r>
              <a:rPr lang="en-CA" sz="2000" dirty="0"/>
              <a:t>Combines elements of Filter Set #0 and Filter Set #1</a:t>
            </a:r>
          </a:p>
          <a:p>
            <a:pPr lvl="1" hangingPunct="0"/>
            <a:r>
              <a:rPr lang="en-CA" sz="2000" dirty="0"/>
              <a:t>Complexity reduction, decompositions.</a:t>
            </a:r>
          </a:p>
        </p:txBody>
      </p:sp>
    </p:spTree>
    <p:extLst>
      <p:ext uri="{BB962C8B-B14F-4D97-AF65-F5344CB8AC3E}">
        <p14:creationId xmlns:p14="http://schemas.microsoft.com/office/powerpoint/2010/main" val="398281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EE1-1.4&amp;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4" y="2639873"/>
            <a:ext cx="5987696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663" y="2639873"/>
            <a:ext cx="5987694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redistribution the number of channels in the head of NNLF allows reduction of computational complexity by ~10% with ~0.1% performance drop (filter set#1 architecture).</a:t>
            </a:r>
            <a:endParaRPr lang="en-US" sz="1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D695B61-64CF-0E57-20FD-D120CA09AA7A}"/>
              </a:ext>
            </a:extLst>
          </p:cNvPr>
          <p:cNvSpPr txBox="1">
            <a:spLocks/>
          </p:cNvSpPr>
          <p:nvPr/>
        </p:nvSpPr>
        <p:spPr>
          <a:xfrm>
            <a:off x="480859" y="1443239"/>
            <a:ext cx="107054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Simulation results:</a:t>
            </a:r>
          </a:p>
          <a:p>
            <a:pPr marL="457200"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Complexity reduction ~10%.</a:t>
            </a:r>
          </a:p>
          <a:p>
            <a:pPr marL="457200"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Performance impact: penalty ~0.1% vs Filter Set #1</a:t>
            </a:r>
          </a:p>
        </p:txBody>
      </p:sp>
    </p:spTree>
    <p:extLst>
      <p:ext uri="{BB962C8B-B14F-4D97-AF65-F5344CB8AC3E}">
        <p14:creationId xmlns:p14="http://schemas.microsoft.com/office/powerpoint/2010/main" val="2350558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EE1-1.4 test description</a:t>
            </a:r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5181600" cy="3135021"/>
          </a:xfrm>
          <a:prstGeom prst="rect">
            <a:avLst/>
          </a:prstGeom>
          <a:noFill/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759528"/>
            <a:ext cx="5181600" cy="3135021"/>
          </a:xfrm>
          <a:prstGeom prst="rect">
            <a:avLst/>
          </a:prstGeom>
          <a:noFill/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448336"/>
              </p:ext>
            </p:extLst>
          </p:nvPr>
        </p:nvGraphicFramePr>
        <p:xfrm>
          <a:off x="304944" y="5558776"/>
          <a:ext cx="5366182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74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7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57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003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668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80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2028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kmacs/pixel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#parameters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1471k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478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1470k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1483k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77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Filter set #1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538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1549k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676811"/>
              </p:ext>
            </p:extLst>
          </p:nvPr>
        </p:nvGraphicFramePr>
        <p:xfrm>
          <a:off x="5911273" y="5558776"/>
          <a:ext cx="5975927" cy="7104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75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296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72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825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09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917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5806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0989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7700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d5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kmacs/pixel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#parameters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1482k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Test EE1-1.4.5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1492k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Filter set #1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>
                          <a:effectLst/>
                        </a:rPr>
                        <a:t>135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100" dirty="0">
                          <a:effectLst/>
                        </a:rPr>
                        <a:t>1555k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3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06" y="2803328"/>
            <a:ext cx="5987694" cy="3408341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07" y="2803328"/>
            <a:ext cx="5987693" cy="3408341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transformers contribute ~1.2% gain (all intra </a:t>
            </a:r>
            <a:r>
              <a:rPr lang="en-CA" sz="1200" dirty="0" err="1"/>
              <a:t>cfg</a:t>
            </a:r>
            <a:r>
              <a:rPr lang="en-CA" sz="1200" dirty="0"/>
              <a:t>), many tests are not yet finished. Attention mechanism in this scheme is </a:t>
            </a:r>
            <a:r>
              <a:rPr lang="en-CA" sz="1200" dirty="0" err="1"/>
              <a:t>usefull</a:t>
            </a:r>
            <a:r>
              <a:rPr lang="en-CA" sz="1200" dirty="0"/>
              <a:t> for Chroma coding. Inference uses </a:t>
            </a:r>
            <a:r>
              <a:rPr lang="en-CA" sz="1200" dirty="0" err="1"/>
              <a:t>PyTorch</a:t>
            </a:r>
            <a:r>
              <a:rPr lang="en-CA" sz="1200" dirty="0"/>
              <a:t> and float models</a:t>
            </a:r>
            <a:r>
              <a:rPr lang="en-US" sz="1200" dirty="0"/>
              <a:t> </a:t>
            </a:r>
            <a:r>
              <a:rPr lang="en-CA" sz="1200" dirty="0"/>
              <a:t> (</a:t>
            </a:r>
            <a:r>
              <a:rPr lang="fr-FR" sz="1200" dirty="0" err="1"/>
              <a:t>would</a:t>
            </a:r>
            <a:r>
              <a:rPr lang="fr-FR" sz="1200" dirty="0"/>
              <a:t>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interesting</a:t>
            </a:r>
            <a:r>
              <a:rPr lang="fr-FR" sz="1200" dirty="0"/>
              <a:t> to </a:t>
            </a:r>
            <a:r>
              <a:rPr lang="fr-FR" sz="1200" dirty="0" err="1"/>
              <a:t>see</a:t>
            </a:r>
            <a:r>
              <a:rPr lang="fr-FR" sz="1200" dirty="0"/>
              <a:t> an </a:t>
            </a:r>
            <a:r>
              <a:rPr lang="fr-FR" sz="1200" dirty="0" err="1"/>
              <a:t>effect</a:t>
            </a:r>
            <a:r>
              <a:rPr lang="fr-FR" sz="1200" dirty="0"/>
              <a:t> of </a:t>
            </a:r>
            <a:r>
              <a:rPr lang="fr-FR" sz="1200" dirty="0" err="1"/>
              <a:t>quantization</a:t>
            </a:r>
            <a:r>
              <a:rPr lang="en-US" sz="1200" dirty="0">
                <a:effectLst/>
              </a:rPr>
              <a:t> </a:t>
            </a:r>
            <a:r>
              <a:rPr lang="en-US" sz="1200" dirty="0"/>
              <a:t> </a:t>
            </a:r>
            <a:r>
              <a:rPr lang="fr-FR" sz="1200" dirty="0"/>
              <a:t>AB uses non </a:t>
            </a:r>
            <a:r>
              <a:rPr lang="fr-FR" sz="1200" dirty="0" err="1"/>
              <a:t>integer</a:t>
            </a:r>
            <a:r>
              <a:rPr lang="fr-FR" sz="1200" dirty="0"/>
              <a:t> </a:t>
            </a:r>
            <a:r>
              <a:rPr lang="fr-FR" sz="1200" dirty="0" err="1"/>
              <a:t>friendly</a:t>
            </a:r>
            <a:r>
              <a:rPr lang="fr-FR" sz="1200" dirty="0"/>
              <a:t> </a:t>
            </a:r>
            <a:r>
              <a:rPr lang="fr-FR" sz="1200" dirty="0" err="1"/>
              <a:t>operations</a:t>
            </a:r>
            <a:r>
              <a:rPr lang="fr-FR" sz="1200" dirty="0"/>
              <a:t>. </a:t>
            </a:r>
            <a:r>
              <a:rPr lang="fr-FR" sz="1200" dirty="0" err="1"/>
              <a:t>Would</a:t>
            </a:r>
            <a:r>
              <a:rPr lang="fr-FR" sz="1200" dirty="0"/>
              <a:t>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interesting</a:t>
            </a:r>
            <a:r>
              <a:rPr lang="fr-FR" sz="1200" dirty="0"/>
              <a:t> to </a:t>
            </a:r>
            <a:r>
              <a:rPr lang="fr-FR" sz="1200" dirty="0" err="1"/>
              <a:t>see</a:t>
            </a:r>
            <a:r>
              <a:rPr lang="fr-FR" sz="1200" dirty="0"/>
              <a:t> </a:t>
            </a:r>
            <a:r>
              <a:rPr lang="fr-FR" sz="1200" dirty="0" err="1"/>
              <a:t>effect</a:t>
            </a:r>
            <a:r>
              <a:rPr lang="fr-FR" sz="1200" dirty="0"/>
              <a:t> of </a:t>
            </a:r>
            <a:r>
              <a:rPr lang="fr-FR" sz="1200" dirty="0" err="1"/>
              <a:t>quantization</a:t>
            </a:r>
            <a:r>
              <a:rPr lang="fr-FR" sz="1200" dirty="0"/>
              <a:t>.</a:t>
            </a:r>
            <a:endParaRPr lang="en-US" sz="1200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="" xmlns:a16="http://schemas.microsoft.com/office/drawing/2014/main" id="{900AE1D5-D5A9-4F36-C56F-1C66319FA8D2}"/>
              </a:ext>
            </a:extLst>
          </p:cNvPr>
          <p:cNvSpPr txBox="1">
            <a:spLocks/>
          </p:cNvSpPr>
          <p:nvPr/>
        </p:nvSpPr>
        <p:spPr>
          <a:xfrm>
            <a:off x="368290" y="1475027"/>
            <a:ext cx="1123880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Simulation results:</a:t>
            </a:r>
          </a:p>
          <a:p>
            <a:pPr lvl="1" hangingPunct="0"/>
            <a:r>
              <a:rPr lang="en-CA" sz="1800" dirty="0"/>
              <a:t>Transformers reportedly provide ~1.2% gain in AI.</a:t>
            </a:r>
          </a:p>
          <a:p>
            <a:pPr lvl="1" hangingPunct="0"/>
            <a:r>
              <a:rPr lang="en-CA" sz="1800" dirty="0"/>
              <a:t>Float32, </a:t>
            </a:r>
            <a:r>
              <a:rPr lang="en-CA" sz="1800" dirty="0" err="1"/>
              <a:t>PyTorch</a:t>
            </a:r>
            <a:r>
              <a:rPr lang="en-CA" sz="1800" dirty="0"/>
              <a:t> inference.</a:t>
            </a:r>
          </a:p>
          <a:p>
            <a:pPr lvl="1" hangingPunct="0"/>
            <a:r>
              <a:rPr lang="en-CA" sz="1800" dirty="0"/>
              <a:t>Complexity number may not be directly comparable to SADL </a:t>
            </a:r>
            <a:r>
              <a:rPr lang="en-CA" sz="1800" dirty="0" err="1"/>
              <a:t>kMAC</a:t>
            </a:r>
            <a:r>
              <a:rPr lang="en-CA" sz="1800" dirty="0"/>
              <a:t>/pixel reported for other tests.</a:t>
            </a:r>
          </a:p>
          <a:p>
            <a:pPr marL="457200" lvl="1" indent="0" hangingPunct="0">
              <a:buNone/>
            </a:pPr>
            <a:endParaRPr lang="en-CA" sz="1800" dirty="0"/>
          </a:p>
          <a:p>
            <a:pPr lvl="1" hangingPunct="0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6127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EE1-1.5 test description</a:t>
            </a:r>
          </a:p>
        </p:txBody>
      </p:sp>
      <p:pic>
        <p:nvPicPr>
          <p:cNvPr id="5" name="图片 30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6" y="3081688"/>
            <a:ext cx="5181600" cy="1303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2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72264"/>
            <a:ext cx="5181600" cy="2058059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80" y="4682836"/>
            <a:ext cx="5177556" cy="34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6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NNVC-4.0 tools performance – complexity</a:t>
            </a:r>
            <a:br>
              <a:rPr lang="en-US" dirty="0"/>
            </a:br>
            <a:r>
              <a:rPr lang="en-US" sz="2400" dirty="0"/>
              <a:t>RA configuration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" y="2905504"/>
            <a:ext cx="5987699" cy="3710297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8" y="2906823"/>
            <a:ext cx="5987696" cy="3707658"/>
          </a:xfrm>
        </p:spPr>
      </p:pic>
      <p:sp>
        <p:nvSpPr>
          <p:cNvPr id="2" name="Content Placeholder 3">
            <a:extLst>
              <a:ext uri="{FF2B5EF4-FFF2-40B4-BE49-F238E27FC236}">
                <a16:creationId xmlns="" xmlns:a16="http://schemas.microsoft.com/office/drawing/2014/main" id="{F847A01B-7699-CD2C-C98E-5A3E11ED89B2}"/>
              </a:ext>
            </a:extLst>
          </p:cNvPr>
          <p:cNvSpPr txBox="1">
            <a:spLocks/>
          </p:cNvSpPr>
          <p:nvPr/>
        </p:nvSpPr>
        <p:spPr>
          <a:xfrm>
            <a:off x="650474" y="1690688"/>
            <a:ext cx="10738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Performance-complexity trade-off of NN tools in NNVC-4.0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386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EE1-1.6&amp;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4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06742"/>
            <a:ext cx="5987693" cy="3710293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proponents combine</a:t>
            </a:r>
            <a:r>
              <a:rPr lang="en-US" sz="1200" dirty="0"/>
              <a:t> the strengths of residual blocks in filter set #1 (large receptive field) and filter set #0 (wide activation), process intra and inter with unified model, aggressively simplify the </a:t>
            </a:r>
            <a:r>
              <a:rPr lang="en-US" sz="1200" dirty="0" err="1"/>
              <a:t>chroma</a:t>
            </a:r>
            <a:r>
              <a:rPr lang="en-US" sz="1200" dirty="0"/>
              <a:t> model in EE1-1.6.1. </a:t>
            </a:r>
            <a:r>
              <a:rPr lang="en-CA" sz="1200" dirty="0"/>
              <a:t>EE1-1.6.2 takes BS as extra input for NNLF, providing additional 0.2% gain in RA, 0.1% gain in all-intra, and 0.2% loss in LDB.</a:t>
            </a:r>
            <a:endParaRPr lang="en-US" sz="1200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="" xmlns:a16="http://schemas.microsoft.com/office/drawing/2014/main" id="{FF15A264-E4B3-55E9-2BC6-5CFE3EDF1651}"/>
              </a:ext>
            </a:extLst>
          </p:cNvPr>
          <p:cNvSpPr txBox="1">
            <a:spLocks/>
          </p:cNvSpPr>
          <p:nvPr/>
        </p:nvSpPr>
        <p:spPr>
          <a:xfrm>
            <a:off x="685800" y="1690688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Simulation results:</a:t>
            </a:r>
          </a:p>
          <a:p>
            <a:pPr lvl="1" hangingPunct="0"/>
            <a:r>
              <a:rPr lang="en-CA" sz="1800" dirty="0"/>
              <a:t>-1.4% weighted bd-rate gain in RA reported comparing to Filter Set #1 with 19% complexity reduction. </a:t>
            </a:r>
          </a:p>
          <a:p>
            <a:pPr marL="457200" lvl="1" indent="0" hangingPunct="0">
              <a:buNone/>
            </a:pPr>
            <a:endParaRPr lang="en-CA" sz="1800" dirty="0"/>
          </a:p>
          <a:p>
            <a:pPr lvl="1" hangingPunct="0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37195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EE1-1.6 test description</a:t>
            </a:r>
          </a:p>
        </p:txBody>
      </p:sp>
      <p:pic>
        <p:nvPicPr>
          <p:cNvPr id="7" name="图片 52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832875"/>
            <a:ext cx="5181600" cy="4336838"/>
          </a:xfrm>
          <a:prstGeom prst="rect">
            <a:avLst/>
          </a:prstGeom>
        </p:spPr>
      </p:pic>
      <p:sp>
        <p:nvSpPr>
          <p:cNvPr id="3" name="Content Placeholder 3">
            <a:extLst>
              <a:ext uri="{FF2B5EF4-FFF2-40B4-BE49-F238E27FC236}">
                <a16:creationId xmlns="" xmlns:a16="http://schemas.microsoft.com/office/drawing/2014/main" id="{5D6C98BD-AF57-454D-89FC-5B9FD362415A}"/>
              </a:ext>
            </a:extLst>
          </p:cNvPr>
          <p:cNvSpPr txBox="1">
            <a:spLocks/>
          </p:cNvSpPr>
          <p:nvPr/>
        </p:nvSpPr>
        <p:spPr>
          <a:xfrm>
            <a:off x="6096000" y="1690688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b="1"/>
              <a:t>EE1-1.6: </a:t>
            </a:r>
            <a:r>
              <a:rPr lang="en-CA" sz="2400"/>
              <a:t>architecture unification:</a:t>
            </a:r>
          </a:p>
          <a:p>
            <a:pPr lvl="1" hangingPunct="0"/>
            <a:r>
              <a:rPr lang="en-US" sz="1800"/>
              <a:t>Wide activation of Filter Set #0</a:t>
            </a:r>
          </a:p>
          <a:p>
            <a:pPr lvl="1" hangingPunct="0"/>
            <a:r>
              <a:rPr lang="en-US" sz="1800"/>
              <a:t>Large receptive field of Filter Set #1</a:t>
            </a:r>
          </a:p>
          <a:p>
            <a:pPr lvl="1" hangingPunct="0"/>
            <a:r>
              <a:rPr lang="en-US" sz="1800"/>
              <a:t>Joint processing of input data</a:t>
            </a:r>
          </a:p>
          <a:p>
            <a:pPr lvl="1" hangingPunct="0"/>
            <a:r>
              <a:rPr lang="en-US" sz="1800"/>
              <a:t>BS as input tested in EE1.6.2</a:t>
            </a:r>
          </a:p>
          <a:p>
            <a:pPr lvl="1" hangingPunct="0"/>
            <a:r>
              <a:rPr lang="en-US" sz="1800"/>
              <a:t>Mutli-scale elements added to the backbone block.</a:t>
            </a:r>
          </a:p>
          <a:p>
            <a:pPr marL="457200" lvl="1" indent="0" hangingPunct="0">
              <a:buNone/>
            </a:pPr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329146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EE1-1.7&amp; NNVC-4.0 tools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3327" y="6211669"/>
            <a:ext cx="1187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0.6% (RA), 0.8% (LDB), and 0.4% (all intra) performance improvement for filter set#0 demonstrated with modified training strategy. Addition transformers to the residual block of filterset#0 improved performance further by {1.2%, 11.2%, 10.9%} for YUV under RA configuration with almost 14% lower </a:t>
            </a:r>
            <a:r>
              <a:rPr lang="en-CA" sz="1200" dirty="0" err="1"/>
              <a:t>kMAC</a:t>
            </a:r>
            <a:r>
              <a:rPr lang="en-CA" sz="1200" dirty="0"/>
              <a:t>/</a:t>
            </a:r>
            <a:r>
              <a:rPr lang="en-CA" sz="1200" dirty="0" err="1"/>
              <a:t>pxl</a:t>
            </a:r>
            <a:r>
              <a:rPr lang="en-CA" sz="1200" dirty="0"/>
              <a:t> and 16% lower model memory (total </a:t>
            </a:r>
            <a:r>
              <a:rPr lang="en-CA" sz="1200" dirty="0" err="1"/>
              <a:t>params</a:t>
            </a:r>
            <a:r>
              <a:rPr lang="en-CA" sz="1200" dirty="0"/>
              <a:t>). Test c is based on transformer network and is implemented in </a:t>
            </a:r>
            <a:r>
              <a:rPr lang="en-CA" sz="1200" dirty="0" err="1"/>
              <a:t>PyTorch</a:t>
            </a:r>
            <a:r>
              <a:rPr lang="en-CA" sz="1200" dirty="0"/>
              <a:t> in float</a:t>
            </a:r>
            <a:r>
              <a:rPr lang="en-US" sz="1200" dirty="0"/>
              <a:t>  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xmlns="" id="{A6790391-5285-80B1-1704-2D8784F59AFE}"/>
              </a:ext>
            </a:extLst>
          </p:cNvPr>
          <p:cNvSpPr txBox="1">
            <a:spLocks/>
          </p:cNvSpPr>
          <p:nvPr/>
        </p:nvSpPr>
        <p:spPr>
          <a:xfrm>
            <a:off x="685800" y="1422114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Simulation results:</a:t>
            </a:r>
          </a:p>
          <a:p>
            <a:pPr lvl="1" hangingPunct="0"/>
            <a:r>
              <a:rPr lang="en-CA" sz="1800" dirty="0"/>
              <a:t>New training: 0.6% (RA), 0.8% (LDB), and 0.4% (all intra)</a:t>
            </a:r>
          </a:p>
          <a:p>
            <a:pPr lvl="1" hangingPunct="0"/>
            <a:r>
              <a:rPr lang="en-CA" sz="1800" dirty="0"/>
              <a:t>Test 1.7c (</a:t>
            </a:r>
            <a:r>
              <a:rPr lang="en-CA" sz="1800" dirty="0" err="1"/>
              <a:t>PyTorch</a:t>
            </a:r>
            <a:r>
              <a:rPr lang="en-CA" sz="1800" dirty="0"/>
              <a:t> float32) reports weighted bd-rate gain of 3.7%. </a:t>
            </a:r>
          </a:p>
          <a:p>
            <a:pPr lvl="1" hangingPunct="0"/>
            <a:endParaRPr lang="en-CA" sz="1800" dirty="0"/>
          </a:p>
          <a:p>
            <a:pPr lvl="1" hangingPunct="0"/>
            <a:endParaRPr lang="en-US" sz="11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E8EE7064-D918-B0A7-2A5E-EF67C8FBA23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3327" y="2567122"/>
            <a:ext cx="5706473" cy="3710293"/>
          </a:xfrm>
          <a:prstGeom prst="rect">
            <a:avLst/>
          </a:prstGeom>
        </p:spPr>
      </p:pic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xmlns="" id="{00000000-0008-0000-0100-000006000000}"/>
              </a:ext>
            </a:extLst>
          </p:cNvPr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325984" y="2466669"/>
          <a:ext cx="5321071" cy="371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868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EE1-1.7 test description</a:t>
            </a:r>
          </a:p>
        </p:txBody>
      </p:sp>
      <p:pic>
        <p:nvPicPr>
          <p:cNvPr id="5" name="图片 31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59" y="3429000"/>
            <a:ext cx="5070763" cy="3066119"/>
          </a:xfrm>
          <a:prstGeom prst="rect">
            <a:avLst/>
          </a:prstGeom>
          <a:noFill/>
        </p:spPr>
      </p:pic>
      <p:pic>
        <p:nvPicPr>
          <p:cNvPr id="6" name="图片 25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199" y="3429000"/>
            <a:ext cx="5437909" cy="3183235"/>
          </a:xfrm>
          <a:prstGeom prst="rect">
            <a:avLst/>
          </a:prstGeom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xmlns="" id="{85145768-B458-950D-BE9B-F898ADA39BE3}"/>
              </a:ext>
            </a:extLst>
          </p:cNvPr>
          <p:cNvSpPr txBox="1">
            <a:spLocks/>
          </p:cNvSpPr>
          <p:nvPr/>
        </p:nvSpPr>
        <p:spPr>
          <a:xfrm>
            <a:off x="581892" y="1690688"/>
            <a:ext cx="107719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b="1" dirty="0"/>
              <a:t>EE1-1.7: Filter Set #0 improvements</a:t>
            </a:r>
            <a:r>
              <a:rPr lang="en-CA" sz="2400" dirty="0"/>
              <a:t>:</a:t>
            </a:r>
          </a:p>
          <a:p>
            <a:pPr lvl="1" hangingPunct="0"/>
            <a:r>
              <a:rPr lang="en-US" sz="1800" dirty="0"/>
              <a:t>Test 1.7a:   Fine-tune the model by updating the </a:t>
            </a:r>
            <a:r>
              <a:rPr lang="en-US" sz="1800" dirty="0" smtClean="0"/>
              <a:t>dataset (alignment with training scripts from NNVC-4.0)</a:t>
            </a:r>
            <a:endParaRPr lang="en-US" sz="1800" dirty="0"/>
          </a:p>
          <a:p>
            <a:pPr lvl="1" hangingPunct="0"/>
            <a:r>
              <a:rPr lang="en-US" sz="1800" dirty="0"/>
              <a:t>Test 1.7b:   Filter Set #0 with extended training set of I slices</a:t>
            </a:r>
          </a:p>
          <a:p>
            <a:pPr lvl="1" hangingPunct="0"/>
            <a:r>
              <a:rPr lang="en-US" sz="1800" dirty="0"/>
              <a:t>Test 1.7c:  Further development of Filter Set #0: adding Transformer into residual block</a:t>
            </a:r>
          </a:p>
          <a:p>
            <a:pPr lvl="2" hangingPunct="0"/>
            <a:r>
              <a:rPr lang="en-US" sz="1800" dirty="0"/>
              <a:t>Float32, </a:t>
            </a:r>
            <a:r>
              <a:rPr lang="en-US" sz="1800" dirty="0" err="1"/>
              <a:t>PyTorch</a:t>
            </a:r>
            <a:r>
              <a:rPr lang="en-US" sz="1800" dirty="0"/>
              <a:t> model</a:t>
            </a:r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67489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NN-Inter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3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1" cy="3710292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~4.3% (RA), 3.2% (LDB) gain over AhG11 anchor. Tests use </a:t>
            </a:r>
            <a:r>
              <a:rPr lang="en-CA" sz="1200" dirty="0" err="1"/>
              <a:t>PyTorch</a:t>
            </a:r>
            <a:r>
              <a:rPr lang="en-CA" sz="1200" dirty="0"/>
              <a:t> in float for inference.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17186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EE1-2.1</a:t>
            </a:r>
          </a:p>
        </p:txBody>
      </p:sp>
      <p:pic>
        <p:nvPicPr>
          <p:cNvPr id="7" name="图片 33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500" y="1825625"/>
            <a:ext cx="3618999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9073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u="sng" dirty="0"/>
              <a:t>2 types of in NN-filter tests</a:t>
            </a:r>
            <a:r>
              <a:rPr lang="en-US" dirty="0"/>
              <a:t>:</a:t>
            </a:r>
            <a:endParaRPr lang="en-US" sz="3200" dirty="0"/>
          </a:p>
          <a:p>
            <a:pPr lvl="1"/>
            <a:r>
              <a:rPr lang="en-US" dirty="0"/>
              <a:t>“</a:t>
            </a:r>
            <a:r>
              <a:rPr lang="en-US" b="1" dirty="0"/>
              <a:t>Architectural changes</a:t>
            </a:r>
            <a:r>
              <a:rPr lang="en-US" dirty="0"/>
              <a:t>” defines filter architecture:          </a:t>
            </a:r>
            <a:endParaRPr lang="en-US" sz="2800" dirty="0"/>
          </a:p>
          <a:p>
            <a:pPr lvl="2"/>
            <a:r>
              <a:rPr lang="en-US" dirty="0"/>
              <a:t>Tests EE1-1.1, 1.3, 1.4, 1.5, 1.6, 1.7  - trade-off between complexity and performance</a:t>
            </a:r>
            <a:endParaRPr lang="en-US" sz="2400" dirty="0"/>
          </a:p>
          <a:p>
            <a:pPr lvl="3"/>
            <a:r>
              <a:rPr lang="en-US" dirty="0"/>
              <a:t>Decomposed convolution, large (wide) activation, redistribution for number of channels, different type of attention, transformers, residual block with enlarged receptive field....</a:t>
            </a:r>
            <a:endParaRPr lang="en-US" sz="2000" dirty="0"/>
          </a:p>
          <a:p>
            <a:pPr lvl="2"/>
            <a:r>
              <a:rPr lang="en-US" dirty="0"/>
              <a:t>“low operation point” ~5% gain vs VVC (RA), ~20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dirty="0"/>
              <a:t>“high operation point” ~10% gain vs VVC (RA), ~500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define default configuration of filter in NNVC, no more than 2: low and high operating point (</a:t>
            </a:r>
            <a:r>
              <a:rPr lang="en-US" dirty="0" err="1"/>
              <a:t>BoG</a:t>
            </a:r>
            <a:r>
              <a:rPr lang="en-US" dirty="0"/>
              <a:t> in needed)</a:t>
            </a:r>
            <a:endParaRPr lang="en-US" sz="2400" dirty="0"/>
          </a:p>
          <a:p>
            <a:pPr lvl="1"/>
            <a:r>
              <a:rPr lang="en-US" b="1" dirty="0"/>
              <a:t>Content </a:t>
            </a:r>
            <a:r>
              <a:rPr lang="en-US" b="1" dirty="0" err="1"/>
              <a:t>adaptivity</a:t>
            </a:r>
            <a:r>
              <a:rPr lang="en-US" b="1" dirty="0"/>
              <a:t> design elements</a:t>
            </a:r>
            <a:r>
              <a:rPr lang="en-US" dirty="0"/>
              <a:t>” applicable to any filter architecture:            </a:t>
            </a:r>
            <a:endParaRPr lang="en-US" sz="2800" dirty="0"/>
          </a:p>
          <a:p>
            <a:pPr lvl="2"/>
            <a:r>
              <a:rPr lang="en-US" dirty="0"/>
              <a:t>Tests EE1-1.2, 1.8, 1.9 </a:t>
            </a:r>
            <a:endParaRPr lang="en-US" sz="2400" dirty="0"/>
          </a:p>
          <a:p>
            <a:pPr lvl="3"/>
            <a:r>
              <a:rPr lang="en-US" dirty="0"/>
              <a:t>flipping, swapping Chroma, offsets, extra input from different POC, RDO...</a:t>
            </a:r>
            <a:endParaRPr lang="en-US" sz="2000" dirty="0"/>
          </a:p>
          <a:p>
            <a:pPr lvl="2"/>
            <a:r>
              <a:rPr lang="en-US" dirty="0"/>
              <a:t>Main improvements in this EE round visible in LDB </a:t>
            </a:r>
            <a:r>
              <a:rPr lang="en-US" dirty="0" err="1"/>
              <a:t>cfg</a:t>
            </a:r>
            <a:r>
              <a:rPr lang="en-US" dirty="0"/>
              <a:t> (~0.5%)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Consider adoption for design elements applicable to any filter type independent from filter architecture change (can be added to NNV later, after default filter configuration is defined)</a:t>
            </a:r>
            <a:endParaRPr lang="en-US" sz="2400" dirty="0"/>
          </a:p>
          <a:p>
            <a:pPr lvl="0"/>
            <a:r>
              <a:rPr lang="en-US" u="sng" dirty="0"/>
              <a:t>Not NN-filter tests</a:t>
            </a:r>
            <a:r>
              <a:rPr lang="en-US" dirty="0"/>
              <a:t>:</a:t>
            </a:r>
            <a:endParaRPr lang="en-US" sz="3200" dirty="0"/>
          </a:p>
          <a:p>
            <a:pPr lvl="1"/>
            <a:r>
              <a:rPr lang="en-US" b="1" dirty="0"/>
              <a:t>NN-Inter</a:t>
            </a:r>
            <a:r>
              <a:rPr lang="en-US" dirty="0"/>
              <a:t>:            </a:t>
            </a:r>
            <a:endParaRPr lang="en-US" sz="2800" dirty="0"/>
          </a:p>
          <a:p>
            <a:pPr lvl="2"/>
            <a:r>
              <a:rPr lang="en-US" dirty="0"/>
              <a:t>~5% gain vs VVC (RA), ~900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endParaRPr lang="en-US" sz="2400" dirty="0"/>
          </a:p>
          <a:p>
            <a:pPr lvl="2"/>
            <a:r>
              <a:rPr lang="en-US" dirty="0"/>
              <a:t>Inference successfully cross-checked, float point implementation</a:t>
            </a:r>
            <a:endParaRPr lang="en-US" sz="2400" dirty="0"/>
          </a:p>
          <a:p>
            <a:pPr lvl="2"/>
            <a:r>
              <a:rPr lang="en-US" u="sng" dirty="0"/>
              <a:t>Recommendation</a:t>
            </a:r>
            <a:r>
              <a:rPr lang="en-US" dirty="0"/>
              <a:t>: Continue investigation of NN-Inter, focusing on </a:t>
            </a:r>
            <a:r>
              <a:rPr lang="en-US" dirty="0" err="1"/>
              <a:t>kMAC</a:t>
            </a:r>
            <a:r>
              <a:rPr lang="en-US" dirty="0"/>
              <a:t>/</a:t>
            </a:r>
            <a:r>
              <a:rPr lang="en-US" dirty="0" err="1"/>
              <a:t>pxl</a:t>
            </a:r>
            <a:r>
              <a:rPr lang="en-US" dirty="0"/>
              <a:t> reduction. 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architecture tests &amp; NNVC-4.0 tools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Only Integer, Only SADL, Only cross-checked training, only architectural changes</a:t>
            </a:r>
            <a:endParaRPr lang="en-US" sz="1200" dirty="0"/>
          </a:p>
        </p:txBody>
      </p:sp>
      <p:sp>
        <p:nvSpPr>
          <p:cNvPr id="14" name="Content Placeholder 3">
            <a:extLst>
              <a:ext uri="{FF2B5EF4-FFF2-40B4-BE49-F238E27FC236}">
                <a16:creationId xmlns="" xmlns:a16="http://schemas.microsoft.com/office/drawing/2014/main" id="{3FA37333-FFC6-364D-1B1B-22F184CBDC70}"/>
              </a:ext>
            </a:extLst>
          </p:cNvPr>
          <p:cNvSpPr txBox="1">
            <a:spLocks/>
          </p:cNvSpPr>
          <p:nvPr/>
        </p:nvSpPr>
        <p:spPr>
          <a:xfrm>
            <a:off x="615142" y="1690688"/>
            <a:ext cx="10738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Short list:</a:t>
            </a:r>
          </a:p>
          <a:p>
            <a:pPr lvl="1" hangingPunct="0"/>
            <a:r>
              <a:rPr lang="en-CA" sz="1800" dirty="0"/>
              <a:t>X-checked, Int16 SADL, selected by proponents or best subtest.</a:t>
            </a:r>
          </a:p>
          <a:p>
            <a:pPr lvl="1" hangingPunct="0"/>
            <a:r>
              <a:rPr lang="en-CA" sz="1800" dirty="0"/>
              <a:t>Combined YUV metrics:  bd-rate (6Y+U+V)/8, complexity: YUV 4:2:0 </a:t>
            </a:r>
            <a:r>
              <a:rPr lang="en-CA" sz="1800" dirty="0" err="1"/>
              <a:t>kMAC</a:t>
            </a:r>
            <a:r>
              <a:rPr lang="en-CA" sz="1800" dirty="0"/>
              <a:t>/pixel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="" xmlns:a16="http://schemas.microsoft.com/office/drawing/2014/main" id="{15853D69-F0F3-8098-828A-1886488D9E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84471" y="2884516"/>
            <a:ext cx="5819602" cy="3687280"/>
          </a:xfrm>
          <a:prstGeom prst="rect">
            <a:avLst/>
          </a:prstGeom>
        </p:spPr>
      </p:pic>
      <p:pic>
        <p:nvPicPr>
          <p:cNvPr id="24" name="Content Placeholder 23">
            <a:extLst>
              <a:ext uri="{FF2B5EF4-FFF2-40B4-BE49-F238E27FC236}">
                <a16:creationId xmlns="" xmlns:a16="http://schemas.microsoft.com/office/drawing/2014/main" id="{AF104507-566C-CA08-B6E3-4FE67529BC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13327" y="2884516"/>
            <a:ext cx="5426372" cy="368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architecture tests &amp; NNVC-4.0 tools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Only Integer, Only SADL, Only cross-checked training, only architectural changes</a:t>
            </a:r>
            <a:endParaRPr lang="en-US" sz="1200" dirty="0"/>
          </a:p>
        </p:txBody>
      </p:sp>
      <p:sp>
        <p:nvSpPr>
          <p:cNvPr id="14" name="Content Placeholder 3">
            <a:extLst>
              <a:ext uri="{FF2B5EF4-FFF2-40B4-BE49-F238E27FC236}">
                <a16:creationId xmlns="" xmlns:a16="http://schemas.microsoft.com/office/drawing/2014/main" id="{3FA37333-FFC6-364D-1B1B-22F184CBDC70}"/>
              </a:ext>
            </a:extLst>
          </p:cNvPr>
          <p:cNvSpPr txBox="1">
            <a:spLocks/>
          </p:cNvSpPr>
          <p:nvPr/>
        </p:nvSpPr>
        <p:spPr>
          <a:xfrm>
            <a:off x="615142" y="1690688"/>
            <a:ext cx="107386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Short list:</a:t>
            </a:r>
          </a:p>
          <a:p>
            <a:pPr lvl="1" hangingPunct="0"/>
            <a:r>
              <a:rPr lang="en-CA" sz="1800" dirty="0"/>
              <a:t>X-checked, Int16 SADL, selected by proponents or best subtest.</a:t>
            </a:r>
          </a:p>
          <a:p>
            <a:pPr lvl="1" hangingPunct="0"/>
            <a:r>
              <a:rPr lang="en-CA" sz="1800" dirty="0"/>
              <a:t>Combined YUV metrics:  bd-rate (6Y+U+V)/8, complexity: YUV 4:2:0 </a:t>
            </a:r>
            <a:r>
              <a:rPr lang="en-CA" sz="1800" dirty="0" err="1"/>
              <a:t>kMAC</a:t>
            </a:r>
            <a:r>
              <a:rPr lang="en-CA" sz="1800" dirty="0"/>
              <a:t>/pixel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="" xmlns:a16="http://schemas.microsoft.com/office/drawing/2014/main" id="{6A232B7E-49E6-711E-4352-EF7B2E8AE22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3327" y="2884516"/>
            <a:ext cx="5602672" cy="3687280"/>
          </a:xfrm>
          <a:prstGeom prst="rect">
            <a:avLst/>
          </a:prstGeom>
        </p:spPr>
      </p:pic>
      <p:pic>
        <p:nvPicPr>
          <p:cNvPr id="19" name="Content Placeholder 18">
            <a:extLst>
              <a:ext uri="{FF2B5EF4-FFF2-40B4-BE49-F238E27FC236}">
                <a16:creationId xmlns="" xmlns:a16="http://schemas.microsoft.com/office/drawing/2014/main" id="{15A6AD48-5E40-233B-69E1-0C7DBEEB5C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17814" y="2884516"/>
            <a:ext cx="5181600" cy="368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re-training NN-Filter required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Applicable to (almost) any filter architecture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36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Filter aspects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80061"/>
              </p:ext>
            </p:extLst>
          </p:nvPr>
        </p:nvGraphicFramePr>
        <p:xfrm>
          <a:off x="93133" y="1941906"/>
          <a:ext cx="12098866" cy="2503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5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60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60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60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314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4590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2032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0233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5190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1962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17605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0991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97654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22519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Y and VV separate?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Intra = Inter model?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Long Skip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Long/wide Activation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#RBs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Part.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Pred.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Chanels</a:t>
                      </a:r>
                      <a:r>
                        <a:rPr lang="en-US" sz="1200" dirty="0">
                          <a:effectLst/>
                        </a:rPr>
                        <a:t> # variable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Transformers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CONV decompoed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Filter set#0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Filter set#1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401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EE1-1.7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7" marR="61417" marT="30709" marB="30709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8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EE1-1.2&amp;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" y="2406741"/>
            <a:ext cx="5987697" cy="3710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406742"/>
            <a:ext cx="5987696" cy="3710295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04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Content additivity (</a:t>
            </a:r>
            <a:r>
              <a:rPr lang="en-US" sz="1200" dirty="0"/>
              <a:t>residual offset adjustment and combination with </a:t>
            </a:r>
            <a:r>
              <a:rPr lang="en-US" sz="1200" dirty="0" err="1"/>
              <a:t>chroma</a:t>
            </a:r>
            <a:r>
              <a:rPr lang="en-US" sz="1200" dirty="0"/>
              <a:t> order adjustment</a:t>
            </a:r>
            <a:r>
              <a:rPr lang="en-CA" sz="1200" dirty="0"/>
              <a:t>) provides 0.5% gain in LD-B </a:t>
            </a:r>
            <a:r>
              <a:rPr lang="en-CA" sz="1200" dirty="0" err="1"/>
              <a:t>cfg</a:t>
            </a:r>
            <a:r>
              <a:rPr lang="en-CA" sz="1200" dirty="0"/>
              <a:t>, decoder run time increment 10-15% (due to more frequent use of NN-based filter). Method efficient for both filter architectures in NNVC-4.0. Gain for RA and AI is minor. 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819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</a:t>
            </a:r>
            <a:r>
              <a:rPr lang="en-US" dirty="0" smtClean="0"/>
              <a:t>EE1-1.2</a:t>
            </a:r>
            <a:endParaRPr lang="en-US" dirty="0"/>
          </a:p>
        </p:txBody>
      </p:sp>
      <p:graphicFrame>
        <p:nvGraphicFramePr>
          <p:cNvPr id="88" name="Table 87"/>
          <p:cNvGraphicFramePr>
            <a:graphicFrameLocks noGrp="1"/>
          </p:cNvGraphicFramePr>
          <p:nvPr/>
        </p:nvGraphicFramePr>
        <p:xfrm>
          <a:off x="1147231" y="4134665"/>
          <a:ext cx="9529234" cy="1752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8856"/>
                <a:gridCol w="1070701"/>
                <a:gridCol w="906271"/>
                <a:gridCol w="703603"/>
                <a:gridCol w="814497"/>
                <a:gridCol w="814497"/>
                <a:gridCol w="703603"/>
                <a:gridCol w="703603"/>
                <a:gridCol w="703603"/>
              </a:tblGrid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r>
                        <a:rPr lang="en-US" sz="1100" u="none" strike="noStrike" dirty="0" smtClean="0">
                          <a:effectLst/>
                        </a:rPr>
                        <a:t>Complexity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(CTC)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(CTC)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16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Contribution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 Number of Parameters (Millions)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Worst Case Complexity (</a:t>
                      </a:r>
                      <a:r>
                        <a:rPr lang="en-US" sz="1100" u="none" strike="noStrike" dirty="0" err="1">
                          <a:effectLst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</a:rPr>
                        <a:t>/pixel)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NNVC-filter set#0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-19.2%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-19.7%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-20.1%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NNVC-filter set#1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-20.7%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-21.5%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EE1-1.2.4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-22.9%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807812" y="2250356"/>
            <a:ext cx="281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offset candidates are {1, 2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}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33115" y="2589511"/>
            <a:ext cx="2858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the input/output order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switch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DengXian"/>
              </a:rPr>
              <a:t>between the U and V </a:t>
            </a:r>
            <a:endParaRPr lang="en-US" dirty="0"/>
          </a:p>
        </p:txBody>
      </p:sp>
      <p:pic>
        <p:nvPicPr>
          <p:cNvPr id="132" name="图片 32"/>
          <p:cNvPicPr/>
          <p:nvPr/>
        </p:nvPicPr>
        <p:blipFill>
          <a:blip r:embed="rId2"/>
          <a:stretch>
            <a:fillRect/>
          </a:stretch>
        </p:blipFill>
        <p:spPr>
          <a:xfrm>
            <a:off x="1360925" y="2785250"/>
            <a:ext cx="3908425" cy="6419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7231" y="1868637"/>
            <a:ext cx="3052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EE1-1.2.1                     EE1-1.2.2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6438898" y="1868637"/>
            <a:ext cx="3052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EE1-1.2.3                     EE1-1.2.4</a:t>
            </a:r>
          </a:p>
          <a:p>
            <a:pPr algn="ctr" fontAlgn="b"/>
            <a:r>
              <a:rPr lang="en-US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additionally</a:t>
            </a:r>
            <a:endParaRPr lang="en-US" i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4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EE1-1.8&amp;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" y="2406741"/>
            <a:ext cx="5987693" cy="3710293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1" cy="3710292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 ~0.2% (RA), 0.4% (LDB) performance improvement for filter set#0 demonstrated with content adaptation with flipping, encoder run-time compared to anchor 102% (RA), 104% (LDB)</a:t>
            </a:r>
            <a:r>
              <a:rPr lang="en-US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5322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EE1-1.8</a:t>
            </a:r>
          </a:p>
        </p:txBody>
      </p:sp>
      <p:grpSp>
        <p:nvGrpSpPr>
          <p:cNvPr id="90" name="组合 160"/>
          <p:cNvGrpSpPr/>
          <p:nvPr/>
        </p:nvGrpSpPr>
        <p:grpSpPr>
          <a:xfrm>
            <a:off x="1883834" y="2037927"/>
            <a:ext cx="2717797" cy="1681480"/>
            <a:chOff x="0" y="0"/>
            <a:chExt cx="2717862" cy="1681635"/>
          </a:xfrm>
        </p:grpSpPr>
        <p:sp>
          <p:nvSpPr>
            <p:cNvPr id="91" name="矩形 129"/>
            <p:cNvSpPr/>
            <p:nvPr/>
          </p:nvSpPr>
          <p:spPr>
            <a:xfrm>
              <a:off x="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2" name="矩形 130"/>
            <p:cNvSpPr/>
            <p:nvPr/>
          </p:nvSpPr>
          <p:spPr>
            <a:xfrm>
              <a:off x="33646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3" name="矩形 131"/>
            <p:cNvSpPr/>
            <p:nvPr/>
          </p:nvSpPr>
          <p:spPr>
            <a:xfrm>
              <a:off x="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4" name="矩形 132"/>
            <p:cNvSpPr/>
            <p:nvPr/>
          </p:nvSpPr>
          <p:spPr>
            <a:xfrm>
              <a:off x="33646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5" name="矩形 133"/>
            <p:cNvSpPr/>
            <p:nvPr/>
          </p:nvSpPr>
          <p:spPr>
            <a:xfrm>
              <a:off x="672935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6" name="矩形 134"/>
            <p:cNvSpPr/>
            <p:nvPr/>
          </p:nvSpPr>
          <p:spPr>
            <a:xfrm>
              <a:off x="1009402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7" name="矩形 135"/>
            <p:cNvSpPr/>
            <p:nvPr/>
          </p:nvSpPr>
          <p:spPr>
            <a:xfrm>
              <a:off x="672934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8" name="矩形 136"/>
            <p:cNvSpPr/>
            <p:nvPr/>
          </p:nvSpPr>
          <p:spPr>
            <a:xfrm>
              <a:off x="1009401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9" name="矩形 137"/>
            <p:cNvSpPr/>
            <p:nvPr/>
          </p:nvSpPr>
          <p:spPr>
            <a:xfrm>
              <a:off x="1347647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矩形 138"/>
            <p:cNvSpPr/>
            <p:nvPr/>
          </p:nvSpPr>
          <p:spPr>
            <a:xfrm>
              <a:off x="1684114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1" name="矩形 139"/>
            <p:cNvSpPr/>
            <p:nvPr/>
          </p:nvSpPr>
          <p:spPr>
            <a:xfrm>
              <a:off x="1347646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2" name="矩形 140"/>
            <p:cNvSpPr/>
            <p:nvPr/>
          </p:nvSpPr>
          <p:spPr>
            <a:xfrm>
              <a:off x="1684113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3" name="矩形 141"/>
            <p:cNvSpPr/>
            <p:nvPr/>
          </p:nvSpPr>
          <p:spPr>
            <a:xfrm>
              <a:off x="202058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4" name="矩形 142"/>
            <p:cNvSpPr/>
            <p:nvPr/>
          </p:nvSpPr>
          <p:spPr>
            <a:xfrm>
              <a:off x="235704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5" name="矩形 143"/>
            <p:cNvSpPr/>
            <p:nvPr/>
          </p:nvSpPr>
          <p:spPr>
            <a:xfrm>
              <a:off x="202058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6" name="矩形 144"/>
            <p:cNvSpPr/>
            <p:nvPr/>
          </p:nvSpPr>
          <p:spPr>
            <a:xfrm>
              <a:off x="235704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7" name="矩形 145"/>
            <p:cNvSpPr/>
            <p:nvPr/>
          </p:nvSpPr>
          <p:spPr>
            <a:xfrm>
              <a:off x="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8" name="矩形 146"/>
            <p:cNvSpPr/>
            <p:nvPr/>
          </p:nvSpPr>
          <p:spPr>
            <a:xfrm>
              <a:off x="33646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9" name="矩形 147"/>
            <p:cNvSpPr/>
            <p:nvPr/>
          </p:nvSpPr>
          <p:spPr>
            <a:xfrm>
              <a:off x="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0" name="矩形 148"/>
            <p:cNvSpPr/>
            <p:nvPr/>
          </p:nvSpPr>
          <p:spPr>
            <a:xfrm>
              <a:off x="33646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1" name="矩形 149"/>
            <p:cNvSpPr/>
            <p:nvPr/>
          </p:nvSpPr>
          <p:spPr>
            <a:xfrm>
              <a:off x="672935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2" name="矩形 150"/>
            <p:cNvSpPr/>
            <p:nvPr/>
          </p:nvSpPr>
          <p:spPr>
            <a:xfrm>
              <a:off x="1009402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3" name="矩形 151"/>
            <p:cNvSpPr/>
            <p:nvPr/>
          </p:nvSpPr>
          <p:spPr>
            <a:xfrm>
              <a:off x="672934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4" name="矩形 152"/>
            <p:cNvSpPr/>
            <p:nvPr/>
          </p:nvSpPr>
          <p:spPr>
            <a:xfrm>
              <a:off x="1009401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5" name="矩形 153"/>
            <p:cNvSpPr/>
            <p:nvPr/>
          </p:nvSpPr>
          <p:spPr>
            <a:xfrm>
              <a:off x="1347647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6" name="矩形 154"/>
            <p:cNvSpPr/>
            <p:nvPr/>
          </p:nvSpPr>
          <p:spPr>
            <a:xfrm>
              <a:off x="1684114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7" name="矩形 155"/>
            <p:cNvSpPr/>
            <p:nvPr/>
          </p:nvSpPr>
          <p:spPr>
            <a:xfrm>
              <a:off x="1347646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8" name="矩形 156"/>
            <p:cNvSpPr/>
            <p:nvPr/>
          </p:nvSpPr>
          <p:spPr>
            <a:xfrm>
              <a:off x="1684113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9" name="矩形 157"/>
            <p:cNvSpPr/>
            <p:nvPr/>
          </p:nvSpPr>
          <p:spPr>
            <a:xfrm>
              <a:off x="202058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0" name="矩形 158"/>
            <p:cNvSpPr/>
            <p:nvPr/>
          </p:nvSpPr>
          <p:spPr>
            <a:xfrm>
              <a:off x="235704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1" name="矩形 159"/>
            <p:cNvSpPr/>
            <p:nvPr/>
          </p:nvSpPr>
          <p:spPr>
            <a:xfrm>
              <a:off x="202058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2" name="矩形 160"/>
            <p:cNvSpPr/>
            <p:nvPr/>
          </p:nvSpPr>
          <p:spPr>
            <a:xfrm>
              <a:off x="235704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3" name="矩形 161"/>
            <p:cNvSpPr/>
            <p:nvPr/>
          </p:nvSpPr>
          <p:spPr>
            <a:xfrm>
              <a:off x="1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4" name="矩形 162"/>
            <p:cNvSpPr/>
            <p:nvPr/>
          </p:nvSpPr>
          <p:spPr>
            <a:xfrm>
              <a:off x="33646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5" name="矩形 163"/>
            <p:cNvSpPr/>
            <p:nvPr/>
          </p:nvSpPr>
          <p:spPr>
            <a:xfrm>
              <a:off x="672935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6" name="矩形 164"/>
            <p:cNvSpPr/>
            <p:nvPr/>
          </p:nvSpPr>
          <p:spPr>
            <a:xfrm>
              <a:off x="1009402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7" name="矩形 165"/>
            <p:cNvSpPr/>
            <p:nvPr/>
          </p:nvSpPr>
          <p:spPr>
            <a:xfrm>
              <a:off x="1347647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8" name="矩形 166"/>
            <p:cNvSpPr/>
            <p:nvPr/>
          </p:nvSpPr>
          <p:spPr>
            <a:xfrm>
              <a:off x="1684114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9" name="矩形 167"/>
            <p:cNvSpPr/>
            <p:nvPr/>
          </p:nvSpPr>
          <p:spPr>
            <a:xfrm>
              <a:off x="2020581" y="1345168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矩形 168"/>
            <p:cNvSpPr/>
            <p:nvPr/>
          </p:nvSpPr>
          <p:spPr>
            <a:xfrm>
              <a:off x="235704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文本框 108"/>
            <p:cNvSpPr txBox="1"/>
            <p:nvPr/>
          </p:nvSpPr>
          <p:spPr>
            <a:xfrm>
              <a:off x="2356547" y="1415731"/>
              <a:ext cx="361315" cy="193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7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DengXian"/>
                  <a:cs typeface="SimSun" panose="02010600030101010101" pitchFamily="2" charset="-122"/>
                </a:rPr>
                <a:t>CTU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</p:grpSp>
      <p:grpSp>
        <p:nvGrpSpPr>
          <p:cNvPr id="134" name="组合 203"/>
          <p:cNvGrpSpPr/>
          <p:nvPr/>
        </p:nvGrpSpPr>
        <p:grpSpPr>
          <a:xfrm>
            <a:off x="6597815" y="2036658"/>
            <a:ext cx="2717797" cy="1681480"/>
            <a:chOff x="0" y="0"/>
            <a:chExt cx="2717862" cy="1681635"/>
          </a:xfrm>
        </p:grpSpPr>
        <p:sp>
          <p:nvSpPr>
            <p:cNvPr id="135" name="矩形 213"/>
            <p:cNvSpPr/>
            <p:nvPr/>
          </p:nvSpPr>
          <p:spPr>
            <a:xfrm>
              <a:off x="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6" name="矩形 214"/>
            <p:cNvSpPr/>
            <p:nvPr/>
          </p:nvSpPr>
          <p:spPr>
            <a:xfrm>
              <a:off x="33646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7" name="矩形 215"/>
            <p:cNvSpPr/>
            <p:nvPr/>
          </p:nvSpPr>
          <p:spPr>
            <a:xfrm>
              <a:off x="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8" name="矩形 216"/>
            <p:cNvSpPr/>
            <p:nvPr/>
          </p:nvSpPr>
          <p:spPr>
            <a:xfrm>
              <a:off x="33646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9" name="矩形 217"/>
            <p:cNvSpPr/>
            <p:nvPr/>
          </p:nvSpPr>
          <p:spPr>
            <a:xfrm>
              <a:off x="672935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0" name="矩形 218"/>
            <p:cNvSpPr/>
            <p:nvPr/>
          </p:nvSpPr>
          <p:spPr>
            <a:xfrm>
              <a:off x="1009402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1" name="矩形 219"/>
            <p:cNvSpPr/>
            <p:nvPr/>
          </p:nvSpPr>
          <p:spPr>
            <a:xfrm>
              <a:off x="672934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2" name="矩形 220"/>
            <p:cNvSpPr/>
            <p:nvPr/>
          </p:nvSpPr>
          <p:spPr>
            <a:xfrm>
              <a:off x="1009401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3" name="矩形 221"/>
            <p:cNvSpPr/>
            <p:nvPr/>
          </p:nvSpPr>
          <p:spPr>
            <a:xfrm>
              <a:off x="1347647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4" name="矩形 222"/>
            <p:cNvSpPr/>
            <p:nvPr/>
          </p:nvSpPr>
          <p:spPr>
            <a:xfrm>
              <a:off x="1684114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5" name="矩形 223"/>
            <p:cNvSpPr/>
            <p:nvPr/>
          </p:nvSpPr>
          <p:spPr>
            <a:xfrm>
              <a:off x="1347646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6" name="矩形 224"/>
            <p:cNvSpPr/>
            <p:nvPr/>
          </p:nvSpPr>
          <p:spPr>
            <a:xfrm>
              <a:off x="1684113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7" name="矩形 225"/>
            <p:cNvSpPr/>
            <p:nvPr/>
          </p:nvSpPr>
          <p:spPr>
            <a:xfrm>
              <a:off x="2020581" y="0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8" name="矩形 226"/>
            <p:cNvSpPr/>
            <p:nvPr/>
          </p:nvSpPr>
          <p:spPr>
            <a:xfrm>
              <a:off x="2357048" y="0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9" name="矩形 227"/>
            <p:cNvSpPr/>
            <p:nvPr/>
          </p:nvSpPr>
          <p:spPr>
            <a:xfrm>
              <a:off x="2020580" y="336467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0" name="矩形 228"/>
            <p:cNvSpPr/>
            <p:nvPr/>
          </p:nvSpPr>
          <p:spPr>
            <a:xfrm>
              <a:off x="2357047" y="336466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1" name="矩形 229"/>
            <p:cNvSpPr/>
            <p:nvPr/>
          </p:nvSpPr>
          <p:spPr>
            <a:xfrm>
              <a:off x="1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2" name="矩形 230"/>
            <p:cNvSpPr/>
            <p:nvPr/>
          </p:nvSpPr>
          <p:spPr>
            <a:xfrm>
              <a:off x="33646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3" name="矩形 231"/>
            <p:cNvSpPr/>
            <p:nvPr/>
          </p:nvSpPr>
          <p:spPr>
            <a:xfrm>
              <a:off x="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4" name="矩形 232"/>
            <p:cNvSpPr/>
            <p:nvPr/>
          </p:nvSpPr>
          <p:spPr>
            <a:xfrm>
              <a:off x="33646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5" name="矩形 233"/>
            <p:cNvSpPr/>
            <p:nvPr/>
          </p:nvSpPr>
          <p:spPr>
            <a:xfrm>
              <a:off x="672935" y="671315"/>
              <a:ext cx="336467" cy="336467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6" name="矩形 234"/>
            <p:cNvSpPr/>
            <p:nvPr/>
          </p:nvSpPr>
          <p:spPr>
            <a:xfrm>
              <a:off x="1009402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7" name="矩形 235"/>
            <p:cNvSpPr/>
            <p:nvPr/>
          </p:nvSpPr>
          <p:spPr>
            <a:xfrm>
              <a:off x="672934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8" name="矩形 236"/>
            <p:cNvSpPr/>
            <p:nvPr/>
          </p:nvSpPr>
          <p:spPr>
            <a:xfrm>
              <a:off x="1009401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9" name="矩形 237"/>
            <p:cNvSpPr/>
            <p:nvPr/>
          </p:nvSpPr>
          <p:spPr>
            <a:xfrm>
              <a:off x="1347647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矩形 238"/>
            <p:cNvSpPr/>
            <p:nvPr/>
          </p:nvSpPr>
          <p:spPr>
            <a:xfrm>
              <a:off x="1684114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1" name="矩形 239"/>
            <p:cNvSpPr/>
            <p:nvPr/>
          </p:nvSpPr>
          <p:spPr>
            <a:xfrm>
              <a:off x="1347646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2" name="矩形 240"/>
            <p:cNvSpPr/>
            <p:nvPr/>
          </p:nvSpPr>
          <p:spPr>
            <a:xfrm>
              <a:off x="1684113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3" name="矩形 241"/>
            <p:cNvSpPr/>
            <p:nvPr/>
          </p:nvSpPr>
          <p:spPr>
            <a:xfrm>
              <a:off x="2020581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4" name="矩形 242"/>
            <p:cNvSpPr/>
            <p:nvPr/>
          </p:nvSpPr>
          <p:spPr>
            <a:xfrm>
              <a:off x="2357048" y="671315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5" name="矩形 243"/>
            <p:cNvSpPr/>
            <p:nvPr/>
          </p:nvSpPr>
          <p:spPr>
            <a:xfrm>
              <a:off x="2020580" y="1007782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6" name="矩形 244"/>
            <p:cNvSpPr/>
            <p:nvPr/>
          </p:nvSpPr>
          <p:spPr>
            <a:xfrm>
              <a:off x="2357047" y="1007781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7" name="矩形 245"/>
            <p:cNvSpPr/>
            <p:nvPr/>
          </p:nvSpPr>
          <p:spPr>
            <a:xfrm>
              <a:off x="1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8" name="矩形 246"/>
            <p:cNvSpPr/>
            <p:nvPr/>
          </p:nvSpPr>
          <p:spPr>
            <a:xfrm>
              <a:off x="33646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9" name="矩形 247"/>
            <p:cNvSpPr/>
            <p:nvPr/>
          </p:nvSpPr>
          <p:spPr>
            <a:xfrm>
              <a:off x="672935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0" name="矩形 248"/>
            <p:cNvSpPr/>
            <p:nvPr/>
          </p:nvSpPr>
          <p:spPr>
            <a:xfrm>
              <a:off x="1009402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1" name="矩形 249"/>
            <p:cNvSpPr/>
            <p:nvPr/>
          </p:nvSpPr>
          <p:spPr>
            <a:xfrm>
              <a:off x="1347647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2" name="矩形 250"/>
            <p:cNvSpPr/>
            <p:nvPr/>
          </p:nvSpPr>
          <p:spPr>
            <a:xfrm>
              <a:off x="1684114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3" name="矩形 251"/>
            <p:cNvSpPr/>
            <p:nvPr/>
          </p:nvSpPr>
          <p:spPr>
            <a:xfrm>
              <a:off x="2020581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4" name="矩形 252"/>
            <p:cNvSpPr/>
            <p:nvPr/>
          </p:nvSpPr>
          <p:spPr>
            <a:xfrm>
              <a:off x="2357048" y="1345168"/>
              <a:ext cx="336467" cy="33646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5" name="文本框 202"/>
            <p:cNvSpPr txBox="1"/>
            <p:nvPr/>
          </p:nvSpPr>
          <p:spPr>
            <a:xfrm>
              <a:off x="2356547" y="1415731"/>
              <a:ext cx="361315" cy="193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7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DengXian"/>
                  <a:cs typeface="SimSun" panose="02010600030101010101" pitchFamily="2" charset="-122"/>
                </a:rPr>
                <a:t>CTU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</p:grpSp>
      <p:sp>
        <p:nvSpPr>
          <p:cNvPr id="176" name="Rectangle 175"/>
          <p:cNvSpPr/>
          <p:nvPr/>
        </p:nvSpPr>
        <p:spPr>
          <a:xfrm>
            <a:off x="1340324" y="4411274"/>
            <a:ext cx="8235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DengXian"/>
              </a:rPr>
              <a:t>Left - CTUs used for encoder decision in previous design, right – CTUs used for encoder decision in this EE1 test</a:t>
            </a:r>
            <a:endParaRPr lang="en-US" dirty="0"/>
          </a:p>
        </p:txBody>
      </p:sp>
      <p:graphicFrame>
        <p:nvGraphicFramePr>
          <p:cNvPr id="88" name="Table 87"/>
          <p:cNvGraphicFramePr>
            <a:graphicFrameLocks noGrp="1"/>
          </p:cNvGraphicFramePr>
          <p:nvPr/>
        </p:nvGraphicFramePr>
        <p:xfrm>
          <a:off x="1155698" y="5273676"/>
          <a:ext cx="9529234" cy="1221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8856"/>
                <a:gridCol w="1070701"/>
                <a:gridCol w="906271"/>
                <a:gridCol w="703603"/>
                <a:gridCol w="814497"/>
                <a:gridCol w="814497"/>
                <a:gridCol w="703603"/>
                <a:gridCol w="703603"/>
                <a:gridCol w="703603"/>
              </a:tblGrid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r>
                        <a:rPr lang="en-US" sz="1100" u="none" strike="noStrike" dirty="0" smtClean="0">
                          <a:effectLst/>
                        </a:rPr>
                        <a:t>Complexity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(CTC)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(CTC)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16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Contribution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 Number of Parameters (Millions)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Worst Case Complexity (kMAC/pixel)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NNVC-filter set#0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-19.2%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EE1-1.8.2 (</a:t>
                      </a:r>
                      <a:r>
                        <a:rPr lang="en-CA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EncNnlfOpt</a:t>
                      </a: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=0)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-20.3%</a:t>
                      </a: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EE1-1.8.1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CA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EncNnlfOpt</a:t>
                      </a: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=1)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-21.3%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05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EE1-1.9&amp; NNVC-4.0 tools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4" y="2406741"/>
            <a:ext cx="5987691" cy="3710292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406742"/>
            <a:ext cx="5987690" cy="3710291"/>
          </a:xfrm>
        </p:spPr>
      </p:pic>
      <p:sp>
        <p:nvSpPr>
          <p:cNvPr id="2" name="TextBox 1"/>
          <p:cNvSpPr txBox="1"/>
          <p:nvPr/>
        </p:nvSpPr>
        <p:spPr>
          <a:xfrm>
            <a:off x="313327" y="6211669"/>
            <a:ext cx="11878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1200" u="sng" dirty="0"/>
              <a:t>Key aspects</a:t>
            </a:r>
            <a:r>
              <a:rPr lang="en-CA" sz="1200" dirty="0"/>
              <a:t>:~1.4% (LDB) performance improvement for filter set#1 demonstrated with encoder run-time increment by 3%, no performance improvement in RA </a:t>
            </a:r>
            <a:r>
              <a:rPr lang="en-CA" sz="1200" dirty="0" err="1"/>
              <a:t>cfg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33308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details of EE1-1.9</a:t>
            </a:r>
          </a:p>
        </p:txBody>
      </p:sp>
      <p:pic>
        <p:nvPicPr>
          <p:cNvPr id="5" name="图片 30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84867" y="1569811"/>
            <a:ext cx="7620000" cy="361179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155698" y="5273676"/>
          <a:ext cx="9529234" cy="1221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8856"/>
                <a:gridCol w="1070701"/>
                <a:gridCol w="906271"/>
                <a:gridCol w="703603"/>
                <a:gridCol w="814497"/>
                <a:gridCol w="814497"/>
                <a:gridCol w="703603"/>
                <a:gridCol w="703603"/>
                <a:gridCol w="703603"/>
              </a:tblGrid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r>
                        <a:rPr lang="en-US" sz="1100" u="none" strike="noStrike" dirty="0" smtClean="0">
                          <a:effectLst/>
                        </a:rPr>
                        <a:t>Complexity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Random Access (CTC)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LDB (CTC)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16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Contribution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 Number of Parameters (Millions)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Worst Case Complexity (kMAC/pixel)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Y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</a:rPr>
                        <a:t>Cb</a:t>
                      </a:r>
                      <a:endParaRPr lang="en-US" sz="1100" u="none" strike="noStrike" dirty="0" smtClean="0">
                        <a:effectLst/>
                      </a:endParaRP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Cr</a:t>
                      </a:r>
                    </a:p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NNVC-filter set#1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673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-9.6%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-20.9%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-21.5%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-8.3%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-19.8%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-20.7%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 dirty="0">
                          <a:effectLst/>
                        </a:rPr>
                        <a:t>NNVC-filter set#1 multi frame</a:t>
                      </a:r>
                      <a:endParaRPr lang="en-US" sz="11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-10.2%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-20.9%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-21.4%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-8.7%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-19.7%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-20.7%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265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</a:rPr>
                        <a:t>EE1-1.9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-10.2%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-20.9%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-21.4%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-10.0%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-19.8%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-21.0%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1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1692</Words>
  <Application>Microsoft Office PowerPoint</Application>
  <PresentationFormat>Widescreen</PresentationFormat>
  <Paragraphs>403</Paragraphs>
  <Slides>30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SimSun</vt:lpstr>
      <vt:lpstr>Arial</vt:lpstr>
      <vt:lpstr>Calibri</vt:lpstr>
      <vt:lpstr>Calibri Light</vt:lpstr>
      <vt:lpstr>DengXian</vt:lpstr>
      <vt:lpstr>Symbol</vt:lpstr>
      <vt:lpstr>Times New Roman</vt:lpstr>
      <vt:lpstr>Office Theme</vt:lpstr>
      <vt:lpstr>JVET-AD0022 EE1: Summary report of exploration experiment on neural network-based video coding</vt:lpstr>
      <vt:lpstr>NNVC-4.0 tools performance – complexity RA configuration</vt:lpstr>
      <vt:lpstr>No re-training NN-Filter required</vt:lpstr>
      <vt:lpstr>EE1-1.2&amp; NNVC-4.0 tools</vt:lpstr>
      <vt:lpstr>Some details of EE1-1.2</vt:lpstr>
      <vt:lpstr>EE1-1.8&amp; NNVC-4.0 tools</vt:lpstr>
      <vt:lpstr>Some details of EE1-1.8</vt:lpstr>
      <vt:lpstr>EE1-1.9&amp; NNVC-4.0 tools</vt:lpstr>
      <vt:lpstr>Some details of EE1-1.9</vt:lpstr>
      <vt:lpstr>NN-filter architecture tests</vt:lpstr>
      <vt:lpstr>EE1 tests performance – complexity AI and RA configuration, YUV metric (6Y+U+V)/8</vt:lpstr>
      <vt:lpstr>EE1-1.1&amp; NNVC-4.0 tools</vt:lpstr>
      <vt:lpstr>EE1-1.1 test description</vt:lpstr>
      <vt:lpstr>EE1-1.3&amp; NNVC-4.0 tools</vt:lpstr>
      <vt:lpstr>EE1-1.3 test description</vt:lpstr>
      <vt:lpstr>EE1-1.4&amp; NNVC-4.0 tools</vt:lpstr>
      <vt:lpstr>EE1-1.4 test description</vt:lpstr>
      <vt:lpstr>EE1-1.5&amp; NNVC-4.0 tools</vt:lpstr>
      <vt:lpstr>EE1-1.5 test description</vt:lpstr>
      <vt:lpstr>EE1-1.6&amp; NNVC-4.0 tools</vt:lpstr>
      <vt:lpstr>EE1-1.6 test description</vt:lpstr>
      <vt:lpstr>EE1-1.7&amp; NNVC-4.0 tools</vt:lpstr>
      <vt:lpstr>EE1-1.7 test description</vt:lpstr>
      <vt:lpstr>NN-Inter</vt:lpstr>
      <vt:lpstr>EE1-2.1&amp; NNVC-4.0 tools</vt:lpstr>
      <vt:lpstr>Some details of EE1-2.1</vt:lpstr>
      <vt:lpstr>Conclusion</vt:lpstr>
      <vt:lpstr>Filter architecture tests &amp; NNVC-4.0 tools</vt:lpstr>
      <vt:lpstr>Filter architecture tests &amp; NNVC-4.0 tools</vt:lpstr>
      <vt:lpstr>NN Filter aspects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29</cp:revision>
  <dcterms:created xsi:type="dcterms:W3CDTF">2023-04-21T07:22:16Z</dcterms:created>
  <dcterms:modified xsi:type="dcterms:W3CDTF">2023-04-22T04:45:45Z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1682138096</vt:lpwstr>
  </property>
</Properties>
</file>