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1" r:id="rId4"/>
    <p:sldId id="26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4345" autoAdjust="0"/>
  </p:normalViewPr>
  <p:slideViewPr>
    <p:cSldViewPr snapToGrid="0">
      <p:cViewPr varScale="1">
        <p:scale>
          <a:sx n="59" d="100"/>
          <a:sy n="59" d="100"/>
        </p:scale>
        <p:origin x="50" y="51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418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6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789618" y="1779994"/>
            <a:ext cx="1061276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JVET-AC0328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EE1-related: Combination of EE1-1.1 and EE1-1.2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7EA22FA-1B80-4560-8CDF-1025C0CBA8E3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B02DB026-9B1A-44FB-8054-8A2F41E21CAB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8" name="图像" descr="图像">
              <a:extLst>
                <a:ext uri="{FF2B5EF4-FFF2-40B4-BE49-F238E27FC236}">
                  <a16:creationId xmlns:a16="http://schemas.microsoft.com/office/drawing/2014/main" id="{BFB9D0B9-8FC8-4BCF-BC50-21105924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B89FD01D-FB9F-46BC-AF13-1A8C43B1927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AA18DBA-1417-442F-8130-5EC2846A6D6C}"/>
              </a:ext>
            </a:extLst>
          </p:cNvPr>
          <p:cNvSpPr txBox="1"/>
          <p:nvPr/>
        </p:nvSpPr>
        <p:spPr>
          <a:xfrm>
            <a:off x="662452" y="987667"/>
            <a:ext cx="1060324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This contribution reports the combination test results of EE1-1.1.2 and EE1-1.2.1. </a:t>
            </a:r>
            <a:endParaRPr lang="en-CA" altLang="zh-CN" b="1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EE1-1.1.2 optimizes the performance by retraining the model based on new training scripts.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EE1-1.2.1 proposes a NN filter which is involved in the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encoder 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decision process for partitioning.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33286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7EA22FA-1B80-4560-8CDF-1025C0CBA8E3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B02DB026-9B1A-44FB-8054-8A2F41E21CAB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8" name="图像" descr="图像">
              <a:extLst>
                <a:ext uri="{FF2B5EF4-FFF2-40B4-BE49-F238E27FC236}">
                  <a16:creationId xmlns:a16="http://schemas.microsoft.com/office/drawing/2014/main" id="{BFB9D0B9-8FC8-4BCF-BC50-21105924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B89FD01D-FB9F-46BC-AF13-1A8C43B1927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F627B58-83AC-48A8-82A8-06F8AB77E5C2}"/>
              </a:ext>
            </a:extLst>
          </p:cNvPr>
          <p:cNvSpPr txBox="1"/>
          <p:nvPr/>
        </p:nvSpPr>
        <p:spPr>
          <a:xfrm>
            <a:off x="3026391" y="678466"/>
            <a:ext cx="61392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Performance of EE1-1.1.2 + EE1-1.2.1 anchored on NNVC-3.0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EC6B3E-5074-4253-BFC4-E65912D24A35}"/>
              </a:ext>
            </a:extLst>
          </p:cNvPr>
          <p:cNvSpPr txBox="1"/>
          <p:nvPr/>
        </p:nvSpPr>
        <p:spPr>
          <a:xfrm>
            <a:off x="3707138" y="6080340"/>
            <a:ext cx="49889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Thanks OPPO and Ericsson for crosschecking.</a:t>
            </a:r>
            <a:endParaRPr lang="zh-CN" altLang="en-US" sz="2000" b="1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397846F-235D-427C-9FDE-81DD2E828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392680"/>
              </p:ext>
            </p:extLst>
          </p:nvPr>
        </p:nvGraphicFramePr>
        <p:xfrm>
          <a:off x="1447571" y="1067109"/>
          <a:ext cx="4292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79657478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359517866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766219553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686951754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1189025940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12225341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437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BD-rate Over NNVC-3.0 anchor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558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CPU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141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59782%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030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-19.83%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57248%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0261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59030%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3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48286%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122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340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55750%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377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42810%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223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24752%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51685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E4B99A2-A215-4A43-A167-BF2DA8DD8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98943"/>
              </p:ext>
            </p:extLst>
          </p:nvPr>
        </p:nvGraphicFramePr>
        <p:xfrm>
          <a:off x="6451829" y="1067109"/>
          <a:ext cx="4292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809648995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2783444266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363789246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98519083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2761984274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331837778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495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BD-rate Over NNVC-3.0 anchor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14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730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42064%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4004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34191%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277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31296%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871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21884%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553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36353%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4469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31594%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138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19913%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117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26176%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224458"/>
                  </a:ext>
                </a:extLst>
              </a:tr>
            </a:tbl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8D1247ED-7458-405F-90B3-9EF062E716F7}"/>
              </a:ext>
            </a:extLst>
          </p:cNvPr>
          <p:cNvSpPr txBox="1"/>
          <p:nvPr/>
        </p:nvSpPr>
        <p:spPr>
          <a:xfrm>
            <a:off x="3026391" y="3084175"/>
            <a:ext cx="61392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Performance of EE1-1.1.2 + EE1-1.2.1 anchored on EE1-1.1.2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2B1B1BEF-C029-4877-9782-D88E4B301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494879"/>
              </p:ext>
            </p:extLst>
          </p:nvPr>
        </p:nvGraphicFramePr>
        <p:xfrm>
          <a:off x="6451829" y="3451191"/>
          <a:ext cx="4292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115314335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496739768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3370818563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635457755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2534345164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243234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36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BD-rate Over EE1-1.1.2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152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 CPU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940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-0.14%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-0.09%</a:t>
                      </a:r>
                      <a:endParaRPr lang="zh-CN" sz="11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113%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75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-0.44%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116%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579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-0.47%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-0.21%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68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0.32%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0.13%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242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-0.58%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-0.25%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-0.30%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0604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-0.47%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-0.12%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601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-0.49%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0.56%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0.55%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120%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107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-0.32%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11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618195"/>
                  </a:ext>
                </a:extLst>
              </a:tr>
            </a:tbl>
          </a:graphicData>
        </a:graphic>
      </p:graphicFrame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4E5DDA5F-1E46-4DAF-93FD-C07AE315C2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931274"/>
              </p:ext>
            </p:extLst>
          </p:nvPr>
        </p:nvGraphicFramePr>
        <p:xfrm>
          <a:off x="1447571" y="3451191"/>
          <a:ext cx="4292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701622526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227019499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502057015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426646352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2849109961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13112042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73871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BD-rate Over EE1-1.1.2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147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01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117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515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626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963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0692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690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83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137891"/>
                  </a:ext>
                </a:extLst>
              </a:tr>
            </a:tbl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8138ED35-6A1B-42A8-A646-321F36759647}"/>
              </a:ext>
            </a:extLst>
          </p:cNvPr>
          <p:cNvSpPr txBox="1"/>
          <p:nvPr/>
        </p:nvSpPr>
        <p:spPr>
          <a:xfrm>
            <a:off x="836187" y="5443948"/>
            <a:ext cx="81027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It is suggested to adopt 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this contribution into the NNVC common software.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3348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4792</TotalTime>
  <Words>596</Words>
  <Application>Microsoft Office PowerPoint</Application>
  <PresentationFormat>宽屏</PresentationFormat>
  <Paragraphs>232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腾讯体 W7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T172725</cp:lastModifiedBy>
  <cp:revision>200</cp:revision>
  <dcterms:created xsi:type="dcterms:W3CDTF">2022-04-17T07:36:17Z</dcterms:created>
  <dcterms:modified xsi:type="dcterms:W3CDTF">2023-01-17T14:20:05Z</dcterms:modified>
</cp:coreProperties>
</file>