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3" r:id="rId1"/>
  </p:sldMasterIdLst>
  <p:notesMasterIdLst>
    <p:notesMasterId r:id="rId7"/>
  </p:notesMasterIdLst>
  <p:handoutMasterIdLst>
    <p:handoutMasterId r:id="rId8"/>
  </p:handoutMasterIdLst>
  <p:sldIdLst>
    <p:sldId id="2142533579" r:id="rId2"/>
    <p:sldId id="2142533580" r:id="rId3"/>
    <p:sldId id="2142533581" r:id="rId4"/>
    <p:sldId id="2142533582" r:id="rId5"/>
    <p:sldId id="214253358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yler lynch" initials="tl" lastIdx="24" clrIdx="0">
    <p:extLst>
      <p:ext uri="{19B8F6BF-5375-455C-9EA6-DF929625EA0E}">
        <p15:presenceInfo xmlns:p15="http://schemas.microsoft.com/office/powerpoint/2012/main" userId="4d79623da105b09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53DC"/>
    <a:srgbClr val="0B2742"/>
    <a:srgbClr val="4A5A75"/>
    <a:srgbClr val="DEE3EC"/>
    <a:srgbClr val="FFFFFF"/>
    <a:srgbClr val="ECECEC"/>
    <a:srgbClr val="FF40FF"/>
    <a:srgbClr val="06050B"/>
    <a:srgbClr val="020625"/>
    <a:srgbClr val="7BA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AF6647-830F-4926-99BC-0FFEAD0BA19B}" v="7" dt="2023-01-16T19:38:22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995" autoAdjust="0"/>
    <p:restoredTop sz="96120" autoAdjust="0"/>
  </p:normalViewPr>
  <p:slideViewPr>
    <p:cSldViewPr snapToGrid="0">
      <p:cViewPr varScale="1">
        <p:scale>
          <a:sx n="153" d="100"/>
          <a:sy n="153" d="100"/>
        </p:scale>
        <p:origin x="540" y="150"/>
      </p:cViewPr>
      <p:guideLst/>
    </p:cSldViewPr>
  </p:slideViewPr>
  <p:outlineViewPr>
    <p:cViewPr>
      <p:scale>
        <a:sx n="33" d="100"/>
        <a:sy n="33" d="100"/>
      </p:scale>
      <p:origin x="0" y="-14438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155448" cy="15544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vel Nikitin" userId="52e48125-726a-46da-95cf-614ed35fa907" providerId="ADAL" clId="{46AF6647-830F-4926-99BC-0FFEAD0BA19B}"/>
    <pc:docChg chg="undo redo custSel modSld modMainMaster">
      <pc:chgData name="Pavel Nikitin" userId="52e48125-726a-46da-95cf-614ed35fa907" providerId="ADAL" clId="{46AF6647-830F-4926-99BC-0FFEAD0BA19B}" dt="2023-01-16T20:04:01.837" v="256" actId="478"/>
      <pc:docMkLst>
        <pc:docMk/>
      </pc:docMkLst>
      <pc:sldChg chg="modSp mod modClrScheme chgLayout">
        <pc:chgData name="Pavel Nikitin" userId="52e48125-726a-46da-95cf-614ed35fa907" providerId="ADAL" clId="{46AF6647-830F-4926-99BC-0FFEAD0BA19B}" dt="2023-01-16T20:00:46.035" v="253" actId="700"/>
        <pc:sldMkLst>
          <pc:docMk/>
          <pc:sldMk cId="873684872" sldId="2142533579"/>
        </pc:sldMkLst>
        <pc:spChg chg="mod ord">
          <ac:chgData name="Pavel Nikitin" userId="52e48125-726a-46da-95cf-614ed35fa907" providerId="ADAL" clId="{46AF6647-830F-4926-99BC-0FFEAD0BA19B}" dt="2023-01-16T20:00:46.035" v="253" actId="700"/>
          <ac:spMkLst>
            <pc:docMk/>
            <pc:sldMk cId="873684872" sldId="2142533579"/>
            <ac:spMk id="3" creationId="{3F6CE871-DAC5-A5D2-8062-03A3CB8A3781}"/>
          </ac:spMkLst>
        </pc:spChg>
        <pc:spChg chg="mod ord">
          <ac:chgData name="Pavel Nikitin" userId="52e48125-726a-46da-95cf-614ed35fa907" providerId="ADAL" clId="{46AF6647-830F-4926-99BC-0FFEAD0BA19B}" dt="2023-01-16T20:00:46.035" v="253" actId="700"/>
          <ac:spMkLst>
            <pc:docMk/>
            <pc:sldMk cId="873684872" sldId="2142533579"/>
            <ac:spMk id="5" creationId="{B6A13B5A-34B0-D67F-0732-7DDBB94DFA24}"/>
          </ac:spMkLst>
        </pc:spChg>
      </pc:sldChg>
      <pc:sldChg chg="modSp mod">
        <pc:chgData name="Pavel Nikitin" userId="52e48125-726a-46da-95cf-614ed35fa907" providerId="ADAL" clId="{46AF6647-830F-4926-99BC-0FFEAD0BA19B}" dt="2023-01-16T15:18:10.972" v="201" actId="1076"/>
        <pc:sldMkLst>
          <pc:docMk/>
          <pc:sldMk cId="3066219424" sldId="2142533580"/>
        </pc:sldMkLst>
        <pc:spChg chg="mod">
          <ac:chgData name="Pavel Nikitin" userId="52e48125-726a-46da-95cf-614ed35fa907" providerId="ADAL" clId="{46AF6647-830F-4926-99BC-0FFEAD0BA19B}" dt="2023-01-16T15:17:30.602" v="198" actId="20577"/>
          <ac:spMkLst>
            <pc:docMk/>
            <pc:sldMk cId="3066219424" sldId="2142533580"/>
            <ac:spMk id="7" creationId="{AD1DB1FC-9FB4-6198-70FF-62C6C0A8CB85}"/>
          </ac:spMkLst>
        </pc:spChg>
        <pc:spChg chg="mod">
          <ac:chgData name="Pavel Nikitin" userId="52e48125-726a-46da-95cf-614ed35fa907" providerId="ADAL" clId="{46AF6647-830F-4926-99BC-0FFEAD0BA19B}" dt="2023-01-16T15:18:08.694" v="200" actId="255"/>
          <ac:spMkLst>
            <pc:docMk/>
            <pc:sldMk cId="3066219424" sldId="2142533580"/>
            <ac:spMk id="39" creationId="{D6E9C836-F7C4-07E9-33F1-FEEA5EBED7D2}"/>
          </ac:spMkLst>
        </pc:spChg>
        <pc:graphicFrameChg chg="mod">
          <ac:chgData name="Pavel Nikitin" userId="52e48125-726a-46da-95cf-614ed35fa907" providerId="ADAL" clId="{46AF6647-830F-4926-99BC-0FFEAD0BA19B}" dt="2023-01-16T15:18:10.972" v="201" actId="1076"/>
          <ac:graphicFrameMkLst>
            <pc:docMk/>
            <pc:sldMk cId="3066219424" sldId="2142533580"/>
            <ac:graphicFrameMk id="41" creationId="{E1ECF9FE-9E4E-F47B-F4D0-6B467A156058}"/>
          </ac:graphicFrameMkLst>
        </pc:graphicFrameChg>
      </pc:sldChg>
      <pc:sldChg chg="delSp modSp mod">
        <pc:chgData name="Pavel Nikitin" userId="52e48125-726a-46da-95cf-614ed35fa907" providerId="ADAL" clId="{46AF6647-830F-4926-99BC-0FFEAD0BA19B}" dt="2023-01-16T15:19:36.521" v="244" actId="20577"/>
        <pc:sldMkLst>
          <pc:docMk/>
          <pc:sldMk cId="3679182185" sldId="2142533581"/>
        </pc:sldMkLst>
        <pc:spChg chg="mod">
          <ac:chgData name="Pavel Nikitin" userId="52e48125-726a-46da-95cf-614ed35fa907" providerId="ADAL" clId="{46AF6647-830F-4926-99BC-0FFEAD0BA19B}" dt="2023-01-16T15:19:36.521" v="244" actId="20577"/>
          <ac:spMkLst>
            <pc:docMk/>
            <pc:sldMk cId="3679182185" sldId="2142533581"/>
            <ac:spMk id="50" creationId="{08AA72B1-202D-C672-26A0-CBC798067B07}"/>
          </ac:spMkLst>
        </pc:spChg>
        <pc:graphicFrameChg chg="del">
          <ac:chgData name="Pavel Nikitin" userId="52e48125-726a-46da-95cf-614ed35fa907" providerId="ADAL" clId="{46AF6647-830F-4926-99BC-0FFEAD0BA19B}" dt="2023-01-16T15:15:45.553" v="183" actId="478"/>
          <ac:graphicFrameMkLst>
            <pc:docMk/>
            <pc:sldMk cId="3679182185" sldId="2142533581"/>
            <ac:graphicFrameMk id="51" creationId="{41156364-E5D6-2D4C-8081-78109F8436F6}"/>
          </ac:graphicFrameMkLst>
        </pc:graphicFrameChg>
      </pc:sldChg>
      <pc:sldChg chg="modSp mod">
        <pc:chgData name="Pavel Nikitin" userId="52e48125-726a-46da-95cf-614ed35fa907" providerId="ADAL" clId="{46AF6647-830F-4926-99BC-0FFEAD0BA19B}" dt="2023-01-16T19:38:24.780" v="251" actId="108"/>
        <pc:sldMkLst>
          <pc:docMk/>
          <pc:sldMk cId="2998398355" sldId="2142533582"/>
        </pc:sldMkLst>
        <pc:graphicFrameChg chg="mod modGraphic">
          <ac:chgData name="Pavel Nikitin" userId="52e48125-726a-46da-95cf-614ed35fa907" providerId="ADAL" clId="{46AF6647-830F-4926-99BC-0FFEAD0BA19B}" dt="2023-01-16T19:38:22.773" v="250"/>
          <ac:graphicFrameMkLst>
            <pc:docMk/>
            <pc:sldMk cId="2998398355" sldId="2142533582"/>
            <ac:graphicFrameMk id="9" creationId="{F9D21D07-54B2-FE8B-091E-379BBA919F80}"/>
          </ac:graphicFrameMkLst>
        </pc:graphicFrameChg>
        <pc:graphicFrameChg chg="mod modGraphic">
          <ac:chgData name="Pavel Nikitin" userId="52e48125-726a-46da-95cf-614ed35fa907" providerId="ADAL" clId="{46AF6647-830F-4926-99BC-0FFEAD0BA19B}" dt="2023-01-16T19:38:24.780" v="251" actId="108"/>
          <ac:graphicFrameMkLst>
            <pc:docMk/>
            <pc:sldMk cId="2998398355" sldId="2142533582"/>
            <ac:graphicFrameMk id="10" creationId="{B9A740BA-46C9-9BDD-E7E8-8F2BB83797E0}"/>
          </ac:graphicFrameMkLst>
        </pc:graphicFrameChg>
      </pc:sldChg>
      <pc:sldChg chg="modSp mod">
        <pc:chgData name="Pavel Nikitin" userId="52e48125-726a-46da-95cf-614ed35fa907" providerId="ADAL" clId="{46AF6647-830F-4926-99BC-0FFEAD0BA19B}" dt="2023-01-15T20:33:16.447" v="66"/>
        <pc:sldMkLst>
          <pc:docMk/>
          <pc:sldMk cId="3874797469" sldId="2142533583"/>
        </pc:sldMkLst>
        <pc:spChg chg="mod">
          <ac:chgData name="Pavel Nikitin" userId="52e48125-726a-46da-95cf-614ed35fa907" providerId="ADAL" clId="{46AF6647-830F-4926-99BC-0FFEAD0BA19B}" dt="2023-01-15T20:33:16.447" v="66"/>
          <ac:spMkLst>
            <pc:docMk/>
            <pc:sldMk cId="3874797469" sldId="2142533583"/>
            <ac:spMk id="4" creationId="{CC25F4B3-117F-7059-6EE2-A8F90CB2A5B0}"/>
          </ac:spMkLst>
        </pc:spChg>
      </pc:sldChg>
      <pc:sldMasterChg chg="delSp mod modSldLayout">
        <pc:chgData name="Pavel Nikitin" userId="52e48125-726a-46da-95cf-614ed35fa907" providerId="ADAL" clId="{46AF6647-830F-4926-99BC-0FFEAD0BA19B}" dt="2023-01-16T20:04:01.837" v="256" actId="478"/>
        <pc:sldMasterMkLst>
          <pc:docMk/>
          <pc:sldMasterMk cId="306139523" sldId="2147483833"/>
        </pc:sldMasterMkLst>
        <pc:spChg chg="del">
          <ac:chgData name="Pavel Nikitin" userId="52e48125-726a-46da-95cf-614ed35fa907" providerId="ADAL" clId="{46AF6647-830F-4926-99BC-0FFEAD0BA19B}" dt="2023-01-16T20:04:01.837" v="256" actId="478"/>
          <ac:spMkLst>
            <pc:docMk/>
            <pc:sldMasterMk cId="306139523" sldId="2147483833"/>
            <ac:spMk id="6" creationId="{71F88E0A-636B-0D47-AC95-D4F0E44882ED}"/>
          </ac:spMkLst>
        </pc:spChg>
        <pc:sldLayoutChg chg="delSp modSp mod">
          <pc:chgData name="Pavel Nikitin" userId="52e48125-726a-46da-95cf-614ed35fa907" providerId="ADAL" clId="{46AF6647-830F-4926-99BC-0FFEAD0BA19B}" dt="2023-01-16T20:02:45.734" v="255" actId="478"/>
          <pc:sldLayoutMkLst>
            <pc:docMk/>
            <pc:sldMasterMk cId="306139523" sldId="2147483833"/>
            <pc:sldLayoutMk cId="1951717366" sldId="2147483835"/>
          </pc:sldLayoutMkLst>
          <pc:spChg chg="del mod">
            <ac:chgData name="Pavel Nikitin" userId="52e48125-726a-46da-95cf-614ed35fa907" providerId="ADAL" clId="{46AF6647-830F-4926-99BC-0FFEAD0BA19B}" dt="2023-01-16T20:02:45.734" v="255" actId="478"/>
            <ac:spMkLst>
              <pc:docMk/>
              <pc:sldMasterMk cId="306139523" sldId="2147483833"/>
              <pc:sldLayoutMk cId="1951717366" sldId="2147483835"/>
              <ac:spMk id="10" creationId="{8B2608F0-95ED-EF42-8399-6A838020E813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7161BF-B23B-4394-A96E-F4360C6281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FA4A7-9429-4DF7-ABF5-D9E5B2540E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D32F0-874C-4AAC-9514-AAD3E6FF80D6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FAA4EB-3327-4214-8C66-D022262D92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F6045-FEC1-483F-916F-4A70D359C0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42476-7A7B-40F5-8A25-2A09BD3C8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67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D1935-2548-4788-81DD-641A298E824F}" type="datetimeFigureOut">
              <a:rPr lang="de-DE" smtClean="0"/>
              <a:t>15.01.2023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5E7E4-6857-4F03-A780-9887AA86825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48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640E281-C50E-4848-91E6-FC33A602A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4169139-C0DB-6241-B1E6-BBBF31EE72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79B5B91D-44E9-C946-8602-7115E58F4F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62C0E76A-32B9-4D4D-B734-7A849718BDE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6E23F990-94BF-5E49-B3E1-907A3E5E23F6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EDBCEA-3011-7246-B482-3F2BC945635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F15FD80-2861-F44E-7FFE-F838CFAF2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25523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6" name="Content Placeholder 19">
            <a:extLst>
              <a:ext uri="{FF2B5EF4-FFF2-40B4-BE49-F238E27FC236}">
                <a16:creationId xmlns:a16="http://schemas.microsoft.com/office/drawing/2014/main" id="{E8E71E0A-85CF-2F4F-AD72-0AE19BB5CA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BEC940-B4ED-DC49-9299-BDA70EB23F9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00473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79E5F42-542A-481A-AC09-43F6241BD74A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5A869BCF-7F87-4BF7-AB41-1FA0DFF2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5C30C20-6C83-4102-A838-D56643B62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7311AEAC-0F28-4615-A4A3-954D691D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1EE6416D-7043-4B54-A1C5-AF321C854B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86E6721A-8AAF-4279-A3B0-7499E60759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154FE7-5393-43D1-8407-23E99F946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578684-7771-014A-A136-F6303FE2F8D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809CAF7-2C64-531C-21AA-5FD1048CC6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33" name="Title 2">
            <a:extLst>
              <a:ext uri="{FF2B5EF4-FFF2-40B4-BE49-F238E27FC236}">
                <a16:creationId xmlns:a16="http://schemas.microsoft.com/office/drawing/2014/main" id="{FF1BC470-5233-7C79-4F94-9A01CCCACA3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5E29496-F18A-4DFC-5DC7-2C3355D470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D5B0B12-CD25-F45C-107C-20214F0A69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4E2419-B480-369E-A69A-F2A56281C498}"/>
              </a:ext>
            </a:extLst>
          </p:cNvPr>
          <p:cNvCxnSpPr>
            <a:cxnSpLocks/>
          </p:cNvCxnSpPr>
          <p:nvPr userDrawn="1"/>
        </p:nvCxnSpPr>
        <p:spPr>
          <a:xfrm>
            <a:off x="12192000" y="-103695"/>
            <a:ext cx="0" cy="7117237"/>
          </a:xfrm>
          <a:prstGeom prst="line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B1AF563-719C-F10B-D1AD-21E4DB854C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83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63E2F76-C79D-4679-8E21-AE8185311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A4EC28-CF88-3F4E-8728-73E0896B7D4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55E74EB-6224-4F7F-D951-BDFBB141E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F24B98AB-B36A-8633-1D45-18914CE2B98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CDA7BE4-68B7-D9E1-BACF-378D2F8CCD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B1CF0B89-699E-ED28-F437-240A73E8D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8F6676-0191-CED1-4FEE-CB9C82CDD0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3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63057AE-C887-4D0E-8019-7DAD9E938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984F95E-5B15-0A43-BF2C-D4BD1E2149F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686CFED-6B7A-ABE5-FFE2-2F98EB36C9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6A4AD927-A104-7585-FBB2-355DDFC4E9F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B1AADF3-7E95-FC72-419F-A542DFE8C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FBC4CE4-0F6E-59F8-9114-E021C27B99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3F49D4FA-FE36-D3AB-A4C5-0024F131BF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23451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0A697E7-8EE0-42AD-85FC-7243FF44AFBC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  <a:effectLst>
            <a:outerShdw blurRad="741743" dist="38100" dir="8100000" algn="tr" rotWithShape="0">
              <a:prstClr val="black">
                <a:alpha val="50550"/>
              </a:prstClr>
            </a:outerShdw>
          </a:effectLst>
        </p:grpSpPr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6CB1826F-DC2F-42C7-91D1-FEC2A509F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DDB1A6C9-78D5-48FB-990B-E7734DBB5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92139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02FF7922-0161-4F8A-9A1D-7B958B3A5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7D521DCB-6825-41A5-B175-75919D297C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4F8C16DE-5A81-4F2F-A856-146C2753C7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944A1A71-C28C-4511-9F63-4A3C1F0CCD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4357B0-A3CD-6045-8BDB-9045570C678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F149CF9A-FDF7-3A71-4048-CA3A015E3C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9A2509F8-6F19-2B6F-A314-F1D5494BB36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09EEA51-FF18-8B06-DED7-C8EC5E87D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03A068B-130F-5EFE-0075-595323A9AF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68613E5-36A8-75D1-46BC-66773839FC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407666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D1111F"/>
                </a:solidFill>
                <a:effectLst>
                  <a:innerShdw blurRad="38100" dist="25400" dir="8100000">
                    <a:srgbClr val="180204">
                      <a:alpha val="49804"/>
                    </a:srgbClr>
                  </a:innerShdw>
                </a:effectLst>
              </a:rPr>
              <a:t>Agenda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3F56594-1474-F14B-A41D-F43DD6BD51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7F365F-7EEE-AA45-8532-53CE290F304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80160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B3B9127-D8AF-E548-8A0E-E6141B702B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21317D-AD5C-6F5F-F6A6-3BDC6388892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3178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CF8E38-04A3-A34E-B57D-0814CF3DE5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DE8135-DEA4-D944-85A4-19C6AF52940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40833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9C6A978-F95A-43B4-91EE-66A1EFC2CDD7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805FA2C-F21B-EE4F-A31C-ECD531B1E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FEECC4-DC29-1941-A6E0-5ACEFD341DF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42705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815781-8802-814C-ABFE-690425339A6D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5E9130-3F7C-1B46-B3AF-1C700B3C6E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9F154B-536A-D226-DF30-F2C6EA881FA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4428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Re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080BE5C-026A-824A-9F24-7CDA1BA22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13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10968AA9-77DE-9242-845F-5A78D07B68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8D36FA-EC4D-7D4A-B095-AC92E8A9595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5934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2B492E3-40DB-A744-A544-A637244B80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18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D146A33-9805-4C48-A6F6-875CFC7CEE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2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Gun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B25BB882-FF84-4997-A4A9-C537179AE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2FAD59-06FA-664F-B2AC-846E9295BAD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44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28AA9EC-32E1-43B6-A637-836E83AC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B8DC1D-A596-0743-91CF-4035BACF78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96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BD75C9-39AE-48FF-827B-E1B635F8E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92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394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8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37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062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8936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8694D2CA-57FD-5A41-B5C7-1F8CECC661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4189" y="3904316"/>
            <a:ext cx="2608522" cy="15894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01625" indent="-301625" algn="l"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003425" algn="l"/>
              </a:tabLst>
              <a:defRPr sz="1400"/>
            </a:lvl2pPr>
            <a:lvl3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800"/>
            </a:lvl3pPr>
            <a:lvl4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/>
            </a:lvl4pPr>
            <a:lvl5pPr marL="850900" indent="-279400" algn="l">
              <a:spcBef>
                <a:spcPts val="75"/>
              </a:spcBef>
              <a:spcAft>
                <a:spcPts val="75"/>
              </a:spcAft>
              <a:buFont typeface="Arial" panose="020B0604020202020204" pitchFamily="34" charset="0"/>
              <a:buChar char="•"/>
              <a:tabLst/>
              <a:defRPr sz="1400" b="0"/>
            </a:lvl5pPr>
            <a:lvl6pPr marL="800100" indent="-800100" algn="l">
              <a:buFont typeface="Arial" panose="020B0604020202020204" pitchFamily="34" charset="0"/>
              <a:buChar char="•"/>
              <a:tabLst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569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B4C11CA4-B58A-1E45-86AF-685220A2EC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577A47-956C-6A4F-8971-CCC759B90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72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0C4F-C50D-4EA4-B36C-FD3A6D8926A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4188" y="1719072"/>
            <a:ext cx="11202511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9078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5786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9258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F3A8CC-E70D-4655-9738-607E9AB570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8BAE2EEE-D744-4DCE-AA4D-329EBB37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851BFC7F-08CD-484C-AEAC-FDDD29DB9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270F94-B0D0-418A-A0DA-8F392DF00CE2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7A4937-F361-A84D-BBA4-930690AF585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9812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White"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7884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91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80C37-2083-4D37-BD1B-FD58CA4160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C8663155-F71F-4E37-929E-734AA04A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1AA9D118-B949-48F9-8441-498DC3CA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5D76E-32AD-4DEE-90A0-93ECEF4B0F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838838-BE57-E34A-ABF5-2C0070416E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2715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6824E5-24D4-439C-96E3-DE800C32FF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321B3C6-CCC0-410B-99D2-AF5F9DBD6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338B18C-2B89-4572-910C-EA1F43F15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80F14-570B-4BDF-BDF0-3FE3F89E0B5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07E57D-E08F-644F-934B-0835F92FB4B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6976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Red">
    <p:bg>
      <p:bgPr>
        <a:solidFill>
          <a:srgbClr val="CD11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437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4ED5EAF-78DC-43F8-94C6-0A3E845563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89D24C-C3C5-0B41-A42D-29F52EE22F9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464D679-1580-4DBB-A11D-DC62EB974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3" name="Text Placeholder 47">
            <a:extLst>
              <a:ext uri="{FF2B5EF4-FFF2-40B4-BE49-F238E27FC236}">
                <a16:creationId xmlns:a16="http://schemas.microsoft.com/office/drawing/2014/main" id="{158A983D-A462-49A3-A422-64FAFD233B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44700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1F2F5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C35F18-0A18-4D40-939E-C1AFCB85C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E19A9C-A507-B142-B455-AA5933A548D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630368C-0CDF-411A-A191-49E899612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94E9817-6E08-43A2-B39F-4789083337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74112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7186819-050A-EE44-975A-A57DA0316F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55197C6-4440-C140-838A-1363DBC78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18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 Fireball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61F5CC4-20B6-4766-B066-5E1E7E75F4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25D2C4-F421-3647-8C79-00B1B8E506D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F743B7C-8E05-4E60-8E43-6BB66F02C1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260ECEE4-BC8D-4E89-980A-7DBC39D89E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91680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Gunmetal">
    <p:bg>
      <p:bgPr>
        <a:solidFill>
          <a:srgbClr val="3D4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3D4A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964E06C-5CDC-4DD2-949B-419EC57E3AA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74494B-FB0A-7644-BDB3-59749D99E3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88459E5-FD06-4889-9EE1-4D29E262FC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30E4199-8597-44AB-B6EC-4497BD09E8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1737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Midnight">
    <p:bg>
      <p:bgPr>
        <a:solidFill>
          <a:srgbClr val="081D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071B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A233C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8C2CAAF-CDDA-4C4A-89EC-D1913727AD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53FCEE-0955-084E-8D70-8129C635A40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4B69B5A-BF88-4025-B43F-F44CE93432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34BF50B9-4029-41B5-9009-27DD98516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565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00C3292-75D1-4DA8-82E9-9A4CB6D8CFC8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DDDD52-8A68-4B86-A9C6-F0B2044B4D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7A73CF-3EA7-E444-8AC7-9CA650E8702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2F67DEC8-5B82-45EB-9E1C-1797E01FC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CED15783-97E6-4593-B718-789CCD8E42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87716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4807E53-98A7-46DD-A808-B562A7449F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AB8A5D-AC60-C84A-A928-281A9137C12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6B8C3E4-9F3D-4C8D-A8D1-1D949A9D3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3F709CA9-7ECB-4967-B989-FFF289471B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410702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2798E6-6971-4C62-B298-8434FE9393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ED7BC6-7327-5148-BD05-DC8203396EC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37783B-92BD-45E0-A8C1-A8EEF709C2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7DD45AE6-5FFF-448D-8664-D0A2D94214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303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1">
            <a:extLst>
              <a:ext uri="{FF2B5EF4-FFF2-40B4-BE49-F238E27FC236}">
                <a16:creationId xmlns:a16="http://schemas.microsoft.com/office/drawing/2014/main" id="{C909BC99-2790-4BD1-9E25-7C807A3692CD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7954780" cy="7956622"/>
          </a:xfrm>
          <a:custGeom>
            <a:avLst/>
            <a:gdLst>
              <a:gd name="T0" fmla="*/ 14283 w 28567"/>
              <a:gd name="T1" fmla="*/ 28567 h 28567"/>
              <a:gd name="T2" fmla="*/ 12758 w 28567"/>
              <a:gd name="T3" fmla="*/ 28486 h 28567"/>
              <a:gd name="T4" fmla="*/ 0 w 28567"/>
              <a:gd name="T5" fmla="*/ 14313 h 28567"/>
              <a:gd name="T6" fmla="*/ 2618 w 28567"/>
              <a:gd name="T7" fmla="*/ 17085 h 28567"/>
              <a:gd name="T8" fmla="*/ 6294 w 28567"/>
              <a:gd name="T9" fmla="*/ 18403 h 28567"/>
              <a:gd name="T10" fmla="*/ 9620 w 28567"/>
              <a:gd name="T11" fmla="*/ 24104 h 28567"/>
              <a:gd name="T12" fmla="*/ 9882 w 28567"/>
              <a:gd name="T13" fmla="*/ 24164 h 28567"/>
              <a:gd name="T14" fmla="*/ 10037 w 28567"/>
              <a:gd name="T15" fmla="*/ 18945 h 28567"/>
              <a:gd name="T16" fmla="*/ 6847 w 28567"/>
              <a:gd name="T17" fmla="*/ 15388 h 28567"/>
              <a:gd name="T18" fmla="*/ 2595 w 28567"/>
              <a:gd name="T19" fmla="*/ 12780 h 28567"/>
              <a:gd name="T20" fmla="*/ 1771 w 28567"/>
              <a:gd name="T21" fmla="*/ 7738 h 28567"/>
              <a:gd name="T22" fmla="*/ 2545 w 28567"/>
              <a:gd name="T23" fmla="*/ 6138 h 28567"/>
              <a:gd name="T24" fmla="*/ 4711 w 28567"/>
              <a:gd name="T25" fmla="*/ 3679 h 28567"/>
              <a:gd name="T26" fmla="*/ 4585 w 28567"/>
              <a:gd name="T27" fmla="*/ 6540 h 28567"/>
              <a:gd name="T28" fmla="*/ 4849 w 28567"/>
              <a:gd name="T29" fmla="*/ 6538 h 28567"/>
              <a:gd name="T30" fmla="*/ 13853 w 28567"/>
              <a:gd name="T31" fmla="*/ 10 h 28567"/>
              <a:gd name="T32" fmla="*/ 14283 w 28567"/>
              <a:gd name="T33" fmla="*/ 0 h 28567"/>
              <a:gd name="T34" fmla="*/ 14497 w 28567"/>
              <a:gd name="T35" fmla="*/ 3 h 28567"/>
              <a:gd name="T36" fmla="*/ 28567 w 28567"/>
              <a:gd name="T37" fmla="*/ 14284 h 28567"/>
              <a:gd name="T38" fmla="*/ 14283 w 28567"/>
              <a:gd name="T39" fmla="*/ 28567 h 28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567" h="28567">
                <a:moveTo>
                  <a:pt x="14283" y="28567"/>
                </a:moveTo>
                <a:cubicBezTo>
                  <a:pt x="13768" y="28567"/>
                  <a:pt x="13259" y="28539"/>
                  <a:pt x="12758" y="28486"/>
                </a:cubicBezTo>
                <a:cubicBezTo>
                  <a:pt x="5597" y="27726"/>
                  <a:pt x="15" y="21673"/>
                  <a:pt x="0" y="14313"/>
                </a:cubicBezTo>
                <a:cubicBezTo>
                  <a:pt x="166" y="15593"/>
                  <a:pt x="1545" y="16579"/>
                  <a:pt x="2618" y="17085"/>
                </a:cubicBezTo>
                <a:cubicBezTo>
                  <a:pt x="3801" y="17644"/>
                  <a:pt x="5110" y="17853"/>
                  <a:pt x="6294" y="18403"/>
                </a:cubicBezTo>
                <a:cubicBezTo>
                  <a:pt x="8549" y="19449"/>
                  <a:pt x="9764" y="21705"/>
                  <a:pt x="9620" y="24104"/>
                </a:cubicBezTo>
                <a:cubicBezTo>
                  <a:pt x="9611" y="24259"/>
                  <a:pt x="9825" y="24309"/>
                  <a:pt x="9882" y="24164"/>
                </a:cubicBezTo>
                <a:cubicBezTo>
                  <a:pt x="10529" y="22510"/>
                  <a:pt x="10643" y="20622"/>
                  <a:pt x="10037" y="18945"/>
                </a:cubicBezTo>
                <a:cubicBezTo>
                  <a:pt x="9470" y="17375"/>
                  <a:pt x="8243" y="16241"/>
                  <a:pt x="6847" y="15388"/>
                </a:cubicBezTo>
                <a:cubicBezTo>
                  <a:pt x="5447" y="14533"/>
                  <a:pt x="3689" y="14059"/>
                  <a:pt x="2595" y="12780"/>
                </a:cubicBezTo>
                <a:cubicBezTo>
                  <a:pt x="1431" y="11420"/>
                  <a:pt x="1220" y="9399"/>
                  <a:pt x="1771" y="7738"/>
                </a:cubicBezTo>
                <a:cubicBezTo>
                  <a:pt x="1959" y="7171"/>
                  <a:pt x="2226" y="6639"/>
                  <a:pt x="2545" y="6138"/>
                </a:cubicBezTo>
                <a:cubicBezTo>
                  <a:pt x="3172" y="5238"/>
                  <a:pt x="3899" y="4412"/>
                  <a:pt x="4711" y="3679"/>
                </a:cubicBezTo>
                <a:cubicBezTo>
                  <a:pt x="4429" y="4580"/>
                  <a:pt x="4389" y="5600"/>
                  <a:pt x="4585" y="6540"/>
                </a:cubicBezTo>
                <a:cubicBezTo>
                  <a:pt x="4614" y="6682"/>
                  <a:pt x="4818" y="6680"/>
                  <a:pt x="4849" y="6538"/>
                </a:cubicBezTo>
                <a:cubicBezTo>
                  <a:pt x="5704" y="2623"/>
                  <a:pt x="10027" y="177"/>
                  <a:pt x="13853" y="10"/>
                </a:cubicBezTo>
                <a:cubicBezTo>
                  <a:pt x="13996" y="5"/>
                  <a:pt x="14139" y="0"/>
                  <a:pt x="14283" y="0"/>
                </a:cubicBezTo>
                <a:cubicBezTo>
                  <a:pt x="14355" y="0"/>
                  <a:pt x="14426" y="2"/>
                  <a:pt x="14497" y="3"/>
                </a:cubicBezTo>
                <a:cubicBezTo>
                  <a:pt x="22287" y="117"/>
                  <a:pt x="28567" y="6466"/>
                  <a:pt x="28567" y="14284"/>
                </a:cubicBezTo>
                <a:cubicBezTo>
                  <a:pt x="28567" y="22172"/>
                  <a:pt x="22172" y="28567"/>
                  <a:pt x="14283" y="28567"/>
                </a:cubicBezTo>
                <a:close/>
              </a:path>
            </a:pathLst>
          </a:custGeom>
          <a:solidFill>
            <a:srgbClr val="3F4D6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4CA3B432-5549-4D32-A518-E58B9A955625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5976676" cy="7975041"/>
          </a:xfrm>
          <a:custGeom>
            <a:avLst/>
            <a:gdLst>
              <a:gd name="T0" fmla="*/ 21460 w 21460"/>
              <a:gd name="T1" fmla="*/ 19501 h 28636"/>
              <a:gd name="T2" fmla="*/ 17065 w 21460"/>
              <a:gd name="T3" fmla="*/ 12150 h 28636"/>
              <a:gd name="T4" fmla="*/ 9804 w 21460"/>
              <a:gd name="T5" fmla="*/ 5368 h 28636"/>
              <a:gd name="T6" fmla="*/ 14497 w 21460"/>
              <a:gd name="T7" fmla="*/ 3 h 28636"/>
              <a:gd name="T8" fmla="*/ 14283 w 21460"/>
              <a:gd name="T9" fmla="*/ 0 h 28636"/>
              <a:gd name="T10" fmla="*/ 13853 w 21460"/>
              <a:gd name="T11" fmla="*/ 10 h 28636"/>
              <a:gd name="T12" fmla="*/ 4849 w 21460"/>
              <a:gd name="T13" fmla="*/ 6538 h 28636"/>
              <a:gd name="T14" fmla="*/ 4585 w 21460"/>
              <a:gd name="T15" fmla="*/ 6540 h 28636"/>
              <a:gd name="T16" fmla="*/ 4711 w 21460"/>
              <a:gd name="T17" fmla="*/ 3679 h 28636"/>
              <a:gd name="T18" fmla="*/ 2545 w 21460"/>
              <a:gd name="T19" fmla="*/ 6138 h 28636"/>
              <a:gd name="T20" fmla="*/ 1771 w 21460"/>
              <a:gd name="T21" fmla="*/ 7738 h 28636"/>
              <a:gd name="T22" fmla="*/ 2595 w 21460"/>
              <a:gd name="T23" fmla="*/ 12780 h 28636"/>
              <a:gd name="T24" fmla="*/ 6847 w 21460"/>
              <a:gd name="T25" fmla="*/ 15388 h 28636"/>
              <a:gd name="T26" fmla="*/ 10037 w 21460"/>
              <a:gd name="T27" fmla="*/ 18945 h 28636"/>
              <a:gd name="T28" fmla="*/ 9882 w 21460"/>
              <a:gd name="T29" fmla="*/ 24164 h 28636"/>
              <a:gd name="T30" fmla="*/ 9620 w 21460"/>
              <a:gd name="T31" fmla="*/ 24104 h 28636"/>
              <a:gd name="T32" fmla="*/ 6294 w 21460"/>
              <a:gd name="T33" fmla="*/ 18403 h 28636"/>
              <a:gd name="T34" fmla="*/ 2618 w 21460"/>
              <a:gd name="T35" fmla="*/ 17085 h 28636"/>
              <a:gd name="T36" fmla="*/ 0 w 21460"/>
              <a:gd name="T37" fmla="*/ 14313 h 28636"/>
              <a:gd name="T38" fmla="*/ 12758 w 21460"/>
              <a:gd name="T39" fmla="*/ 28486 h 28636"/>
              <a:gd name="T40" fmla="*/ 21460 w 21460"/>
              <a:gd name="T41" fmla="*/ 19501 h 2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460" h="28636">
                <a:moveTo>
                  <a:pt x="21460" y="19501"/>
                </a:moveTo>
                <a:cubicBezTo>
                  <a:pt x="21460" y="15701"/>
                  <a:pt x="19261" y="13273"/>
                  <a:pt x="17065" y="12150"/>
                </a:cubicBezTo>
                <a:cubicBezTo>
                  <a:pt x="13848" y="10505"/>
                  <a:pt x="9804" y="9530"/>
                  <a:pt x="9804" y="5368"/>
                </a:cubicBezTo>
                <a:cubicBezTo>
                  <a:pt x="9804" y="2263"/>
                  <a:pt x="12038" y="60"/>
                  <a:pt x="14497" y="3"/>
                </a:cubicBezTo>
                <a:cubicBezTo>
                  <a:pt x="14426" y="2"/>
                  <a:pt x="14355" y="0"/>
                  <a:pt x="14283" y="0"/>
                </a:cubicBezTo>
                <a:cubicBezTo>
                  <a:pt x="14139" y="0"/>
                  <a:pt x="13996" y="5"/>
                  <a:pt x="13853" y="10"/>
                </a:cubicBezTo>
                <a:cubicBezTo>
                  <a:pt x="10027" y="177"/>
                  <a:pt x="5704" y="2623"/>
                  <a:pt x="4849" y="6538"/>
                </a:cubicBezTo>
                <a:cubicBezTo>
                  <a:pt x="4818" y="6680"/>
                  <a:pt x="4614" y="6682"/>
                  <a:pt x="4585" y="6540"/>
                </a:cubicBezTo>
                <a:cubicBezTo>
                  <a:pt x="4389" y="5600"/>
                  <a:pt x="4429" y="4580"/>
                  <a:pt x="4711" y="3679"/>
                </a:cubicBezTo>
                <a:cubicBezTo>
                  <a:pt x="3899" y="4412"/>
                  <a:pt x="3172" y="5238"/>
                  <a:pt x="2545" y="6138"/>
                </a:cubicBezTo>
                <a:cubicBezTo>
                  <a:pt x="2226" y="6639"/>
                  <a:pt x="1959" y="7171"/>
                  <a:pt x="1771" y="7738"/>
                </a:cubicBezTo>
                <a:cubicBezTo>
                  <a:pt x="1220" y="9399"/>
                  <a:pt x="1431" y="11420"/>
                  <a:pt x="2595" y="12780"/>
                </a:cubicBezTo>
                <a:cubicBezTo>
                  <a:pt x="3689" y="14059"/>
                  <a:pt x="5447" y="14533"/>
                  <a:pt x="6847" y="15388"/>
                </a:cubicBezTo>
                <a:cubicBezTo>
                  <a:pt x="8243" y="16241"/>
                  <a:pt x="9470" y="17375"/>
                  <a:pt x="10037" y="18945"/>
                </a:cubicBezTo>
                <a:cubicBezTo>
                  <a:pt x="10643" y="20622"/>
                  <a:pt x="10529" y="22510"/>
                  <a:pt x="9882" y="24164"/>
                </a:cubicBezTo>
                <a:cubicBezTo>
                  <a:pt x="9825" y="24309"/>
                  <a:pt x="9611" y="24259"/>
                  <a:pt x="9620" y="24104"/>
                </a:cubicBezTo>
                <a:cubicBezTo>
                  <a:pt x="9764" y="21705"/>
                  <a:pt x="8549" y="19449"/>
                  <a:pt x="6294" y="18403"/>
                </a:cubicBezTo>
                <a:cubicBezTo>
                  <a:pt x="5110" y="17853"/>
                  <a:pt x="3801" y="17644"/>
                  <a:pt x="2618" y="17085"/>
                </a:cubicBezTo>
                <a:cubicBezTo>
                  <a:pt x="1545" y="16579"/>
                  <a:pt x="166" y="15593"/>
                  <a:pt x="0" y="14313"/>
                </a:cubicBezTo>
                <a:cubicBezTo>
                  <a:pt x="15" y="21673"/>
                  <a:pt x="5597" y="27726"/>
                  <a:pt x="12758" y="28486"/>
                </a:cubicBezTo>
                <a:cubicBezTo>
                  <a:pt x="17938" y="28636"/>
                  <a:pt x="21460" y="24637"/>
                  <a:pt x="21460" y="19501"/>
                </a:cubicBezTo>
                <a:close/>
              </a:path>
            </a:pathLst>
          </a:custGeom>
          <a:solidFill>
            <a:srgbClr val="4E5F7A"/>
          </a:solidFill>
          <a:ln>
            <a:noFill/>
          </a:ln>
          <a:effectLst>
            <a:outerShdw blurRad="304800" dist="304800" dir="8100000" algn="tr" rotWithShape="0">
              <a:srgbClr val="0A0C10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7" name="Freeform 23">
            <a:extLst>
              <a:ext uri="{FF2B5EF4-FFF2-40B4-BE49-F238E27FC236}">
                <a16:creationId xmlns:a16="http://schemas.microsoft.com/office/drawing/2014/main" id="{F3A4D887-8F37-423F-BD6E-FD99771BB430}"/>
              </a:ext>
            </a:extLst>
          </p:cNvPr>
          <p:cNvSpPr>
            <a:spLocks/>
          </p:cNvSpPr>
          <p:nvPr/>
        </p:nvSpPr>
        <p:spPr bwMode="auto">
          <a:xfrm>
            <a:off x="4848174" y="-556679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304800" dist="304800" dir="8100000" algn="tr" rotWithShape="0">
              <a:srgbClr val="090B0F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D8062B03-6029-45BE-9236-AEA57932BB6E}"/>
              </a:ext>
            </a:extLst>
          </p:cNvPr>
          <p:cNvSpPr>
            <a:spLocks/>
          </p:cNvSpPr>
          <p:nvPr userDrawn="1"/>
        </p:nvSpPr>
        <p:spPr bwMode="auto">
          <a:xfrm>
            <a:off x="4848174" y="-556680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304800" dist="304800">
              <a:srgbClr val="080A0C">
                <a:alpha val="4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733D67-8F17-48E5-8721-648A321CB6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995166-EB53-2842-BADE-906F0C8250D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6E69B2D-39C4-485E-868E-0BCAED86F1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BA50C9A3-5C39-479C-A785-3A1A86CD75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83754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A5DDF63-EA9F-4B09-AD38-3CF158117D3F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801769" y="126378"/>
            <a:chExt cx="6588462" cy="6605244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6588462" cy="6589988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4950118" cy="6605243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outerShdw blurRad="304800" dist="304800" dir="10800000" algn="r" rotWithShape="0">
                <a:srgbClr val="02080E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innerShdw blurRad="304800" dist="304800" dir="18900000">
                <a:srgbClr val="050D13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2BF70D1-2372-4B77-B2A2-31833C33D0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058962-74F8-A743-AD5E-27A4A90189B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E8555D9-AA6D-4C69-9ACF-93F32F5DB8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6" name="Text Placeholder 47">
            <a:extLst>
              <a:ext uri="{FF2B5EF4-FFF2-40B4-BE49-F238E27FC236}">
                <a16:creationId xmlns:a16="http://schemas.microsoft.com/office/drawing/2014/main" id="{550A8FB1-A866-4D28-BA93-A8493FF075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75166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A5A4B-EF02-4E2D-8046-A008C6824853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7CD035-E3AE-094C-9116-E763D4650A7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3299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CF40E9-DEAF-493C-B475-895B049DB0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84B7E2-7102-7249-878F-AE7424E637F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96233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Single Corner Rounded 55">
            <a:extLst>
              <a:ext uri="{FF2B5EF4-FFF2-40B4-BE49-F238E27FC236}">
                <a16:creationId xmlns:a16="http://schemas.microsoft.com/office/drawing/2014/main" id="{25675409-AF12-424E-B380-278C5FE944D5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6054762-9254-0D4E-BCD4-AE565B9154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E506679-F503-F54E-8232-EF7575E8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05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775F73-24E3-4EFE-81CC-0A42D0DB058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923F10-D7DD-9C42-B84B-BC4F192B70B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6930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13B54D-96FE-401E-9628-2EE14ED88006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DA8D7E-8B55-4949-9258-214A3F2732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3306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B4FB2F-9AB9-432F-93E7-DA8BC9D85FA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E1FE39-599B-8149-8E95-00D55D065F7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4778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860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65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200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3F0D21-2521-45F0-85BA-BF9803A35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B662BC0F-F076-4B55-B6A0-1AD9BE1E8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B6F6D38-8378-8946-AE37-D76813BE4E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D808691C-4519-914E-8F02-AF2542CE67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366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BE69E7-5CB1-4371-A01F-1932CE10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D4713C7C-41F3-44B5-934C-F4C6CC9F7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E187649-C2CF-3048-88B5-038E7AE26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2F18929-5BBB-5E40-B967-9F715090FFD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626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543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166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Ligh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1FA56E7C-9A24-EF4A-8429-C017F6CEC5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25752157-1EA1-4DF8-91CB-5D026545D080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E6A99A0D-7419-3B40-AD42-8DB831564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71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509945B-0089-450C-B2CD-0E4FBC97B7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0EB14AB7-C8B4-422F-A4E4-26D7174B5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264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BE114-8BEC-41B2-BDBA-3BB922CC59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699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D22F37A-B6B9-9C47-B70D-23AE6BE4CB0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B6FB58-AA0E-DC15-AACC-6F08F21FD312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28806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88A1DC-6E2A-57AD-266E-351F71C2D9E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8323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FB666D-3907-0AF7-AF5D-C7344D39F1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22330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EC8DBE-004F-FE4A-8441-FB8D26CB02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0165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88897A-387B-264D-9522-9C3B1FF1F3A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3972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3313CA-8613-B249-821B-0584EDEB883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88441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2B00E6-D523-6C40-8C3C-EA1A6C03A58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89943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Te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28EAFDF8-F6CD-4BA2-A44B-DABABBBF97B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23156BE-0D93-9947-9E1E-B9F92F0B4E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814C958-3B5D-F445-81E0-FF1F179CD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75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00948D-7B2D-714B-8E6D-4A37ADA6CC92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6433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E5A83F-9153-3C44-8957-2EC27B94572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72651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5A86694-1ECC-42EC-BE07-600F1C0BC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5" y="858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A18C914-9D69-0546-A1C6-6F41BB990E4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C70112-9A84-A446-8F7F-6CF61C9967B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4692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510F42-9E8C-443B-8354-231F3450A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0B38128-2D95-E941-B2BF-A15CAAB123C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97F0B3-929E-A344-8B69-23BC6D52B50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34400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647107-E37C-47BD-B11C-44982B70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6C5B809-3E12-0A40-A02B-B0EE8552A09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189F20-8729-2444-981C-23DCC2E2BBB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99874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E8CA6EA-4EC4-42A8-B386-C241EF115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8CF800F-AA02-1B49-B224-9A06208DF3B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FE6D94-B327-084F-BDAB-3298CA78BE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0832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5DD4A-EECC-C547-8F7C-C486D588CEFC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C316BB8-9221-4CF5-A3AC-97DB385C72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51157-61E2-4FBA-93B6-79B4052F1A17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6B4DBC-D544-C040-A8B4-3C5F9841AC80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796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DE128B-1DB8-554E-8F04-4D9ED492F91E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0A0B53BA-FA9B-40BF-9ADE-676B5C4BE42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BB9067-ED8A-4D94-9B00-8410EEA9CFEB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60EE0F-8B28-E747-AB44-F8BE2D093FDC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3327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931E04-3D83-0A42-B203-58F7D87856D9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12EEBE7-6B5F-4C1C-9CF1-59A95FAC806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C9C04D-8F5D-42CA-8F1F-DE23A6DD948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C493A7-E235-4249-944C-8CC5F6857D03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39657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774562-B6FE-C54A-A445-E945FBC13204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2EE45F7-538F-4FC9-ADF8-A824AC4DAF1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05DD8-9532-4B5B-8D68-64EE4A78F59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B2E7B5-124A-3D42-9E7D-712CCC9B139F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0813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Gun 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6FF2B29-32B4-CA46-824A-9E235BAE4F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D7C252D-39AD-7C4C-84C6-B1FD9DC4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87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BDE2E1-92E6-7343-A97E-8F2BD34E3496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F9FDB7F-4DC9-4EA1-9ED7-C137E1F9B8D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7F8BFB-AEE8-498D-9E43-0D01F53CA53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673EF2-F010-6A45-B5DE-07FD51C42857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96708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9CA83A-45CB-F251-159E-F280BAB204B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2220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F45113-68D9-B2FC-F747-BE9A8646A04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1650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D643E7-2A99-2F12-C4D2-7ACAA412F5F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73671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C8033F-2F88-6505-E202-4B8D75B2149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7575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76EA51-5C9D-DC12-4F45-AA693CB163B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02612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696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713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065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22405D-06A1-4166-9391-CABDA675A81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08C87C8C-F51C-409B-8123-4E7B177EA83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68A6C0B-0BF9-4A22-B90D-608F5EE409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F2E0DD2-6F9C-4113-8407-BCBE8A4B1CA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88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D002839B-4A97-1047-9C69-AEB96FCC0B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9B68F083-E4D3-5C4B-B811-917B2E5D1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57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3ADF0E24-C66C-44A4-AE54-4A2040B1C1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06EDB4-4AB9-44C1-8768-72FEB91A22C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3E64812-0F07-4511-9260-5784D6FAB3B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086602B-AA9B-4FB3-83AD-F5FB2BC551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615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872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93599206-992C-D847-B719-FBA798CA5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A9AEF52-D7A8-C64F-814D-4E9298CD6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0129E7C8-AC10-8847-915D-92B5501FC00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038D6095-BEBE-BB4F-96AD-F9747306CB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666D16-72E8-4EFF-8DCE-432DA7CA2C35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bg1"/>
                </a:solidFill>
              </a:rPr>
              <a:t>Confidential – Qualcomm Technologies, Inc.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2927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EAEDF2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15FF207-7D54-4440-A7D5-DC52EC395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">
            <a:extLst>
              <a:ext uri="{FF2B5EF4-FFF2-40B4-BE49-F238E27FC236}">
                <a16:creationId xmlns:a16="http://schemas.microsoft.com/office/drawing/2014/main" id="{F1478138-6A62-7B4B-BACB-244F3E956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E60FE8FC-8E72-2842-906A-77D42E2B258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C214789A-742D-3A44-93B4-05AE6682ED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E0EA69-353A-4377-9420-BAD85996AF96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8667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88E3116-BFC5-1841-9418-761CF032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8A2C3CB4-6003-1C42-A155-F977A899C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2BD9774F-06C2-FC47-8791-39A0CF387E4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3B88A5A-3F4A-4142-8EC3-A5DE5D094E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F9DABE-F471-456C-A562-07765D13BFBA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97224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B36D15F6-7DE5-6443-9613-C4B2FBC1F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CBEB3E5-81CA-814D-ADF5-BF5AC22CC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19189C48-4D09-6448-9A16-6C4D04527AD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E11DFE3E-54AF-B840-B32E-6EC908B58E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8CC6BF-4FF8-4D6D-B41B-0D91B3088BFF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22717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1282066-7F06-B246-AE8C-29172F14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D1151056-DC79-0A42-B719-F2F0C08292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76E5248-EDE9-3046-BAE5-2B5039AC66F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7DC32646-24CD-1143-9669-355185C16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F20135-2D08-9A4B-9DB4-5704D9E00215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7098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F27F35-676D-13EE-DD32-95FDC16E81B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2322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20019A-5B50-D36B-64ED-1FEF35AA270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3846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EE2393-F1DD-8F90-C1C5-310FD4F821B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70597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D8947B-492A-C7A3-31F2-92001AD8CF6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03582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3A03272E-A5C6-CB49-BA8B-767EA157F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28816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23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A699D8-81A9-495D-7F4A-DCB6A20D4B2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62846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64F97B-57A1-B049-A5E0-7D6B2527B6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75875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EFF1F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42B6F1-9BF6-6EE5-EDD5-46AE2E8E535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60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6DA815-E1E7-8546-96C6-984328A681C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25482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923CA3-7C0F-744C-902A-1EF88F94632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8028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3B7E6D-4046-9744-8D9C-C93F42A774F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8887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8C4B33-F8CC-4197-B915-DA991CD5E6C6}"/>
              </a:ext>
            </a:extLst>
          </p:cNvPr>
          <p:cNvGrpSpPr/>
          <p:nvPr userDrawn="1"/>
        </p:nvGrpSpPr>
        <p:grpSpPr>
          <a:xfrm>
            <a:off x="5264150" y="1085955"/>
            <a:ext cx="8686026" cy="8686800"/>
            <a:chOff x="2118610" y="-558521"/>
            <a:chExt cx="7954780" cy="7975042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FCE1034B-B952-482E-B5BD-3D74DC622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F511B2A5-5879-4724-8EA8-B068501A7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8ABE833E-11B6-41D0-A3EA-C51CF277F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E9A408BA-944B-41C4-83D5-BB3A7D383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7" name="Subtitle">
            <a:extLst>
              <a:ext uri="{FF2B5EF4-FFF2-40B4-BE49-F238E27FC236}">
                <a16:creationId xmlns:a16="http://schemas.microsoft.com/office/drawing/2014/main" id="{95FCDFC9-7609-4879-BB7A-41D84D84FDF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B7FE436-ECEE-446A-82A4-FD95FAB47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9929F3-1218-7545-89B5-A760ED49531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19148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A8A1B41-DD86-4CC6-BB23-4639A3825C7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EB5AB6E0-2FFC-40AE-8A71-DCBE6B384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E681A099-F31B-4476-B9E6-42DAD1719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5F07C53E-FAF6-4844-BB37-35D97BAF4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9B7103C-EFE9-41A7-8616-4AD2DAB11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4352BA-9C23-1C42-B3D8-30FF4BF0D4E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70552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3995637-D09E-4C2D-A6A8-AF45BAD58465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B7A66708-ADEC-4638-A33A-46DCF451B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C329A767-5738-486D-BBF0-00850276E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8DDC509B-6BC5-4B06-8116-E88999EBD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C56DEE9-71A7-4C5B-90D6-DC58833209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237052-9941-6F43-9B15-2B71743E443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7077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7FB884-98FF-49F3-BC97-59F225D25E12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1729F58-5BA1-4640-B7B9-E94D565AE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DD0D4E0D-57F1-4154-B50F-74535C36D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F617D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DB9B5929-7301-48A9-B841-0BE61CA7A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16F91B29-9007-4D8A-8C02-55645583D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667FC2DA-5B00-4EA7-952E-317316DAA87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1F7F217-0194-4AD6-8E1C-386E2E132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BF3BA2-2875-3949-83C5-76692BC354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83122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Placeholder 48">
            <a:extLst>
              <a:ext uri="{FF2B5EF4-FFF2-40B4-BE49-F238E27FC236}">
                <a16:creationId xmlns:a16="http://schemas.microsoft.com/office/drawing/2014/main" id="{6F6D3CAF-F7C0-0E43-AE55-B557B5B2CA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73AE66-D2D6-2F4A-B881-C8B70F38B6E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046D437-3264-F6DC-A2E1-DDEF4AC5BB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8B41B-AA06-EB46-A468-6C030F63EC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9ACEF7A7-EEB2-CFA1-B461-4924F8BF02F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A123356-318C-095C-E708-AEAD9C4BC772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EEAD541-6CB5-0443-91CE-1EBFA0EF55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2401888" y="512165"/>
            <a:ext cx="5484812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1519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74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48F3DEE-F59E-4FD9-BD86-03F5F40D7A2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7041D8A3-B9AF-4F2D-AA73-3D2AF4DF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C4FF451B-9E7B-4956-8927-3F6D1811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B2845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4AD20902-EBB9-4879-BBE8-7873C1171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D3D03E25-E54F-4D62-B7B5-CBE3507B84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B395992B-C0C1-46B0-B7C8-830159C0C506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0053FF-8E38-4E49-A437-9A4B96C84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B95D78-DDB9-844A-9CFA-6A22FDD90B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0490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Red">
    <p:bg>
      <p:bgPr>
        <a:gradFill>
          <a:gsLst>
            <a:gs pos="4000">
              <a:srgbClr val="E71324"/>
            </a:gs>
            <a:gs pos="35000">
              <a:srgbClr val="D91323"/>
            </a:gs>
            <a:gs pos="100000">
              <a:srgbClr val="C10B1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73ABA57-7B0F-43F2-941C-D1BCE4668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00B909-6C3C-8B43-BC80-F7EF1B464E4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5EE95F5-5179-43BC-9DD2-80F8782000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FABDB6A-D52B-4DE9-8DAD-88E3352866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08128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061AF6-2D27-4DFB-9E70-8CDFD058F0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DB003F-E656-4E18-BDBB-152AEB3E5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8" name="Text Placeholder 47">
            <a:extLst>
              <a:ext uri="{FF2B5EF4-FFF2-40B4-BE49-F238E27FC236}">
                <a16:creationId xmlns:a16="http://schemas.microsoft.com/office/drawing/2014/main" id="{8C7691D9-F78A-4A80-B9A6-F365D28D82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7A281D-2BFD-8BF7-702A-88B785236D4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4855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984EDA3-B44F-4674-BEB3-8C74287BAF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6D14D0-7E77-B546-AE82-A3C8CBD47F0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0007351-1444-4ACF-8C42-1EB26B3A6F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4DCBE15A-FE6C-4FC2-9DF8-7E7AB84040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74929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0F1B7A-8A94-40B5-B3CB-3D0D52C87C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F1B48E-7335-1E4A-A06A-C56F904A908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2F58234-108D-4115-84F1-20F6F64709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15A49285-70CB-4F70-B08A-1615E6DCF2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458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627586-85E3-E04B-8F2D-2F49C5A5755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97F80-3233-4A24-B364-D3CE4D2E0D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92029BF2-073D-4907-B717-01C49791F9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67027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 Red Tex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F80990-6F8C-3748-88B9-6C6BCF266B4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A27B7E2-5374-46BF-874E-25F309D45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7E27798-673A-444E-A3F7-F8B33EC190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7284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D41220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3241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995CCD-1161-A943-A67A-BEEDC634FB49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B79772-CAC0-EC40-A00B-F83093249A1A}"/>
              </a:ext>
            </a:extLst>
          </p:cNvPr>
          <p:cNvSpPr txBox="1"/>
          <p:nvPr userDrawn="1"/>
        </p:nvSpPr>
        <p:spPr>
          <a:xfrm>
            <a:off x="745275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6B7D0B-0D2E-95C4-54F6-67F4481BA594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7E1413-3066-9CBC-019E-ABF2282E4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EDBF8F0-B7ED-590C-7416-FC57D4AE0403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339DBA6-4436-35F8-6458-51D976548B4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8CED0221-91B0-9F8B-12BC-AB1F51D18FB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BCA829DF-853B-EB6C-28D9-00E3337DE07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8DAC9D6B-FD72-B27B-BA8D-F5EB518B5C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35F2244-7462-D33F-31FD-185CFCD5C6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991C727-8EF3-B323-1327-98E3279A99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25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35593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80EF5E-5AD8-4C4F-8447-CFEB663B5E20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B591FD-7815-DB45-95D6-A01BA3CC5361}"/>
              </a:ext>
            </a:extLst>
          </p:cNvPr>
          <p:cNvSpPr txBox="1"/>
          <p:nvPr userDrawn="1"/>
        </p:nvSpPr>
        <p:spPr>
          <a:xfrm>
            <a:off x="74089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0B640B-5629-8237-CEE1-DBD7B05ED5DF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6478F6-2F60-6B11-D4FA-BB3AE90D2C2B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315087-CE08-1290-C75D-4EE03AD25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A28ACFB-1767-8558-133E-CF8F4517B1E2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E88FDBDE-81A9-2B82-E565-BF1030A462AA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0" name="Group 5">
              <a:extLst>
                <a:ext uri="{FF2B5EF4-FFF2-40B4-BE49-F238E27FC236}">
                  <a16:creationId xmlns:a16="http://schemas.microsoft.com/office/drawing/2014/main" id="{8EDB353E-78D6-2D53-7EB5-D1717266CC0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23" name="Freeform 6">
                <a:extLst>
                  <a:ext uri="{FF2B5EF4-FFF2-40B4-BE49-F238E27FC236}">
                    <a16:creationId xmlns:a16="http://schemas.microsoft.com/office/drawing/2014/main" id="{90AA4090-A6FF-1DAB-E494-4B9A8884EE7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id="{973D1104-63EC-99F0-2204-88DA4159F4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0F8BFE5-03A5-A328-C156-0B3F225197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F4413BE-6AC2-E4D6-13E8-EE6A21C40B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96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169C4E2-C712-43C2-81F7-333C1C705928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spc="0" normalizeH="0" baseline="0" err="1">
              <a:ln>
                <a:noFill/>
              </a:ln>
              <a:solidFill>
                <a:srgbClr val="0B2742"/>
              </a:solidFill>
              <a:effectLst/>
              <a:uLnTx/>
              <a:uFillTx/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0A0F38-A166-4E1D-966C-05E6318A1E66}"/>
              </a:ext>
            </a:extLst>
          </p:cNvPr>
          <p:cNvSpPr txBox="1"/>
          <p:nvPr userDrawn="1"/>
        </p:nvSpPr>
        <p:spPr bwMode="gray">
          <a:xfrm>
            <a:off x="847768" y="5687930"/>
            <a:ext cx="34638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B01FB6-EA3D-8A4A-9948-A84C6941E09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6D7F3F-CCFD-B846-B232-FD8ABABC9DAC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90AE63-0A99-B44F-0E1A-C883CC031E82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D0814D-95E2-2D83-AFD9-6EC125F0F0BB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5B7EB14-87A7-11E3-4F1E-1E8381F0F6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F27D979-BE65-06FD-023E-F7A3C642A0E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C163B9EC-D897-5F9F-302B-0558F7936C1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0" name="Group 5">
              <a:extLst>
                <a:ext uri="{FF2B5EF4-FFF2-40B4-BE49-F238E27FC236}">
                  <a16:creationId xmlns:a16="http://schemas.microsoft.com/office/drawing/2014/main" id="{A5782D74-4A6A-02A0-3DAA-A41EB7223AA4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6978AF0B-03AE-DBE3-8CF7-D7BC42516B7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58C79AB4-458B-039B-14C2-5C572AECFD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6985FE9-3B55-32D4-DF37-ED6019EB5C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28547C7B-FA91-CCDC-834E-0488679F4E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32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51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7" y="5687930"/>
            <a:ext cx="332735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F9697D-5F59-614B-BC89-2CD5217CBA57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AF01AB1-AA01-154B-8F42-8AF7B1BFB94F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83F846-2DA6-4813-0F48-B2333D518C80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A9E428-2BB3-6DCE-7F59-320F777DB0E9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E0751D-9153-C8C6-C2ED-D7BF2532AB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FE969D9-7157-36FE-CF65-33E551BE390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BC80F60-F568-0B31-EAA1-4F378517F5E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40AF7CF7-57EE-E106-4454-AB60F08097D8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CD1B5FC6-C922-EF71-078B-9ABA8C5DD3B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0AA5E281-185F-E9ED-4F46-B94C425FF2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CE00529-A4FA-8A31-D759-541F4EE6FD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4585B54E-8D9E-ACBD-0D12-EE21A0294D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35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7" y="5687930"/>
            <a:ext cx="338450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F96979-71AD-F74C-9C4A-10AFBEB8E8A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F1D5AB-98DB-0A49-A61A-49AE41A978C7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5D312A-BAC6-F69D-9F7D-B713A98EFEA7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A8361D-B4AE-7DDA-48B6-D2FEFE66AD4E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4AB793-75DE-5E86-A56E-CA01A7C0D5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0842190-8CAB-FD82-628A-C1942D3A341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19B21F0A-F994-5C2D-F873-B45653E36C6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D77282F0-3CD1-3E1B-22D9-D5EFCB20D40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C9239764-E65B-45BF-9512-143E99AEE1C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48609ABF-3C53-81B1-8760-86856FCDBF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2BF707D-59DB-19D8-8631-18041ADDC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0AD6C70E-BC0B-B9C1-FE36-1D75F33CF8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3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54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92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9063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A9BCAA3-70F7-4208-9247-D197A13FE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3942416"/>
            <a:ext cx="2608263" cy="4726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7573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57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87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1630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ADF63-7A2A-4A3A-A253-424687008F6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8A71DB-976E-A24A-96E2-B18CF91A65F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924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5771C-39C4-439F-9E17-EFD2B4011CB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801655-BB5D-8D42-BF35-5552419A184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81250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CCD3E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2F1BD3B7-D097-CC4F-8109-2E0601867A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1260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E3A743-A15B-FB4C-BEF7-099512A606F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EA10B34-F7FE-E96A-53FC-8454E607F2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FA6681A-B52F-DB20-A9AF-D17C702AE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6E8827C-B909-5B38-0773-12F93F19FB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8C8F2FB8-2E39-725C-6AA5-92378D0DB8F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D52CF34C-DCED-1EA5-780E-B511C58297B0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29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18C051-C8ED-490A-8420-0B33C7EBC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9BAC33F-C2B1-4F90-8D6A-FE73B82B3A9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367C7EAB-A60F-4055-BBCB-DA0E8A0A7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2CCB-9D02-4DA9-9379-A73762F29F44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75B83E-0BE5-D244-AA83-CABD189E8C6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5653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A8FB935D-3E2E-374D-9237-10480721EB01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7D4D28-7220-4DBF-B84F-7522AA7B5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4E07DCE0-7EB1-456A-B894-0D5496B16D5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8820FD8A-8603-4176-922E-40B95479E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381936-07CE-4E0E-A28C-AE4F2F90F48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348D7E-2C52-0648-B459-2BB160BEC88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1669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64F7479C-618C-7446-B7B5-D8A90E14FF2D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0F1C18-7699-4A7F-B63A-CD243921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6B31CF51-940B-40E8-B469-4A0DD89E62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5495F504-4F4A-4408-BBF6-D0CB39AE6B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6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C75432-B24B-45B9-83ED-D23B86BEF52A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3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84853D-5F0A-494C-9888-7AAEF3B1B6D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06393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B18C2F-53E3-41A5-897F-9ABCFEF64568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A81EAB-DE44-ED41-8D8F-2A4169FC143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761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C23DA-0A03-41BE-AF55-A9326FD999A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C27C62-1DFD-8E4E-8A14-4A72529B937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98142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209C095-798B-214F-A427-CA1FF19535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908541F3-28CD-794D-9212-C37EF4271E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B921A830-8155-434F-BFE6-D8CA5368B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ED0D2AB-2132-8B4F-AB70-4197C98BFB6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B5650983-3362-1142-83CB-9EC49F127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7CFF6B76-0309-ED4F-B66F-54334FFDD77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4F8BEE86-35F8-4548-A2EE-1A3FD6EC6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B80D626-CD2D-6D45-A432-FC7D2B967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68259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29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A40B6DD-258D-C246-8BB9-62A7411878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DBBCDC54-CC87-904C-8D9F-1A247E8C6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72D7EA7C-4AD9-4343-9C9B-49A1242940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4C02348-CD98-294E-BC2A-06B9CD5F0D3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849C1EDC-B19F-C14B-A41C-8D770C7F9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F670B2ED-70D6-3142-AB7E-976580D46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D7D74485-0271-524F-8B8A-8164ABD88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81CF0D5-0D6D-A44E-9EA2-45549E1EAD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25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4152D91-17AA-41AE-AB21-FD3D3CE368DF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Text Placeholder 28">
            <a:extLst>
              <a:ext uri="{FF2B5EF4-FFF2-40B4-BE49-F238E27FC236}">
                <a16:creationId xmlns:a16="http://schemas.microsoft.com/office/drawing/2014/main" id="{31A6D88C-0B61-5E4A-A163-4E28BEBD2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0">
            <a:extLst>
              <a:ext uri="{FF2B5EF4-FFF2-40B4-BE49-F238E27FC236}">
                <a16:creationId xmlns:a16="http://schemas.microsoft.com/office/drawing/2014/main" id="{BA05B7BD-2711-B14D-9AAD-E3A34AECC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Footer Placeholder 2">
            <a:extLst>
              <a:ext uri="{FF2B5EF4-FFF2-40B4-BE49-F238E27FC236}">
                <a16:creationId xmlns:a16="http://schemas.microsoft.com/office/drawing/2014/main" id="{A98BC9DF-C552-D942-AEEA-E0F79D3C68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1130FC52-F31F-7544-851A-A9FB6D342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7" name="Content Placeholder 4">
            <a:extLst>
              <a:ext uri="{FF2B5EF4-FFF2-40B4-BE49-F238E27FC236}">
                <a16:creationId xmlns:a16="http://schemas.microsoft.com/office/drawing/2014/main" id="{B5E7483F-960A-C445-85E2-B0C91B781B8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Subtitle">
            <a:extLst>
              <a:ext uri="{FF2B5EF4-FFF2-40B4-BE49-F238E27FC236}">
                <a16:creationId xmlns:a16="http://schemas.microsoft.com/office/drawing/2014/main" id="{E17041E4-15FE-6842-9C64-29DEE41F2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5C1667E-9CBE-4949-928C-EF05922920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9" name="Text Placeholder 30">
            <a:extLst>
              <a:ext uri="{FF2B5EF4-FFF2-40B4-BE49-F238E27FC236}">
                <a16:creationId xmlns:a16="http://schemas.microsoft.com/office/drawing/2014/main" id="{3EE211B0-5301-314E-A546-F5240C27BD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35705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978F00E-A531-544A-97D2-32037CCCB8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E3E10B72-CE09-0046-A399-08CDF607F2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ADEE25ED-B5AE-EE4B-A67A-7AACA0E01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63CCC0A-FCD5-0E4E-BD3E-52E4C4A6574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519D1D9C-EB4E-154F-9E99-DB1EDA4B5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D9A8643E-8094-8440-BBA5-B802F676757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7645CF81-755A-1745-8DBE-7ED5F0553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A16A13E-863C-F146-A187-E62532EE1B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94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6000" y="-154842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6A27C14-AB3B-E64D-88C0-1BE4A074DE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F9EE034B-0257-1C45-A7DC-676E48E77C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78F000DC-9EC4-6E4F-BDE7-BFE0E5C1F9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5A33399-B0A0-8748-AA79-FC0A5B75845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FDF89DCF-630A-5A40-B669-67AE58A4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4790201-1828-9648-878F-799A24FACD6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D198E9A-385B-A740-99CC-B7F700E71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7A9C3D7-40EB-2A42-A50B-7587F3F427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01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6E048808-9D96-49F4-AAF9-8EF21E48FAE0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AF53501B-85ED-A842-A9B0-46F3598AE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4CE2BBA-DEBC-8040-A56C-C6C64C29A7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BFE83DC-9E6F-C938-88C6-2E34095F84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BD83B88-A2C3-D414-9EA3-8923652EF50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4631230A-B24E-306B-C5ED-54A596C81C1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C4BFDED-1EBC-5640-DD94-82C0EE38DB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95171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C99A1E-5CFA-4EFC-A063-074EDF82111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1E58B32-BF86-1B4F-849D-754C4E8DC5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E0D3DD-B6A4-C940-B9C1-3942EE6EDD9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4FFDFB95-D15C-9443-A4A8-88A88E287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34DC837C-21C7-DF42-9E81-CB31882DC1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22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8C10A23-AB9B-344F-BDAE-6E127C4D26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268E469-C052-664A-A93C-80358167877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DB1ACE2-BCC7-6341-8940-FF64DFA79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67435D6-1D31-9249-A99A-C5DD01E90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41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CF46E0A-A9CC-A449-8C05-C670977161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04A1FA0A-CF2F-2D47-9760-01BB1540C97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F33D036D-3D4A-8040-BCBE-BB519772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EB1DBC36-E9EE-6B4A-915A-898BDB514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7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B4C3FE8-20F3-7E44-AD00-1F33931CBA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D490A05-760F-FB46-A3B4-D6021E3ECF3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ED1186A-D50F-8243-8D7A-E867F902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C84BC659-49EB-FB4A-B7F5-2869ECB6F2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01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C738791-B600-7943-B1A8-2D6A1C7FC5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46C7A33D-1FEE-434B-9F52-81E9A3C63B7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6F3B180F-7BB8-EC41-98C8-D5A4DD676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C0FF016-5139-3B4B-B303-AFE23034A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42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69387" y="5034191"/>
            <a:ext cx="2627313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D6CCF0-57C4-384B-B6F4-DBD59EA7DA3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33424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67F99B-809C-A140-B160-DAEC57DB6B6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86113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89C629-A9B6-E647-8093-A390B13275C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0109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F4AD81-1574-E14F-8F0D-32C28C3162C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1419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AF58CE-3469-E745-820A-134FF84006C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83751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7329F7A-F684-4776-994A-3A656ABA9581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3D4F6B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51A2E1C5-0E40-1243-837A-54873794C3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7369" y="5527626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ACBF89-AA8C-6A42-B617-C39E6FA2922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7FC8AC1-D033-B9FF-0F8C-CEBF0C3006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734089C-8E02-8D96-F22C-04C3B1C245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3E3AF855-3611-0106-B775-3EBADA15C3B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E0DF7D0-FEC6-B774-BCEC-EA89597AA878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7375881-F3B9-B0F8-CEA2-FF68FCDA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7033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411577-17FB-C649-9670-726F4CAE6C8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1453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80D881-AF3F-E040-ACE4-6B37EF43041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1738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F54461-5151-C04D-8440-C6989E1AC50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6269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7F20BE-385D-1546-8719-238B0EDC7B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36922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856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3D35AC-624D-D544-AC29-93F242E72E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B1A7AF-F3D5-A247-8FE4-3EEB17DF0D5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87945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7EC3A1C4-1BC3-884C-944A-7D0EE5819A5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B94F15-8CAD-6B46-AB34-F89C3C2278B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75060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B3A5FF-139D-764C-B3E9-7C291A5BE13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9EAFA4-AEE1-6C46-B6E5-72CA3FA3C5C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2132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2ABD92-6C8C-9643-918B-330DAE4D14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56C6D9-5D4F-7341-B4D7-17E4101058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0231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C988A4B5-657E-A827-878F-6C41AF5B4316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1"/>
            <a:ext cx="3574222" cy="124587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223FAD-8C90-4F07-856D-C7765F16364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010EDA-BD94-443C-AE7B-15DA27CDA5F4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71D3C4-2064-78F0-B159-598E25F73191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037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C0E1CE-1768-4605-B5A2-67F3195DD6D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B0D856A-1CCF-412C-8CCA-E1147546037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103163-FD6E-454C-AE45-8AD32972CE49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6116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F6B9918A-1F79-4455-8D55-886C7ABFF15E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0A203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18A729C6-14B5-B446-85A9-8857D1088C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15914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E37F25-07F0-8945-9DD7-E2E3142A766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043D7F6-7F93-F7CF-3840-FFF07D4780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BB518DE-F87D-8B31-49FA-5250933261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39A9A2E-8B2C-BB64-C22A-DCFD27E3636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CED0297-B528-27CB-0056-8F411D95C8CF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A849893-F193-3E50-F947-0B333F93B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12020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1545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476AD6-6474-493F-AC7C-EB97BA7C71B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898738-F56E-4F64-8859-882DC223BFE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97866D95-F0A8-46B5-9FDE-7A9D5D88C30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CB5266-98D8-4025-A040-1787B6793DF2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9435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7A111C-26A3-4E5F-A166-2BEF32FA27C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8F5B55-13E7-4483-B3E9-017D9BC0E3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633CCB-0D5C-4030-9B97-6F7EFE02C69F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05640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04BA5AF-15E4-480F-AA8E-0691DD39DFC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62E27C-1987-40F5-A769-FF9A3748939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2B847A-F98E-4732-BDC9-A85DC2ED67AA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9364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870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170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E859372-4677-4C6F-BF6E-40E3BFADA6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35A7F3-6D74-487F-B987-EE024614BB1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307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446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262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3E8953B-95CE-B948-91CB-50695B3EA8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05A0419-5C48-854E-9566-19820CA0E20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8128B968-E284-3340-9496-6B697CB2D54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13420-DD97-394B-B026-E979557BA385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86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9428DF5-30F4-B144-8786-1D219A20C1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61E4C8-53FE-C244-B5D0-FE99E4D05FA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3457047-3239-F945-BD7B-E385C9ADD80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402AFBB-56F0-844A-908E-A30A3C9E954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5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37243DA-FBBA-0A4F-9208-5109D5B48C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E65990-6D95-1492-F960-A7AAF2C48D7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40826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D7D1B20A-E6D5-DE4A-9690-BA7897E749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F57C38EA-82FE-544D-BC2A-03C3ED4FEFF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182489EE-5829-274B-9F81-CD585E6115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A4FDA66-F69A-A84C-81E6-655DE093CC2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29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E00799F-9070-4F48-B2FF-0AF10577B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3062ABDB-8E2D-2646-84E6-58F1FAD3095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808A874-E181-3C46-ADE3-148ABA6EEAF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3C771-62F2-0F45-B55D-865FF67EA0D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7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D7EA0E4-8B51-4149-A2B3-E1579FBE52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E14C6BC6-74EB-7B49-9E33-6B520E76044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BADBDD29-6084-FC4C-BC05-D397C443DF4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2533761-7353-8947-9BE2-92591B487503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5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274620C-1F0C-B343-A2E5-A5600D29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DB79993B-4669-3B44-8D38-0850A4815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886FD52-112E-4B46-B4D5-B3FE4059600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CF338098-9C38-5C41-9F6E-C2DB635628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13887F-F1F6-4687-8811-699E1BCA13F4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18221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BA70238-BC86-4481-AEB5-B9031B3939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A2AFDEB2-8AAA-DE48-8DBA-6BF9EF6D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61AD48BB-8517-C148-BF3A-87733F917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20545EE-653F-B041-A734-672192C0436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B10DE64-85FB-C740-B1EC-0DEBE80A9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11D47D-1BE2-4595-9A02-FCAD5EB91EB3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7724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0550D71-4DDC-433E-91D6-8DB10965057B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5E8CCD-FCF9-4B0B-A62F-907B1C0EFC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7B246259-76D6-B74C-A64A-CCBFC5D7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0AB770EA-5649-754F-967C-C4716DA97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681C9D64-9B88-4044-9799-D79122BD355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627AF1A1-6C92-6240-81FA-2147DD27EC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EACA4D-43F0-4FE1-BA26-E107C4AA8BA7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74244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B7058E8-725E-C84D-AF48-4FAF9C2EB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6859A5A-C3CA-B947-AA31-16540E8ED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2799493-50F9-C645-A15F-AF98EB7D8D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1A833B55-A7C3-854B-BA7F-F4BD4B65F5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5FB867F-175C-F748-B316-10276DFF6346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22168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EA31D99-8C5B-7B44-8F12-D57457CBA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92784E52-9B2E-7748-80BB-844DED7D2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260A92EA-6842-964F-864F-6425261A078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EE566E6D-F0F7-6449-A21D-F146C5051B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F57A78-9BA0-4F58-B7F7-7758910F55B1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2375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E31F24-408B-034C-891A-D4CD9B80A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5700CA-9E56-0709-F89D-C4E99A2676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95712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FF450D-4022-72EA-97D4-4C2A7D1CEAD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70133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1A31244-B2C3-4240-B89D-E10155BFC2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790478-0EE6-604E-9546-008EA9A0058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8814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3EDA90E-CAE4-B04E-BBDA-181C0E0E0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ubtitle">
            <a:extLst>
              <a:ext uri="{FF2B5EF4-FFF2-40B4-BE49-F238E27FC236}">
                <a16:creationId xmlns:a16="http://schemas.microsoft.com/office/drawing/2014/main" id="{12BC0725-E8C3-0C43-AD45-92349F42DC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1116F4-BD7A-EC36-6183-633ACC7CF35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72234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2FAD12-681E-7873-D4F9-CF2B54ECBDB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7388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C9B4C-AE7E-43E6-8F17-29900FA9155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5230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FAFBF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1D5F09-2CE5-A8D8-9997-166E3D321FB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6785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791B87-171D-B840-B21D-BA358261FEF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40598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214DC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26C2B330-CA81-4AC8-9295-95D8B999A52E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AEEFC9-1B97-4F96-826D-993D38DFD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21DA7D-2853-DA40-A8E7-3023F80F1BD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53077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B99F37-6FCD-294A-A33C-5CBA2E7B978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9160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DC50CB-427A-2049-BC78-11BFEDC94C1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4830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0A9A91B8-A650-FF42-8B84-8EE8AA9B47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B5E7CF3F-BD3B-7D42-BDAB-A4F74F053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82B27882-C065-5746-8F41-9F6ECE7B89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3911EB-8270-F61E-B42D-4149558B2B5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8646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A2F7BADB-3391-9744-BEE5-43CB8B0262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233A71B2-4B0B-7C4A-A016-0D15C51DE1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9AEDA435-60E2-A642-AF9F-76D9442439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1A2DA2-4881-0041-B3D1-865CD82059A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61943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ED3EDB01-36D6-9E4B-9221-4033FB6D38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C0BAD8-16D5-E84A-B280-67E84109BBA2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rgbClr val="214ACD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776204-764E-2844-9DCD-91A3C29BB96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9831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gradFill>
          <a:gsLst>
            <a:gs pos="4000">
              <a:srgbClr val="355FE0"/>
            </a:gs>
            <a:gs pos="35000">
              <a:schemeClr val="accent1"/>
            </a:gs>
            <a:gs pos="100000">
              <a:srgbClr val="0033B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BAC4BF12-B8EA-F047-93AC-C45226964A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121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9" name="Text Placeholder 43">
            <a:extLst>
              <a:ext uri="{FF2B5EF4-FFF2-40B4-BE49-F238E27FC236}">
                <a16:creationId xmlns:a16="http://schemas.microsoft.com/office/drawing/2014/main" id="{3278FA1E-1A1D-1D48-908F-C0816E40AB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2285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2" name="Text Placeholder 49">
            <a:extLst>
              <a:ext uri="{FF2B5EF4-FFF2-40B4-BE49-F238E27FC236}">
                <a16:creationId xmlns:a16="http://schemas.microsoft.com/office/drawing/2014/main" id="{2F54F312-D712-9F4D-8B66-773B1F3A75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785F6F-9012-B34D-9137-F9A437AD947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77965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FA5C1A55-A7FD-634C-A0DD-2F5E7ED963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7695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3AFEEAB1-7A23-D941-BDA6-524848C387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4826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14862A1D-6971-7649-A4FD-7FF52B799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A6F2D-E69A-9E46-8950-23F4CE87931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0622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Midnigh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3FDFC356-FA50-5545-9192-D32F635E61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3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C7A35B22-84BA-4942-9B72-5B1075329A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299" y="613191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E0666273-162B-D24C-AF15-5645BD21EA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CCA2F2-B9AA-3E47-8215-C015C839EAF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60032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2551AF-526D-428B-862C-907D5068C57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CE67DB-173F-A847-BB03-5CCE0B67BA18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769655-B7D3-BF0A-8736-695F37B9AE92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8D9654-726B-330A-4BD0-985CC87DEF53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08E5BCE7-99E6-86C6-9BEF-06FE5EA07F7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051CF8C3-B7CB-5240-3B10-EDC3FE69E7A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67FFCF4-6BC4-4C0B-123A-C50389AF369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EF3F5689-03D1-CD72-3B35-F67EB877F2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4">
              <a:extLst>
                <a:ext uri="{FF2B5EF4-FFF2-40B4-BE49-F238E27FC236}">
                  <a16:creationId xmlns:a16="http://schemas.microsoft.com/office/drawing/2014/main" id="{A2D6CA45-1A15-70B5-5A99-A4308370A7D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86920FC4-92E1-DE43-42D4-A36C1F973A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A097CA6B-4D8C-D44C-3B3F-67B5A85BCCA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Oval 7">
                <a:extLst>
                  <a:ext uri="{FF2B5EF4-FFF2-40B4-BE49-F238E27FC236}">
                    <a16:creationId xmlns:a16="http://schemas.microsoft.com/office/drawing/2014/main" id="{B33D91C7-3C77-43B8-FA1E-690164263E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8A9B8798-24F0-BD54-4DA7-7F134271E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21A0DD81-1551-14EF-B4D8-5E9915CCC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521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8BE0CF-A0BD-420A-A60E-2BCB53E831F6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C8F070-5B83-5C4D-83FC-6FC26B8CF38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7E8119-D08E-A04E-A14D-872716D70D93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300438-7B29-1238-1D3D-C9E7568113E8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814108-5BD7-ADD6-1E27-D5BC017E51DE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5126FBF-A5C8-E753-702F-BE6629CA1F8E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BCE9D064-F704-8362-39B8-D61F18A05C8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57A26EB6-BF0D-3631-40BF-D8EEE225336D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208F8E96-E928-21FA-EFEE-ADFA54D214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AC1DD193-55D1-442F-0C4B-13D4893946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AA4E505B-3C25-224A-D3F6-938F9C2D82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B94371F3-6684-AFD8-9A10-E321127995F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BBDC5DC2-A3E5-2962-AF11-1A51499DB79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A37CBBE8-47E6-18A7-6A66-9009E96196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B9949FE9-C734-1308-F4E7-E12D5825C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5B843766-C686-78CC-9812-118C4BFBB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794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C46E43E-DAC5-48FD-B064-58807FF1A8C2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DEABFE-66C4-5947-8424-FF8BFD492C38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5122FF-3E10-2A4C-925A-B860E64E0D5A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9EA7A12-3AC1-314C-39FF-9314B2E77000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715419-C911-9D37-1CD2-77C18B26F503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41E068-486B-0543-4130-3D8176627778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CDE91238-9485-8E94-027E-16F7C041DF5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233E33BB-455A-9947-5EE1-DF56753F870F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C8B65F3F-3643-23C8-939A-CFFEDC20343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9A36BC85-9A15-8F8B-C0A9-0CFC53B9D3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id="{04476DB9-9A8B-9A53-594B-AA02AE22E7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DC5FEC81-F12C-C503-0399-FF0ECAB731F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51B6A364-AE35-B8CB-DB38-51CB7ABA132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7">
                <a:extLst>
                  <a:ext uri="{FF2B5EF4-FFF2-40B4-BE49-F238E27FC236}">
                    <a16:creationId xmlns:a16="http://schemas.microsoft.com/office/drawing/2014/main" id="{DC4144AE-5CAB-E0C0-F8E3-CEB18CFE6B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2026A78-00BA-BE50-00A6-3FD889B1F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4BB85A7-9F56-8BFD-2982-1D196CA5C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745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624AB4-C8F8-DB43-96C6-817E21A96454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5D3E93-63CE-5040-80CD-074D41AE79DD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24175FF-4C47-0EC0-D29A-B6372469C717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0AFA2A3-A65F-766C-B1CC-72DDBF306D11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C7FFC-0D1B-9CD5-03A8-998B92A2DA6B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8F179865-B5B4-EF04-24F6-8AF5475D792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id="{AE9079EC-B465-5574-4564-EE68C08E41A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BF0C7DCC-1282-A8D2-04FC-7AAE1D6E559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0428D95C-6C06-D764-49A8-D7A887B2B5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6C68C859-4EC8-1507-DF29-1BC152138E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661E46D6-FA00-2261-EF99-579FDD2249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96CAD447-43F7-CB49-9D57-D6D554FB876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CEE36BB7-E502-D8BD-6207-587878D3DE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6A1345-8A86-DBC5-3E68-FA0B09044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6D6790E1-F869-72D0-E342-E41433348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79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404B8A-66AD-4D44-AFE4-9BECF391E4CB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980C16-EC75-CB40-AB7F-F5BBCD203B3E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358A744-C834-54E9-AA30-C951C986B342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79C791E-32A0-D50B-85EB-CC1611B194F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0D4430FF-72B3-C0B0-6A1C-BA142B4277B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DC6A2126-4B46-D02B-846A-EB935D2FEDA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1CD6DA10-A899-0BD6-9501-169D3CE96C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4">
              <a:extLst>
                <a:ext uri="{FF2B5EF4-FFF2-40B4-BE49-F238E27FC236}">
                  <a16:creationId xmlns:a16="http://schemas.microsoft.com/office/drawing/2014/main" id="{02B235D2-9980-4D2D-5378-ADCF60E063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2B728F9D-9B40-E03A-53A6-80B4A9813C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B882109E-504A-E233-7DA7-EF5B5ADE760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Oval 7">
                <a:extLst>
                  <a:ext uri="{FF2B5EF4-FFF2-40B4-BE49-F238E27FC236}">
                    <a16:creationId xmlns:a16="http://schemas.microsoft.com/office/drawing/2014/main" id="{9B6288A8-5CDF-23A6-BBEC-62EA8B7E08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C18DC95A-E6E7-E6E8-9AA3-A2ED22B2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B60697B6-C5CD-081C-B2BD-0AD7CA429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744BC0EA-4693-AA8C-378F-81E7B0BE23DE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646B856-483C-1B34-B426-2FC7C9A12E1C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94461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48">
            <a:extLst>
              <a:ext uri="{FF2B5EF4-FFF2-40B4-BE49-F238E27FC236}">
                <a16:creationId xmlns:a16="http://schemas.microsoft.com/office/drawing/2014/main" id="{7FFBC827-F060-4124-9E77-70A3670A8E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1394C91-0ECD-4A2E-A5C6-77B0EFFDD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A0D3CC-ABF9-394D-9BFB-0D9BEE41E3C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2B4B7F2-9257-E9BC-4E85-37019D2FEC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78FF28B7-017F-B3EE-EB3A-CD76353626B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7979B82-C39F-98CA-AA4A-EE4EA62DC2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63C8CC7D-D393-2065-7AF4-980CFE94B2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199A3E9-BF97-138B-93A2-95BE682304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58451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3B2BBF7-2804-471D-B156-C43D3BE2AE94}"/>
              </a:ext>
            </a:extLst>
          </p:cNvPr>
          <p:cNvGrpSpPr/>
          <p:nvPr userDrawn="1"/>
        </p:nvGrpSpPr>
        <p:grpSpPr>
          <a:xfrm>
            <a:off x="6553200" y="-2853800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47560505-2EFD-4F5F-8152-2936FDB34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DCA622B7-C125-476C-9874-54D3CC640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291979CC-F981-4686-9D45-BB9AE15D9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FABF63AC-C929-40F9-9844-0A21AE374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2647A1B-6237-4C19-BE76-B28E84D67F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6988F201-2BAB-47D5-B487-071113E79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843309-E0A1-5247-9312-CC4E16618A4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0E485AF-557B-29F2-ADB1-D899FE0EDB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97AA817-7754-311C-CCE1-0724407542E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5F6F96-5CC0-BE5B-65FE-75C6F87E57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90869F0-7594-737E-73B6-F9EDF99972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F3CEFD0B-12F7-A937-291D-4972CE5017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66422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53" Type="http://schemas.openxmlformats.org/officeDocument/2006/relationships/slideLayout" Target="../slideLayouts/slideLayout53.xml"/><Relationship Id="rId74" Type="http://schemas.openxmlformats.org/officeDocument/2006/relationships/slideLayout" Target="../slideLayouts/slideLayout74.xml"/><Relationship Id="rId128" Type="http://schemas.openxmlformats.org/officeDocument/2006/relationships/slideLayout" Target="../slideLayouts/slideLayout128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81" Type="http://schemas.openxmlformats.org/officeDocument/2006/relationships/slideLayout" Target="../slideLayouts/slideLayout181.xml"/><Relationship Id="rId22" Type="http://schemas.openxmlformats.org/officeDocument/2006/relationships/slideLayout" Target="../slideLayouts/slideLayout22.xml"/><Relationship Id="rId43" Type="http://schemas.openxmlformats.org/officeDocument/2006/relationships/slideLayout" Target="../slideLayouts/slideLayout43.xml"/><Relationship Id="rId64" Type="http://schemas.openxmlformats.org/officeDocument/2006/relationships/slideLayout" Target="../slideLayouts/slideLayout64.xml"/><Relationship Id="rId118" Type="http://schemas.openxmlformats.org/officeDocument/2006/relationships/slideLayout" Target="../slideLayouts/slideLayout118.xml"/><Relationship Id="rId139" Type="http://schemas.openxmlformats.org/officeDocument/2006/relationships/slideLayout" Target="../slideLayouts/slideLayout139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71" Type="http://schemas.openxmlformats.org/officeDocument/2006/relationships/slideLayout" Target="../slideLayouts/slideLayout171.xml"/><Relationship Id="rId192" Type="http://schemas.openxmlformats.org/officeDocument/2006/relationships/slideLayout" Target="../slideLayouts/slideLayout192.xml"/><Relationship Id="rId206" Type="http://schemas.openxmlformats.org/officeDocument/2006/relationships/slideLayout" Target="../slideLayouts/slideLayout206.xml"/><Relationship Id="rId12" Type="http://schemas.openxmlformats.org/officeDocument/2006/relationships/slideLayout" Target="../slideLayouts/slideLayout12.xml"/><Relationship Id="rId33" Type="http://schemas.openxmlformats.org/officeDocument/2006/relationships/slideLayout" Target="../slideLayouts/slideLayout33.xml"/><Relationship Id="rId108" Type="http://schemas.openxmlformats.org/officeDocument/2006/relationships/slideLayout" Target="../slideLayouts/slideLayout108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5" Type="http://schemas.openxmlformats.org/officeDocument/2006/relationships/slideLayout" Target="../slideLayouts/slideLayout75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61" Type="http://schemas.openxmlformats.org/officeDocument/2006/relationships/slideLayout" Target="../slideLayouts/slideLayout161.xml"/><Relationship Id="rId182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5" Type="http://schemas.openxmlformats.org/officeDocument/2006/relationships/slideLayout" Target="../slideLayouts/slideLayout65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51" Type="http://schemas.openxmlformats.org/officeDocument/2006/relationships/slideLayout" Target="../slideLayouts/slideLayout151.xml"/><Relationship Id="rId172" Type="http://schemas.openxmlformats.org/officeDocument/2006/relationships/slideLayout" Target="../slideLayouts/slideLayout172.xml"/><Relationship Id="rId193" Type="http://schemas.openxmlformats.org/officeDocument/2006/relationships/slideLayout" Target="../slideLayouts/slideLayout193.xml"/><Relationship Id="rId207" Type="http://schemas.openxmlformats.org/officeDocument/2006/relationships/slideLayout" Target="../slideLayouts/slideLayout207.xml"/><Relationship Id="rId13" Type="http://schemas.openxmlformats.org/officeDocument/2006/relationships/slideLayout" Target="../slideLayouts/slideLayout13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20" Type="http://schemas.openxmlformats.org/officeDocument/2006/relationships/slideLayout" Target="../slideLayouts/slideLayout120.xml"/><Relationship Id="rId141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7.xml"/><Relationship Id="rId162" Type="http://schemas.openxmlformats.org/officeDocument/2006/relationships/slideLayout" Target="../slideLayouts/slideLayout162.xml"/><Relationship Id="rId183" Type="http://schemas.openxmlformats.org/officeDocument/2006/relationships/slideLayout" Target="../slideLayouts/slideLayout183.xml"/><Relationship Id="rId24" Type="http://schemas.openxmlformats.org/officeDocument/2006/relationships/slideLayout" Target="../slideLayouts/slideLayout24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31" Type="http://schemas.openxmlformats.org/officeDocument/2006/relationships/slideLayout" Target="../slideLayouts/slideLayout131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4" Type="http://schemas.openxmlformats.org/officeDocument/2006/relationships/slideLayout" Target="../slideLayouts/slideLayout194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Relationship Id="rId208" Type="http://schemas.openxmlformats.org/officeDocument/2006/relationships/slideLayout" Target="../slideLayouts/slideLayout208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184" Type="http://schemas.openxmlformats.org/officeDocument/2006/relationships/slideLayout" Target="../slideLayouts/slideLayout184.xml"/><Relationship Id="rId189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slideLayout" Target="../slideLayouts/slideLayout179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18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slideLayout" Target="../slideLayouts/slideLayout180.xml"/><Relationship Id="rId210" Type="http://schemas.openxmlformats.org/officeDocument/2006/relationships/slideLayout" Target="../slideLayouts/slideLayout210.xml"/><Relationship Id="rId26" Type="http://schemas.openxmlformats.org/officeDocument/2006/relationships/slideLayout" Target="../slideLayouts/slideLayout26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Relationship Id="rId37" Type="http://schemas.openxmlformats.org/officeDocument/2006/relationships/slideLayout" Target="../slideLayouts/slideLayout37.xml"/><Relationship Id="rId58" Type="http://schemas.openxmlformats.org/officeDocument/2006/relationships/slideLayout" Target="../slideLayouts/slideLayout58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44" Type="http://schemas.openxmlformats.org/officeDocument/2006/relationships/slideLayout" Target="../slideLayouts/slideLayout144.xml"/><Relationship Id="rId90" Type="http://schemas.openxmlformats.org/officeDocument/2006/relationships/slideLayout" Target="../slideLayouts/slideLayout90.xml"/><Relationship Id="rId165" Type="http://schemas.openxmlformats.org/officeDocument/2006/relationships/slideLayout" Target="../slideLayouts/slideLayout165.xml"/><Relationship Id="rId186" Type="http://schemas.openxmlformats.org/officeDocument/2006/relationships/slideLayout" Target="../slideLayouts/slideLayout186.xml"/><Relationship Id="rId211" Type="http://schemas.openxmlformats.org/officeDocument/2006/relationships/slideLayout" Target="../slideLayouts/slideLayout211.xml"/><Relationship Id="rId27" Type="http://schemas.openxmlformats.org/officeDocument/2006/relationships/slideLayout" Target="../slideLayouts/slideLayout27.xml"/><Relationship Id="rId48" Type="http://schemas.openxmlformats.org/officeDocument/2006/relationships/slideLayout" Target="../slideLayouts/slideLayout48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34" Type="http://schemas.openxmlformats.org/officeDocument/2006/relationships/slideLayout" Target="../slideLayouts/slideLayout134.xml"/><Relationship Id="rId80" Type="http://schemas.openxmlformats.org/officeDocument/2006/relationships/slideLayout" Target="../slideLayouts/slideLayout80.xml"/><Relationship Id="rId155" Type="http://schemas.openxmlformats.org/officeDocument/2006/relationships/slideLayout" Target="../slideLayouts/slideLayout155.xml"/><Relationship Id="rId176" Type="http://schemas.openxmlformats.org/officeDocument/2006/relationships/slideLayout" Target="../slideLayouts/slideLayout176.xml"/><Relationship Id="rId197" Type="http://schemas.openxmlformats.org/officeDocument/2006/relationships/slideLayout" Target="../slideLayouts/slideLayout197.xml"/><Relationship Id="rId201" Type="http://schemas.openxmlformats.org/officeDocument/2006/relationships/slideLayout" Target="../slideLayouts/slideLayout201.xml"/><Relationship Id="rId17" Type="http://schemas.openxmlformats.org/officeDocument/2006/relationships/slideLayout" Target="../slideLayouts/slideLayout17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24" Type="http://schemas.openxmlformats.org/officeDocument/2006/relationships/slideLayout" Target="../slideLayouts/slideLayout124.xml"/><Relationship Id="rId70" Type="http://schemas.openxmlformats.org/officeDocument/2006/relationships/slideLayout" Target="../slideLayouts/slideLayout70.xml"/><Relationship Id="rId91" Type="http://schemas.openxmlformats.org/officeDocument/2006/relationships/slideLayout" Target="../slideLayouts/slideLayout91.xml"/><Relationship Id="rId145" Type="http://schemas.openxmlformats.org/officeDocument/2006/relationships/slideLayout" Target="../slideLayouts/slideLayout145.xml"/><Relationship Id="rId166" Type="http://schemas.openxmlformats.org/officeDocument/2006/relationships/slideLayout" Target="../slideLayouts/slideLayout166.xml"/><Relationship Id="rId187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.xml"/><Relationship Id="rId212" Type="http://schemas.openxmlformats.org/officeDocument/2006/relationships/theme" Target="../theme/theme1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60" Type="http://schemas.openxmlformats.org/officeDocument/2006/relationships/slideLayout" Target="../slideLayouts/slideLayout60.xml"/><Relationship Id="rId81" Type="http://schemas.openxmlformats.org/officeDocument/2006/relationships/slideLayout" Target="../slideLayouts/slideLayout81.xml"/><Relationship Id="rId135" Type="http://schemas.openxmlformats.org/officeDocument/2006/relationships/slideLayout" Target="../slideLayouts/slideLayout135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202" Type="http://schemas.openxmlformats.org/officeDocument/2006/relationships/slideLayout" Target="../slideLayouts/slideLayout202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50" Type="http://schemas.openxmlformats.org/officeDocument/2006/relationships/slideLayout" Target="../slideLayouts/slideLayout50.xml"/><Relationship Id="rId104" Type="http://schemas.openxmlformats.org/officeDocument/2006/relationships/slideLayout" Target="../slideLayouts/slideLayout104.xml"/><Relationship Id="rId125" Type="http://schemas.openxmlformats.org/officeDocument/2006/relationships/slideLayout" Target="../slideLayouts/slideLayout125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40" Type="http://schemas.openxmlformats.org/officeDocument/2006/relationships/slideLayout" Target="../slideLayouts/slideLayout40.xml"/><Relationship Id="rId115" Type="http://schemas.openxmlformats.org/officeDocument/2006/relationships/slideLayout" Target="../slideLayouts/slideLayout115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872A47-0E6B-4F8D-925D-0C1725B22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299" y="1719071"/>
            <a:ext cx="11187111" cy="46817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8" name="TextBox 97"/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149C81B-6BB7-4307-8233-8B2113C69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3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4314" r:id="rId2"/>
    <p:sldLayoutId id="2147483838" r:id="rId3"/>
    <p:sldLayoutId id="2147483835" r:id="rId4"/>
    <p:sldLayoutId id="2147483839" r:id="rId5"/>
    <p:sldLayoutId id="2147483840" r:id="rId6"/>
    <p:sldLayoutId id="2147484315" r:id="rId7"/>
    <p:sldLayoutId id="2147483933" r:id="rId8"/>
    <p:sldLayoutId id="2147483930" r:id="rId9"/>
    <p:sldLayoutId id="2147483934" r:id="rId10"/>
    <p:sldLayoutId id="2147484023" r:id="rId11"/>
    <p:sldLayoutId id="2147483988" r:id="rId12"/>
    <p:sldLayoutId id="2147483844" r:id="rId13"/>
    <p:sldLayoutId id="2147483841" r:id="rId14"/>
    <p:sldLayoutId id="2147483842" r:id="rId15"/>
    <p:sldLayoutId id="2147483843" r:id="rId16"/>
    <p:sldLayoutId id="2147483845" r:id="rId17"/>
    <p:sldLayoutId id="2147483846" r:id="rId18"/>
    <p:sldLayoutId id="2147483853" r:id="rId19"/>
    <p:sldLayoutId id="2147483854" r:id="rId20"/>
    <p:sldLayoutId id="2147484336" r:id="rId21"/>
    <p:sldLayoutId id="2147484334" r:id="rId22"/>
    <p:sldLayoutId id="2147484113" r:id="rId23"/>
    <p:sldLayoutId id="2147484021" r:id="rId24"/>
    <p:sldLayoutId id="2147483855" r:id="rId25"/>
    <p:sldLayoutId id="2147483856" r:id="rId26"/>
    <p:sldLayoutId id="2147483857" r:id="rId27"/>
    <p:sldLayoutId id="2147483979" r:id="rId28"/>
    <p:sldLayoutId id="2147483861" r:id="rId29"/>
    <p:sldLayoutId id="2147483858" r:id="rId30"/>
    <p:sldLayoutId id="2147483859" r:id="rId31"/>
    <p:sldLayoutId id="2147483860" r:id="rId32"/>
    <p:sldLayoutId id="2147483862" r:id="rId33"/>
    <p:sldLayoutId id="2147483863" r:id="rId34"/>
    <p:sldLayoutId id="2147483978" r:id="rId35"/>
    <p:sldLayoutId id="2147483867" r:id="rId36"/>
    <p:sldLayoutId id="2147483864" r:id="rId37"/>
    <p:sldLayoutId id="2147483868" r:id="rId38"/>
    <p:sldLayoutId id="2147483869" r:id="rId39"/>
    <p:sldLayoutId id="2147483870" r:id="rId40"/>
    <p:sldLayoutId id="2147483977" r:id="rId41"/>
    <p:sldLayoutId id="2147483873" r:id="rId42"/>
    <p:sldLayoutId id="2147483874" r:id="rId43"/>
    <p:sldLayoutId id="2147483875" r:id="rId44"/>
    <p:sldLayoutId id="2147483877" r:id="rId45"/>
    <p:sldLayoutId id="2147483876" r:id="rId46"/>
    <p:sldLayoutId id="2147484004" r:id="rId47"/>
    <p:sldLayoutId id="2147483878" r:id="rId48"/>
    <p:sldLayoutId id="2147484339" r:id="rId49"/>
    <p:sldLayoutId id="2147484340" r:id="rId50"/>
    <p:sldLayoutId id="2147484338" r:id="rId51"/>
    <p:sldLayoutId id="2147484343" r:id="rId52"/>
    <p:sldLayoutId id="2147484344" r:id="rId53"/>
    <p:sldLayoutId id="2147484211" r:id="rId54"/>
    <p:sldLayoutId id="2147483943" r:id="rId55"/>
    <p:sldLayoutId id="2147483942" r:id="rId56"/>
    <p:sldLayoutId id="2147484212" r:id="rId57"/>
    <p:sldLayoutId id="2147483976" r:id="rId58"/>
    <p:sldLayoutId id="2147483882" r:id="rId59"/>
    <p:sldLayoutId id="2147483879" r:id="rId60"/>
    <p:sldLayoutId id="2147483883" r:id="rId61"/>
    <p:sldLayoutId id="2147483884" r:id="rId62"/>
    <p:sldLayoutId id="2147483975" r:id="rId63"/>
    <p:sldLayoutId id="2147483888" r:id="rId64"/>
    <p:sldLayoutId id="2147483885" r:id="rId65"/>
    <p:sldLayoutId id="2147483889" r:id="rId66"/>
    <p:sldLayoutId id="2147483890" r:id="rId67"/>
    <p:sldLayoutId id="2147483973" r:id="rId68"/>
    <p:sldLayoutId id="2147483894" r:id="rId69"/>
    <p:sldLayoutId id="2147483891" r:id="rId70"/>
    <p:sldLayoutId id="2147483895" r:id="rId71"/>
    <p:sldLayoutId id="2147483896" r:id="rId72"/>
    <p:sldLayoutId id="2147483972" r:id="rId73"/>
    <p:sldLayoutId id="2147483900" r:id="rId74"/>
    <p:sldLayoutId id="2147483897" r:id="rId75"/>
    <p:sldLayoutId id="2147483901" r:id="rId76"/>
    <p:sldLayoutId id="2147483902" r:id="rId77"/>
    <p:sldLayoutId id="2147483968" r:id="rId78"/>
    <p:sldLayoutId id="2147483912" r:id="rId79"/>
    <p:sldLayoutId id="2147483909" r:id="rId80"/>
    <p:sldLayoutId id="2147483913" r:id="rId81"/>
    <p:sldLayoutId id="2147483914" r:id="rId82"/>
    <p:sldLayoutId id="2147484076" r:id="rId83"/>
    <p:sldLayoutId id="2147484077" r:id="rId84"/>
    <p:sldLayoutId id="2147484073" r:id="rId85"/>
    <p:sldLayoutId id="2147484080" r:id="rId86"/>
    <p:sldLayoutId id="2147484081" r:id="rId87"/>
    <p:sldLayoutId id="2147483950" r:id="rId88"/>
    <p:sldLayoutId id="2147483947" r:id="rId89"/>
    <p:sldLayoutId id="2147483944" r:id="rId90"/>
    <p:sldLayoutId id="2147483948" r:id="rId91"/>
    <p:sldLayoutId id="2147483949" r:id="rId92"/>
    <p:sldLayoutId id="2147483958" r:id="rId93"/>
    <p:sldLayoutId id="2147483957" r:id="rId94"/>
    <p:sldLayoutId id="2147483954" r:id="rId95"/>
    <p:sldLayoutId id="2147483959" r:id="rId96"/>
    <p:sldLayoutId id="2147484027" r:id="rId97"/>
    <p:sldLayoutId id="2147484053" r:id="rId98"/>
    <p:sldLayoutId id="2147484057" r:id="rId99"/>
    <p:sldLayoutId id="2147484056" r:id="rId100"/>
    <p:sldLayoutId id="2147484318" r:id="rId101"/>
    <p:sldLayoutId id="2147484055" r:id="rId102"/>
    <p:sldLayoutId id="2147484054" r:id="rId103"/>
    <p:sldLayoutId id="2147484062" r:id="rId104"/>
    <p:sldLayoutId id="2147484207" r:id="rId105"/>
    <p:sldLayoutId id="2147484061" r:id="rId106"/>
    <p:sldLayoutId id="2147484060" r:id="rId107"/>
    <p:sldLayoutId id="2147484058" r:id="rId108"/>
    <p:sldLayoutId id="2147484066" r:id="rId109"/>
    <p:sldLayoutId id="2147484208" r:id="rId110"/>
    <p:sldLayoutId id="2147484063" r:id="rId111"/>
    <p:sldLayoutId id="2147484064" r:id="rId112"/>
    <p:sldLayoutId id="2147484065" r:id="rId113"/>
    <p:sldLayoutId id="2147484171" r:id="rId114"/>
    <p:sldLayoutId id="2147484337" r:id="rId115"/>
    <p:sldLayoutId id="2147484172" r:id="rId116"/>
    <p:sldLayoutId id="2147484335" r:id="rId117"/>
    <p:sldLayoutId id="2147484173" r:id="rId118"/>
    <p:sldLayoutId id="2147484174" r:id="rId119"/>
    <p:sldLayoutId id="2147484175" r:id="rId120"/>
    <p:sldLayoutId id="2147484176" r:id="rId121"/>
    <p:sldLayoutId id="2147484177" r:id="rId122"/>
    <p:sldLayoutId id="2147484046" r:id="rId123"/>
    <p:sldLayoutId id="2147484179" r:id="rId124"/>
    <p:sldLayoutId id="2147484045" r:id="rId125"/>
    <p:sldLayoutId id="2147484044" r:id="rId126"/>
    <p:sldLayoutId id="2147484043" r:id="rId127"/>
    <p:sldLayoutId id="2147484029" r:id="rId128"/>
    <p:sldLayoutId id="2147484319" r:id="rId129"/>
    <p:sldLayoutId id="2147484180" r:id="rId130"/>
    <p:sldLayoutId id="2147484030" r:id="rId131"/>
    <p:sldLayoutId id="2147484028" r:id="rId132"/>
    <p:sldLayoutId id="2147484032" r:id="rId133"/>
    <p:sldLayoutId id="2147484034" r:id="rId134"/>
    <p:sldLayoutId id="2147484181" r:id="rId135"/>
    <p:sldLayoutId id="2147484033" r:id="rId136"/>
    <p:sldLayoutId id="2147484020" r:id="rId137"/>
    <p:sldLayoutId id="2147484182" r:id="rId138"/>
    <p:sldLayoutId id="2147484125" r:id="rId139"/>
    <p:sldLayoutId id="2147484178" r:id="rId140"/>
    <p:sldLayoutId id="2147484126" r:id="rId141"/>
    <p:sldLayoutId id="2147484127" r:id="rId142"/>
    <p:sldLayoutId id="2147484184" r:id="rId143"/>
    <p:sldLayoutId id="2147484183" r:id="rId144"/>
    <p:sldLayoutId id="2147484128" r:id="rId145"/>
    <p:sldLayoutId id="2147484129" r:id="rId146"/>
    <p:sldLayoutId id="2147484130" r:id="rId147"/>
    <p:sldLayoutId id="2147484186" r:id="rId148"/>
    <p:sldLayoutId id="2147484185" r:id="rId149"/>
    <p:sldLayoutId id="2147484131" r:id="rId150"/>
    <p:sldLayoutId id="2147484132" r:id="rId151"/>
    <p:sldLayoutId id="2147484133" r:id="rId152"/>
    <p:sldLayoutId id="2147484135" r:id="rId153"/>
    <p:sldLayoutId id="2147484134" r:id="rId154"/>
    <p:sldLayoutId id="2147484137" r:id="rId155"/>
    <p:sldLayoutId id="2147484136" r:id="rId156"/>
    <p:sldLayoutId id="2147484347" r:id="rId157"/>
    <p:sldLayoutId id="2147484345" r:id="rId158"/>
    <p:sldLayoutId id="2147484346" r:id="rId159"/>
    <p:sldLayoutId id="2147484348" r:id="rId160"/>
    <p:sldLayoutId id="2147484349" r:id="rId161"/>
    <p:sldLayoutId id="2147484213" r:id="rId162"/>
    <p:sldLayoutId id="2147484214" r:id="rId163"/>
    <p:sldLayoutId id="2147484215" r:id="rId164"/>
    <p:sldLayoutId id="2147484216" r:id="rId165"/>
    <p:sldLayoutId id="2147484188" r:id="rId166"/>
    <p:sldLayoutId id="2147484187" r:id="rId167"/>
    <p:sldLayoutId id="2147484140" r:id="rId168"/>
    <p:sldLayoutId id="2147484141" r:id="rId169"/>
    <p:sldLayoutId id="2147484142" r:id="rId170"/>
    <p:sldLayoutId id="2147484190" r:id="rId171"/>
    <p:sldLayoutId id="2147484189" r:id="rId172"/>
    <p:sldLayoutId id="2147484143" r:id="rId173"/>
    <p:sldLayoutId id="2147484144" r:id="rId174"/>
    <p:sldLayoutId id="2147484145" r:id="rId175"/>
    <p:sldLayoutId id="2147484192" r:id="rId176"/>
    <p:sldLayoutId id="2147484191" r:id="rId177"/>
    <p:sldLayoutId id="2147484146" r:id="rId178"/>
    <p:sldLayoutId id="2147484147" r:id="rId179"/>
    <p:sldLayoutId id="2147484148" r:id="rId180"/>
    <p:sldLayoutId id="2147484196" r:id="rId181"/>
    <p:sldLayoutId id="2147484195" r:id="rId182"/>
    <p:sldLayoutId id="2147484152" r:id="rId183"/>
    <p:sldLayoutId id="2147484153" r:id="rId184"/>
    <p:sldLayoutId id="2147484154" r:id="rId185"/>
    <p:sldLayoutId id="2147484198" r:id="rId186"/>
    <p:sldLayoutId id="2147484197" r:id="rId187"/>
    <p:sldLayoutId id="2147484155" r:id="rId188"/>
    <p:sldLayoutId id="2147484156" r:id="rId189"/>
    <p:sldLayoutId id="2147484157" r:id="rId190"/>
    <p:sldLayoutId id="2147484200" r:id="rId191"/>
    <p:sldLayoutId id="2147484199" r:id="rId192"/>
    <p:sldLayoutId id="2147484158" r:id="rId193"/>
    <p:sldLayoutId id="2147484159" r:id="rId194"/>
    <p:sldLayoutId id="2147484160" r:id="rId195"/>
    <p:sldLayoutId id="2147484052" r:id="rId196"/>
    <p:sldLayoutId id="2147484051" r:id="rId197"/>
    <p:sldLayoutId id="2147484206" r:id="rId198"/>
    <p:sldLayoutId id="2147484050" r:id="rId199"/>
    <p:sldLayoutId id="2147484049" r:id="rId200"/>
    <p:sldLayoutId id="2147484037" r:id="rId201"/>
    <p:sldLayoutId id="2147484038" r:id="rId202"/>
    <p:sldLayoutId id="2147484167" r:id="rId203"/>
    <p:sldLayoutId id="2147484035" r:id="rId204"/>
    <p:sldLayoutId id="2147484220" r:id="rId205"/>
    <p:sldLayoutId id="2147484333" r:id="rId206"/>
    <p:sldLayoutId id="2147484071" r:id="rId207"/>
    <p:sldLayoutId id="2147484068" r:id="rId208"/>
    <p:sldLayoutId id="2147484210" r:id="rId209"/>
    <p:sldLayoutId id="2147484069" r:id="rId210"/>
    <p:sldLayoutId id="2147484070" r:id="rId2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4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900" indent="-152400" algn="l" defTabSz="9144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Tx/>
        <a:buFont typeface="Arial" panose="020B0604020202020204" pitchFamily="34" charset="0"/>
        <a:buChar char="•"/>
        <a:tabLst>
          <a:tab pos="2003425" algn="l"/>
        </a:tabLst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457200" indent="-101600" algn="l" defTabSz="914400" rtl="0" eaLnBrk="1" latinLnBrk="0" hangingPunct="1">
        <a:lnSpc>
          <a:spcPct val="105000"/>
        </a:lnSpc>
        <a:spcBef>
          <a:spcPts val="150"/>
        </a:spcBef>
        <a:spcAft>
          <a:spcPts val="150"/>
        </a:spcAft>
        <a:buClrTx/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571500" indent="-100584" algn="l" defTabSz="914400" rtl="0" eaLnBrk="1" latinLnBrk="0" hangingPunct="1">
        <a:lnSpc>
          <a:spcPct val="105000"/>
        </a:lnSpc>
        <a:spcBef>
          <a:spcPts val="75"/>
        </a:spcBef>
        <a:spcAft>
          <a:spcPts val="75"/>
        </a:spcAft>
        <a:buClrTx/>
        <a:buFont typeface="Arial" panose="020B0604020202020204" pitchFamily="34" charset="0"/>
        <a:buChar char="•"/>
        <a:tabLst/>
        <a:defRPr sz="800" kern="1200">
          <a:solidFill>
            <a:schemeClr val="tx2"/>
          </a:solidFill>
          <a:latin typeface="+mn-lt"/>
          <a:ea typeface="+mn-ea"/>
          <a:cs typeface="+mn-cs"/>
        </a:defRPr>
      </a:lvl4pPr>
      <a:lvl5pPr marL="174625" indent="-174625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tabLst/>
        <a:defRPr sz="2000" b="1" kern="1200" spc="6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6000"/>
        </a:lnSpc>
        <a:spcBef>
          <a:spcPts val="0"/>
        </a:spcBef>
        <a:buFont typeface="Microsoft Sans Serif" panose="020B0604020202020204" pitchFamily="34" charset="0"/>
        <a:buChar char="​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7000"/>
        </a:lnSpc>
        <a:spcBef>
          <a:spcPts val="1200"/>
        </a:spcBef>
        <a:buFont typeface="Microsoft Sans Serif" panose="020B0604020202020204" pitchFamily="34" charset="0"/>
        <a:buChar char="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87000"/>
        </a:lnSpc>
        <a:spcBef>
          <a:spcPts val="1800"/>
        </a:spcBef>
        <a:buSzPct val="100000"/>
        <a:buFont typeface="Microsoft Sans Serif" panose="020B0604020202020204" pitchFamily="34" charset="0"/>
        <a:buChar char="​"/>
        <a:defRPr lang="en-US" sz="55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7000"/>
        </a:lnSpc>
        <a:spcBef>
          <a:spcPts val="1800"/>
        </a:spcBef>
        <a:buFont typeface="Microsoft Sans Serif" panose="020B0604020202020204" pitchFamily="34" charset="0"/>
        <a:buChar char="​"/>
        <a:defRPr sz="6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04" userDrawn="1">
          <p15:clr>
            <a:srgbClr val="F26B43"/>
          </p15:clr>
        </p15:guide>
        <p15:guide id="2" pos="303" userDrawn="1">
          <p15:clr>
            <a:srgbClr val="F26B43"/>
          </p15:clr>
        </p15:guide>
        <p15:guide id="3" orient="horz" pos="1076" userDrawn="1">
          <p15:clr>
            <a:srgbClr val="F26B43"/>
          </p15:clr>
        </p15:guide>
        <p15:guide id="4" orient="horz" pos="216" userDrawn="1">
          <p15:clr>
            <a:srgbClr val="F26B43"/>
          </p15:clr>
        </p15:guide>
        <p15:guide id="6" pos="7368">
          <p15:clr>
            <a:srgbClr val="F26B43"/>
          </p15:clr>
        </p15:guide>
        <p15:guide id="7" orient="horz" pos="4320" userDrawn="1">
          <p15:clr>
            <a:srgbClr val="F26B43"/>
          </p15:clr>
        </p15:guide>
        <p15:guide id="8" orient="horz" pos="648" userDrawn="1">
          <p15:clr>
            <a:srgbClr val="F26B43"/>
          </p15:clr>
        </p15:guide>
        <p15:guide id="9" pos="3912" userDrawn="1">
          <p15:clr>
            <a:srgbClr val="F26B43"/>
          </p15:clr>
        </p15:guide>
        <p15:guide id="10" pos="756" userDrawn="1">
          <p15:clr>
            <a:srgbClr val="F26B43"/>
          </p15:clr>
        </p15:guide>
        <p15:guide id="11" pos="908" userDrawn="1">
          <p15:clr>
            <a:srgbClr val="F26B43"/>
          </p15:clr>
        </p15:guide>
        <p15:guide id="12" pos="1361" userDrawn="1">
          <p15:clr>
            <a:srgbClr val="F26B43"/>
          </p15:clr>
        </p15:guide>
        <p15:guide id="13" pos="1513" userDrawn="1">
          <p15:clr>
            <a:srgbClr val="F26B43"/>
          </p15:clr>
        </p15:guide>
        <p15:guide id="14" pos="1955" userDrawn="1">
          <p15:clr>
            <a:srgbClr val="F26B43"/>
          </p15:clr>
        </p15:guide>
        <p15:guide id="15" pos="2106" userDrawn="1">
          <p15:clr>
            <a:srgbClr val="F26B43"/>
          </p15:clr>
        </p15:guide>
        <p15:guide id="16" pos="2554" userDrawn="1">
          <p15:clr>
            <a:srgbClr val="F26B43"/>
          </p15:clr>
        </p15:guide>
        <p15:guide id="17" pos="2717" userDrawn="1">
          <p15:clr>
            <a:srgbClr val="F26B43"/>
          </p15:clr>
        </p15:guide>
        <p15:guide id="18" pos="3159" userDrawn="1">
          <p15:clr>
            <a:srgbClr val="F26B43"/>
          </p15:clr>
        </p15:guide>
        <p15:guide id="19" pos="3316" userDrawn="1">
          <p15:clr>
            <a:srgbClr val="F26B43"/>
          </p15:clr>
        </p15:guide>
        <p15:guide id="20" pos="3759" userDrawn="1">
          <p15:clr>
            <a:srgbClr val="F26B43"/>
          </p15:clr>
        </p15:guide>
        <p15:guide id="21" pos="4364" userDrawn="1">
          <p15:clr>
            <a:srgbClr val="F26B43"/>
          </p15:clr>
        </p15:guide>
        <p15:guide id="22" pos="4509" userDrawn="1">
          <p15:clr>
            <a:srgbClr val="F26B43"/>
          </p15:clr>
        </p15:guide>
        <p15:guide id="23" pos="4968" userDrawn="1">
          <p15:clr>
            <a:srgbClr val="F26B43"/>
          </p15:clr>
        </p15:guide>
        <p15:guide id="24" pos="5114" userDrawn="1">
          <p15:clr>
            <a:srgbClr val="F26B43"/>
          </p15:clr>
        </p15:guide>
        <p15:guide id="25" pos="5562" userDrawn="1">
          <p15:clr>
            <a:srgbClr val="F26B43"/>
          </p15:clr>
        </p15:guide>
        <p15:guide id="26" pos="5713" userDrawn="1">
          <p15:clr>
            <a:srgbClr val="F26B43"/>
          </p15:clr>
        </p15:guide>
        <p15:guide id="27" pos="6161" userDrawn="1">
          <p15:clr>
            <a:srgbClr val="F26B43"/>
          </p15:clr>
        </p15:guide>
        <p15:guide id="28" pos="6319" userDrawn="1">
          <p15:clr>
            <a:srgbClr val="F26B43"/>
          </p15:clr>
        </p15:guide>
        <p15:guide id="29" pos="6761" userDrawn="1">
          <p15:clr>
            <a:srgbClr val="F26B43"/>
          </p15:clr>
        </p15:guide>
        <p15:guide id="30" pos="6918" userDrawn="1">
          <p15:clr>
            <a:srgbClr val="F26B43"/>
          </p15:clr>
        </p15:guide>
        <p15:guide id="32" pos="7680" userDrawn="1">
          <p15:clr>
            <a:srgbClr val="F26B43"/>
          </p15:clr>
        </p15:guide>
        <p15:guide id="33" userDrawn="1">
          <p15:clr>
            <a:srgbClr val="F26B43"/>
          </p15:clr>
        </p15:guide>
        <p15:guide id="34" orient="horz" pos="431" userDrawn="1">
          <p15:clr>
            <a:srgbClr val="F26B43"/>
          </p15:clr>
        </p15:guide>
        <p15:guide id="35" orient="horz" pos="861" userDrawn="1">
          <p15:clr>
            <a:srgbClr val="F26B43"/>
          </p15:clr>
        </p15:guide>
        <p15:guide id="36" orient="horz" pos="1297" userDrawn="1">
          <p15:clr>
            <a:srgbClr val="F26B43"/>
          </p15:clr>
        </p15:guide>
        <p15:guide id="37" orient="horz" pos="1513" userDrawn="1">
          <p15:clr>
            <a:srgbClr val="F26B43"/>
          </p15:clr>
        </p15:guide>
        <p15:guide id="38" orient="horz" pos="1728" userDrawn="1">
          <p15:clr>
            <a:srgbClr val="F26B43"/>
          </p15:clr>
        </p15:guide>
        <p15:guide id="39" orient="horz" pos="1943" userDrawn="1">
          <p15:clr>
            <a:srgbClr val="F26B43"/>
          </p15:clr>
        </p15:guide>
        <p15:guide id="40" orient="horz" pos="2159" userDrawn="1">
          <p15:clr>
            <a:srgbClr val="F26B43"/>
          </p15:clr>
        </p15:guide>
        <p15:guide id="41" orient="horz" userDrawn="1">
          <p15:clr>
            <a:srgbClr val="F26B43"/>
          </p15:clr>
        </p15:guide>
        <p15:guide id="42" orient="horz" pos="2374" userDrawn="1">
          <p15:clr>
            <a:srgbClr val="F26B43"/>
          </p15:clr>
        </p15:guide>
        <p15:guide id="43" orient="horz" pos="2589" userDrawn="1">
          <p15:clr>
            <a:srgbClr val="F26B43"/>
          </p15:clr>
        </p15:guide>
        <p15:guide id="44" orient="horz" pos="2804" userDrawn="1">
          <p15:clr>
            <a:srgbClr val="F26B43"/>
          </p15:clr>
        </p15:guide>
        <p15:guide id="45" orient="horz" pos="3025" userDrawn="1">
          <p15:clr>
            <a:srgbClr val="F26B43"/>
          </p15:clr>
        </p15:guide>
        <p15:guide id="46" orient="horz" pos="3241" userDrawn="1">
          <p15:clr>
            <a:srgbClr val="F26B43"/>
          </p15:clr>
        </p15:guide>
        <p15:guide id="47" orient="horz" pos="3456" userDrawn="1">
          <p15:clr>
            <a:srgbClr val="F26B43"/>
          </p15:clr>
        </p15:guide>
        <p15:guide id="48" orient="horz" pos="3671" userDrawn="1">
          <p15:clr>
            <a:srgbClr val="F26B43"/>
          </p15:clr>
        </p15:guide>
        <p15:guide id="49" orient="horz" pos="388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6CE871-DAC5-A5D2-8062-03A3CB8A37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8724" y="4560845"/>
            <a:ext cx="8334375" cy="961930"/>
          </a:xfrm>
        </p:spPr>
        <p:txBody>
          <a:bodyPr/>
          <a:lstStyle/>
          <a:p>
            <a:r>
              <a:rPr lang="en-US" u="sng" dirty="0"/>
              <a:t>P. Nikitin</a:t>
            </a:r>
            <a:r>
              <a:rPr lang="en-US" dirty="0"/>
              <a:t>, </a:t>
            </a:r>
            <a:r>
              <a:rPr lang="en-US" b="0" dirty="0"/>
              <a:t>Z. Zhang, H. Huang, V. Seregin, M. Karczewicz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6A13B5A-34B0-D67F-0732-7DDBB94DF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638" y="2149810"/>
            <a:ext cx="8416582" cy="1927835"/>
          </a:xfrm>
        </p:spPr>
        <p:txBody>
          <a:bodyPr/>
          <a:lstStyle/>
          <a:p>
            <a:r>
              <a:rPr lang="en-CA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Template matching for IBC BVD suffix derivation </a:t>
            </a:r>
            <a:br>
              <a:rPr lang="en-CA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JVET-AC0212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87368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D1DB1FC-9FB4-6198-70FF-62C6C0A8C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Introduction (ECM7)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110C020-76F4-C048-7829-4F594056EC97}"/>
              </a:ext>
            </a:extLst>
          </p:cNvPr>
          <p:cNvGrpSpPr/>
          <p:nvPr/>
        </p:nvGrpSpPr>
        <p:grpSpPr>
          <a:xfrm>
            <a:off x="537972" y="1664208"/>
            <a:ext cx="5867401" cy="3657600"/>
            <a:chOff x="0" y="0"/>
            <a:chExt cx="4407217" cy="281813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8E7C039-580C-F6A7-7661-02E1E8286092}"/>
                </a:ext>
              </a:extLst>
            </p:cNvPr>
            <p:cNvSpPr/>
            <p:nvPr/>
          </p:nvSpPr>
          <p:spPr>
            <a:xfrm>
              <a:off x="3309937" y="1720850"/>
              <a:ext cx="1097280" cy="10972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59CA091-B9D4-20A5-0645-844B9EFD6DF0}"/>
                </a:ext>
              </a:extLst>
            </p:cNvPr>
            <p:cNvSpPr/>
            <p:nvPr/>
          </p:nvSpPr>
          <p:spPr>
            <a:xfrm>
              <a:off x="0" y="0"/>
              <a:ext cx="1097280" cy="1097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BA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D5616CD8-6211-2E20-20D5-01DBFFD41C3B}"/>
                </a:ext>
              </a:extLst>
            </p:cNvPr>
            <p:cNvCxnSpPr/>
            <p:nvPr/>
          </p:nvCxnSpPr>
          <p:spPr>
            <a:xfrm flipH="1" flipV="1">
              <a:off x="0" y="0"/>
              <a:ext cx="3309937" cy="1720850"/>
            </a:xfrm>
            <a:prstGeom prst="straightConnector1">
              <a:avLst/>
            </a:prstGeom>
            <a:ln w="12700" cap="rnd">
              <a:solidFill>
                <a:schemeClr val="accent6"/>
              </a:solidFill>
              <a:round/>
              <a:headEnd type="none" w="med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7EB93FD-DED2-9373-642C-05CCD1D10056}"/>
                </a:ext>
              </a:extLst>
            </p:cNvPr>
            <p:cNvSpPr/>
            <p:nvPr/>
          </p:nvSpPr>
          <p:spPr>
            <a:xfrm>
              <a:off x="2127408" y="655638"/>
              <a:ext cx="76200" cy="76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TextBox 7">
              <a:extLst>
                <a:ext uri="{FF2B5EF4-FFF2-40B4-BE49-F238E27FC236}">
                  <a16:creationId xmlns:a16="http://schemas.microsoft.com/office/drawing/2014/main" id="{EA5BCDEB-AF24-9C24-6C76-85B0E8A2DE3A}"/>
                </a:ext>
              </a:extLst>
            </p:cNvPr>
            <p:cNvSpPr txBox="1"/>
            <p:nvPr/>
          </p:nvSpPr>
          <p:spPr>
            <a:xfrm>
              <a:off x="2203450" y="717836"/>
              <a:ext cx="495935" cy="19685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BVP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4" name="TextBox 9">
              <a:extLst>
                <a:ext uri="{FF2B5EF4-FFF2-40B4-BE49-F238E27FC236}">
                  <a16:creationId xmlns:a16="http://schemas.microsoft.com/office/drawing/2014/main" id="{E99E0C91-1601-95E4-FD1A-6B3793CBBA59}"/>
                </a:ext>
              </a:extLst>
            </p:cNvPr>
            <p:cNvSpPr txBox="1"/>
            <p:nvPr/>
          </p:nvSpPr>
          <p:spPr>
            <a:xfrm>
              <a:off x="2384253" y="1124203"/>
              <a:ext cx="571500" cy="19685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BV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5" name="TextBox 12">
              <a:extLst>
                <a:ext uri="{FF2B5EF4-FFF2-40B4-BE49-F238E27FC236}">
                  <a16:creationId xmlns:a16="http://schemas.microsoft.com/office/drawing/2014/main" id="{DB0C1EF7-59C1-1476-D50C-53F8D3EB9CAB}"/>
                </a:ext>
              </a:extLst>
            </p:cNvPr>
            <p:cNvSpPr txBox="1"/>
            <p:nvPr/>
          </p:nvSpPr>
          <p:spPr>
            <a:xfrm>
              <a:off x="1252289" y="279337"/>
              <a:ext cx="659130" cy="19685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BVD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1121C2FC-E5C2-1E62-E4C6-2419AD35F803}"/>
                </a:ext>
              </a:extLst>
            </p:cNvPr>
            <p:cNvCxnSpPr/>
            <p:nvPr/>
          </p:nvCxnSpPr>
          <p:spPr>
            <a:xfrm flipH="1" flipV="1">
              <a:off x="0" y="0"/>
              <a:ext cx="2127408" cy="693738"/>
            </a:xfrm>
            <a:prstGeom prst="straightConnector1">
              <a:avLst/>
            </a:prstGeom>
            <a:ln w="12700" cap="rnd">
              <a:solidFill>
                <a:schemeClr val="bg2"/>
              </a:solidFill>
              <a:round/>
              <a:headEnd type="none" w="med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B503A63-EBC6-AD7B-BBEA-660C06D3EB0A}"/>
                </a:ext>
              </a:extLst>
            </p:cNvPr>
            <p:cNvCxnSpPr/>
            <p:nvPr/>
          </p:nvCxnSpPr>
          <p:spPr>
            <a:xfrm>
              <a:off x="0" y="26543"/>
              <a:ext cx="0" cy="2375345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DE494D4-6FA2-0402-E459-4BA0FE903FF5}"/>
                </a:ext>
              </a:extLst>
            </p:cNvPr>
            <p:cNvCxnSpPr>
              <a:cxnSpLocks/>
            </p:cNvCxnSpPr>
            <p:nvPr/>
          </p:nvCxnSpPr>
          <p:spPr>
            <a:xfrm>
              <a:off x="2160587" y="693738"/>
              <a:ext cx="0" cy="1708150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60CF389-F030-02E8-3146-CB1633A73E5A}"/>
                </a:ext>
              </a:extLst>
            </p:cNvPr>
            <p:cNvCxnSpPr>
              <a:cxnSpLocks/>
            </p:cNvCxnSpPr>
            <p:nvPr/>
          </p:nvCxnSpPr>
          <p:spPr>
            <a:xfrm>
              <a:off x="713" y="0"/>
              <a:ext cx="2863137" cy="0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7B0C4DE-83B7-0E47-6A34-F4E3CA860151}"/>
                </a:ext>
              </a:extLst>
            </p:cNvPr>
            <p:cNvCxnSpPr>
              <a:cxnSpLocks/>
            </p:cNvCxnSpPr>
            <p:nvPr/>
          </p:nvCxnSpPr>
          <p:spPr>
            <a:xfrm>
              <a:off x="2160587" y="693738"/>
              <a:ext cx="703263" cy="0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FE2C56DF-0973-0878-2BD7-4176F88A75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2137" y="2401888"/>
              <a:ext cx="1568450" cy="0"/>
            </a:xfrm>
            <a:prstGeom prst="straightConnector1">
              <a:avLst/>
            </a:prstGeom>
            <a:ln w="12700" cap="rnd">
              <a:solidFill>
                <a:schemeClr val="bg2"/>
              </a:solidFill>
              <a:round/>
              <a:headEnd type="none" w="med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A49AA809-2044-0D83-BE50-3260C839BC5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2401888"/>
              <a:ext cx="592137" cy="0"/>
            </a:xfrm>
            <a:prstGeom prst="straightConnector1">
              <a:avLst/>
            </a:prstGeom>
            <a:ln w="12700" cap="rnd">
              <a:solidFill>
                <a:schemeClr val="bg2"/>
              </a:solidFill>
              <a:round/>
              <a:headEnd type="none" w="med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55CA71A8-7C77-CDFB-5833-45BAE7A9B9E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63850" y="234950"/>
              <a:ext cx="0" cy="458788"/>
            </a:xfrm>
            <a:prstGeom prst="straightConnector1">
              <a:avLst/>
            </a:prstGeom>
            <a:ln w="12700" cap="rnd">
              <a:solidFill>
                <a:schemeClr val="bg2"/>
              </a:solidFill>
              <a:round/>
              <a:headEnd type="none" w="med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6A8793F-E98C-4659-C990-AA95615367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63850" y="0"/>
              <a:ext cx="0" cy="234950"/>
            </a:xfrm>
            <a:prstGeom prst="straightConnector1">
              <a:avLst/>
            </a:prstGeom>
            <a:ln w="12700" cap="rnd">
              <a:solidFill>
                <a:schemeClr val="bg2"/>
              </a:solidFill>
              <a:round/>
              <a:headEnd type="none" w="med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Left Brace 24">
              <a:extLst>
                <a:ext uri="{FF2B5EF4-FFF2-40B4-BE49-F238E27FC236}">
                  <a16:creationId xmlns:a16="http://schemas.microsoft.com/office/drawing/2014/main" id="{EFA6CAAD-4BE1-8440-067E-4078AA3ABFE3}"/>
                </a:ext>
              </a:extLst>
            </p:cNvPr>
            <p:cNvSpPr/>
            <p:nvPr/>
          </p:nvSpPr>
          <p:spPr>
            <a:xfrm rot="16200000">
              <a:off x="1022796" y="1393382"/>
              <a:ext cx="118175" cy="2160586"/>
            </a:xfrm>
            <a:prstGeom prst="leftBrace">
              <a:avLst>
                <a:gd name="adj1" fmla="val 8333"/>
                <a:gd name="adj2" fmla="val 49559"/>
              </a:avLst>
            </a:prstGeom>
            <a:ln w="12700" cap="rnd">
              <a:solidFill>
                <a:schemeClr val="accent6"/>
              </a:solidFill>
              <a:round/>
              <a:headEnd type="none" w="med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TextBox 40">
              <a:extLst>
                <a:ext uri="{FF2B5EF4-FFF2-40B4-BE49-F238E27FC236}">
                  <a16:creationId xmlns:a16="http://schemas.microsoft.com/office/drawing/2014/main" id="{6690D72D-49CB-9092-FA75-1654BA0D847C}"/>
                </a:ext>
              </a:extLst>
            </p:cNvPr>
            <p:cNvSpPr txBox="1"/>
            <p:nvPr/>
          </p:nvSpPr>
          <p:spPr>
            <a:xfrm>
              <a:off x="858775" y="2538031"/>
              <a:ext cx="659130" cy="19685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BVDx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7" name="Right Brace 26">
              <a:extLst>
                <a:ext uri="{FF2B5EF4-FFF2-40B4-BE49-F238E27FC236}">
                  <a16:creationId xmlns:a16="http://schemas.microsoft.com/office/drawing/2014/main" id="{FB4E29B0-E188-8359-2804-30EEAF86434F}"/>
                </a:ext>
              </a:extLst>
            </p:cNvPr>
            <p:cNvSpPr/>
            <p:nvPr/>
          </p:nvSpPr>
          <p:spPr>
            <a:xfrm>
              <a:off x="2878137" y="0"/>
              <a:ext cx="114300" cy="693738"/>
            </a:xfrm>
            <a:prstGeom prst="rightBrace">
              <a:avLst/>
            </a:prstGeom>
            <a:ln w="12700" cap="rnd">
              <a:solidFill>
                <a:schemeClr val="accent6"/>
              </a:solidFill>
              <a:round/>
              <a:headEnd type="none" w="med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TextBox 42">
              <a:extLst>
                <a:ext uri="{FF2B5EF4-FFF2-40B4-BE49-F238E27FC236}">
                  <a16:creationId xmlns:a16="http://schemas.microsoft.com/office/drawing/2014/main" id="{D28FCBD8-67B1-C7B4-8B4A-4035535D4817}"/>
                </a:ext>
              </a:extLst>
            </p:cNvPr>
            <p:cNvSpPr txBox="1"/>
            <p:nvPr/>
          </p:nvSpPr>
          <p:spPr>
            <a:xfrm>
              <a:off x="3051709" y="241999"/>
              <a:ext cx="659130" cy="19685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BVDy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9" name="Right Brace 28">
              <a:extLst>
                <a:ext uri="{FF2B5EF4-FFF2-40B4-BE49-F238E27FC236}">
                  <a16:creationId xmlns:a16="http://schemas.microsoft.com/office/drawing/2014/main" id="{3E90F947-79BE-366C-6C34-696929322F0B}"/>
                </a:ext>
              </a:extLst>
            </p:cNvPr>
            <p:cNvSpPr/>
            <p:nvPr/>
          </p:nvSpPr>
          <p:spPr>
            <a:xfrm rot="10800000">
              <a:off x="2737267" y="241998"/>
              <a:ext cx="114300" cy="451739"/>
            </a:xfrm>
            <a:prstGeom prst="rightBrace">
              <a:avLst/>
            </a:prstGeom>
            <a:ln w="12700" cap="rnd">
              <a:solidFill>
                <a:schemeClr val="accent6"/>
              </a:solidFill>
              <a:round/>
              <a:headEnd type="none" w="med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Right Brace 29">
              <a:extLst>
                <a:ext uri="{FF2B5EF4-FFF2-40B4-BE49-F238E27FC236}">
                  <a16:creationId xmlns:a16="http://schemas.microsoft.com/office/drawing/2014/main" id="{F5FF802B-44C2-3F2C-4F89-184EF93EAA43}"/>
                </a:ext>
              </a:extLst>
            </p:cNvPr>
            <p:cNvSpPr/>
            <p:nvPr/>
          </p:nvSpPr>
          <p:spPr>
            <a:xfrm rot="10800000">
              <a:off x="2730500" y="5270"/>
              <a:ext cx="114300" cy="229680"/>
            </a:xfrm>
            <a:prstGeom prst="rightBrace">
              <a:avLst/>
            </a:prstGeom>
            <a:ln w="12700" cap="rnd">
              <a:solidFill>
                <a:schemeClr val="accent6"/>
              </a:solidFill>
              <a:round/>
              <a:headEnd type="none" w="med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Left Brace 30">
              <a:extLst>
                <a:ext uri="{FF2B5EF4-FFF2-40B4-BE49-F238E27FC236}">
                  <a16:creationId xmlns:a16="http://schemas.microsoft.com/office/drawing/2014/main" id="{73D4F0CD-2089-40F0-00F7-82EEDC78360E}"/>
                </a:ext>
              </a:extLst>
            </p:cNvPr>
            <p:cNvSpPr/>
            <p:nvPr/>
          </p:nvSpPr>
          <p:spPr>
            <a:xfrm rot="5400000">
              <a:off x="237172" y="2034224"/>
              <a:ext cx="117792" cy="592136"/>
            </a:xfrm>
            <a:prstGeom prst="leftBrace">
              <a:avLst>
                <a:gd name="adj1" fmla="val 8333"/>
                <a:gd name="adj2" fmla="val 49559"/>
              </a:avLst>
            </a:prstGeom>
            <a:ln w="12700" cap="rnd">
              <a:solidFill>
                <a:schemeClr val="accent6"/>
              </a:solidFill>
              <a:round/>
              <a:headEnd type="none" w="med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Left Brace 31">
              <a:extLst>
                <a:ext uri="{FF2B5EF4-FFF2-40B4-BE49-F238E27FC236}">
                  <a16:creationId xmlns:a16="http://schemas.microsoft.com/office/drawing/2014/main" id="{FCF109BC-B84E-30BA-FD87-93AF780AE186}"/>
                </a:ext>
              </a:extLst>
            </p:cNvPr>
            <p:cNvSpPr/>
            <p:nvPr/>
          </p:nvSpPr>
          <p:spPr>
            <a:xfrm rot="5400000">
              <a:off x="1317465" y="1546066"/>
              <a:ext cx="117792" cy="1568451"/>
            </a:xfrm>
            <a:prstGeom prst="leftBrace">
              <a:avLst>
                <a:gd name="adj1" fmla="val 8333"/>
                <a:gd name="adj2" fmla="val 49559"/>
              </a:avLst>
            </a:prstGeom>
            <a:ln w="12700" cap="rnd">
              <a:solidFill>
                <a:schemeClr val="accent6"/>
              </a:solidFill>
              <a:round/>
              <a:headEnd type="none" w="med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TextBox 47">
              <a:extLst>
                <a:ext uri="{FF2B5EF4-FFF2-40B4-BE49-F238E27FC236}">
                  <a16:creationId xmlns:a16="http://schemas.microsoft.com/office/drawing/2014/main" id="{07FED4E1-DA4F-94FD-C58A-C356F32C4419}"/>
                </a:ext>
              </a:extLst>
            </p:cNvPr>
            <p:cNvSpPr txBox="1"/>
            <p:nvPr/>
          </p:nvSpPr>
          <p:spPr>
            <a:xfrm>
              <a:off x="2330439" y="405257"/>
              <a:ext cx="406400" cy="19685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algn="ctr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pBVDy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4" name="TextBox 49">
              <a:extLst>
                <a:ext uri="{FF2B5EF4-FFF2-40B4-BE49-F238E27FC236}">
                  <a16:creationId xmlns:a16="http://schemas.microsoft.com/office/drawing/2014/main" id="{F00D6DBE-2D1D-4B5E-3A7E-AF2366E42F46}"/>
                </a:ext>
              </a:extLst>
            </p:cNvPr>
            <p:cNvSpPr txBox="1"/>
            <p:nvPr/>
          </p:nvSpPr>
          <p:spPr>
            <a:xfrm>
              <a:off x="2337307" y="61213"/>
              <a:ext cx="406400" cy="19685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algn="ctr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sBVDy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5" name="TextBox 50">
              <a:extLst>
                <a:ext uri="{FF2B5EF4-FFF2-40B4-BE49-F238E27FC236}">
                  <a16:creationId xmlns:a16="http://schemas.microsoft.com/office/drawing/2014/main" id="{1B6BFCAA-EE2D-0FD4-0E74-2D4DD74F5DFB}"/>
                </a:ext>
              </a:extLst>
            </p:cNvPr>
            <p:cNvSpPr txBox="1"/>
            <p:nvPr/>
          </p:nvSpPr>
          <p:spPr>
            <a:xfrm>
              <a:off x="104251" y="2147953"/>
              <a:ext cx="396875" cy="19685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algn="ctr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sBVDx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6" name="TextBox 51">
              <a:extLst>
                <a:ext uri="{FF2B5EF4-FFF2-40B4-BE49-F238E27FC236}">
                  <a16:creationId xmlns:a16="http://schemas.microsoft.com/office/drawing/2014/main" id="{1BE291C7-F45A-4675-4079-90F3B2C2A109}"/>
                </a:ext>
              </a:extLst>
            </p:cNvPr>
            <p:cNvSpPr txBox="1"/>
            <p:nvPr/>
          </p:nvSpPr>
          <p:spPr>
            <a:xfrm>
              <a:off x="1198317" y="2150110"/>
              <a:ext cx="383540" cy="19685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algn="ctr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pBVDx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7" name="TextBox 53">
              <a:extLst>
                <a:ext uri="{FF2B5EF4-FFF2-40B4-BE49-F238E27FC236}">
                  <a16:creationId xmlns:a16="http://schemas.microsoft.com/office/drawing/2014/main" id="{61ADC1DC-D3A0-05E4-4C67-DB8D9A9A786F}"/>
                </a:ext>
              </a:extLst>
            </p:cNvPr>
            <p:cNvSpPr txBox="1"/>
            <p:nvPr/>
          </p:nvSpPr>
          <p:spPr>
            <a:xfrm>
              <a:off x="3515424" y="2207040"/>
              <a:ext cx="685800" cy="19685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algn="ctr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Current CU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8" name="TextBox 54">
              <a:extLst>
                <a:ext uri="{FF2B5EF4-FFF2-40B4-BE49-F238E27FC236}">
                  <a16:creationId xmlns:a16="http://schemas.microsoft.com/office/drawing/2014/main" id="{410E7633-AC06-81FC-A8E6-19B8E4DAABF0}"/>
                </a:ext>
              </a:extLst>
            </p:cNvPr>
            <p:cNvSpPr txBox="1"/>
            <p:nvPr/>
          </p:nvSpPr>
          <p:spPr>
            <a:xfrm>
              <a:off x="206938" y="489554"/>
              <a:ext cx="685800" cy="19685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 algn="ctr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Reference CU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D6E9C836-F7C4-07E9-33F1-FEEA5EBED7D2}"/>
              </a:ext>
            </a:extLst>
          </p:cNvPr>
          <p:cNvSpPr txBox="1"/>
          <p:nvPr/>
        </p:nvSpPr>
        <p:spPr>
          <a:xfrm>
            <a:off x="7415784" y="1764792"/>
            <a:ext cx="4416552" cy="141833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BVD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is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coded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using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EG code</a:t>
            </a:r>
          </a:p>
          <a:p>
            <a:pPr marL="285750" indent="-285750" algn="l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BVD =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prefixBVD+suffixBVD</a:t>
            </a:r>
            <a:endParaRPr lang="fr-FR" sz="2400" dirty="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  <a:p>
            <a:pPr marL="285750" indent="-285750" algn="l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Prefix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is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unary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code </a:t>
            </a:r>
          </a:p>
          <a:p>
            <a:pPr marL="285750" indent="-285750" algn="l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Suffix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is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fix-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length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code</a:t>
            </a:r>
          </a:p>
        </p:txBody>
      </p:sp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E1ECF9FE-9E4E-F47B-F4D0-6B467A1560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876780"/>
              </p:ext>
            </p:extLst>
          </p:nvPr>
        </p:nvGraphicFramePr>
        <p:xfrm>
          <a:off x="6710318" y="4153608"/>
          <a:ext cx="5307965" cy="670560"/>
        </p:xfrm>
        <a:graphic>
          <a:graphicData uri="http://schemas.openxmlformats.org/drawingml/2006/table">
            <a:tbl>
              <a:tblPr firstRow="1" firstCol="1" bandRow="1"/>
              <a:tblGrid>
                <a:gridCol w="1085850">
                  <a:extLst>
                    <a:ext uri="{9D8B030D-6E8A-4147-A177-3AD203B41FA5}">
                      <a16:colId xmlns:a16="http://schemas.microsoft.com/office/drawing/2014/main" val="1515314276"/>
                    </a:ext>
                  </a:extLst>
                </a:gridCol>
                <a:gridCol w="427355">
                  <a:extLst>
                    <a:ext uri="{9D8B030D-6E8A-4147-A177-3AD203B41FA5}">
                      <a16:colId xmlns:a16="http://schemas.microsoft.com/office/drawing/2014/main" val="937351761"/>
                    </a:ext>
                  </a:extLst>
                </a:gridCol>
                <a:gridCol w="632460">
                  <a:extLst>
                    <a:ext uri="{9D8B030D-6E8A-4147-A177-3AD203B41FA5}">
                      <a16:colId xmlns:a16="http://schemas.microsoft.com/office/drawing/2014/main" val="1964068056"/>
                    </a:ext>
                  </a:extLst>
                </a:gridCol>
                <a:gridCol w="632460">
                  <a:extLst>
                    <a:ext uri="{9D8B030D-6E8A-4147-A177-3AD203B41FA5}">
                      <a16:colId xmlns:a16="http://schemas.microsoft.com/office/drawing/2014/main" val="1730179609"/>
                    </a:ext>
                  </a:extLst>
                </a:gridCol>
                <a:gridCol w="632460">
                  <a:extLst>
                    <a:ext uri="{9D8B030D-6E8A-4147-A177-3AD203B41FA5}">
                      <a16:colId xmlns:a16="http://schemas.microsoft.com/office/drawing/2014/main" val="1239512948"/>
                    </a:ext>
                  </a:extLst>
                </a:gridCol>
                <a:gridCol w="632460">
                  <a:extLst>
                    <a:ext uri="{9D8B030D-6E8A-4147-A177-3AD203B41FA5}">
                      <a16:colId xmlns:a16="http://schemas.microsoft.com/office/drawing/2014/main" val="2902145974"/>
                    </a:ext>
                  </a:extLst>
                </a:gridCol>
                <a:gridCol w="632460">
                  <a:extLst>
                    <a:ext uri="{9D8B030D-6E8A-4147-A177-3AD203B41FA5}">
                      <a16:colId xmlns:a16="http://schemas.microsoft.com/office/drawing/2014/main" val="2001694898"/>
                    </a:ext>
                  </a:extLst>
                </a:gridCol>
                <a:gridCol w="632460">
                  <a:extLst>
                    <a:ext uri="{9D8B030D-6E8A-4147-A177-3AD203B41FA5}">
                      <a16:colId xmlns:a16="http://schemas.microsoft.com/office/drawing/2014/main" val="362272733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BVD value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0-1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2-5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6-13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14-29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30-61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62-125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126-253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86427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Prefix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14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62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126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6275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Suffix bins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082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Suffix values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0-1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0-3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0-7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0-15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0-31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0-63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0-127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92188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621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0A4EF-8876-9373-3EE5-159723DD3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5438FF-9AD0-7B91-F472-4BDFFEFC4A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0B8A51B-2505-1369-B397-6896BDEB8244}"/>
              </a:ext>
            </a:extLst>
          </p:cNvPr>
          <p:cNvGrpSpPr/>
          <p:nvPr/>
        </p:nvGrpSpPr>
        <p:grpSpPr>
          <a:xfrm>
            <a:off x="658812" y="1480122"/>
            <a:ext cx="5387973" cy="3367406"/>
            <a:chOff x="0" y="0"/>
            <a:chExt cx="5388292" cy="336797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8D39FC0-7938-0E20-DFFD-19B7A4C91251}"/>
                </a:ext>
              </a:extLst>
            </p:cNvPr>
            <p:cNvSpPr/>
            <p:nvPr/>
          </p:nvSpPr>
          <p:spPr>
            <a:xfrm>
              <a:off x="4291012" y="2100262"/>
              <a:ext cx="1097280" cy="10972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22E7653-EDCB-16C0-7B8C-AD2BCA89EFDB}"/>
                </a:ext>
              </a:extLst>
            </p:cNvPr>
            <p:cNvSpPr/>
            <p:nvPr/>
          </p:nvSpPr>
          <p:spPr>
            <a:xfrm>
              <a:off x="968792" y="379412"/>
              <a:ext cx="1097280" cy="10972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BA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F6DA6B68-6785-A727-66B9-654F325306F0}"/>
                </a:ext>
              </a:extLst>
            </p:cNvPr>
            <p:cNvCxnSpPr/>
            <p:nvPr/>
          </p:nvCxnSpPr>
          <p:spPr>
            <a:xfrm flipH="1" flipV="1">
              <a:off x="981075" y="379412"/>
              <a:ext cx="3309937" cy="1720850"/>
            </a:xfrm>
            <a:prstGeom prst="straightConnector1">
              <a:avLst/>
            </a:prstGeom>
            <a:ln w="12700" cap="rnd">
              <a:solidFill>
                <a:schemeClr val="accent6"/>
              </a:solidFill>
              <a:round/>
              <a:headEnd type="none" w="med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7AB2CE7-3B0B-2A64-3808-38D5E3219835}"/>
                </a:ext>
              </a:extLst>
            </p:cNvPr>
            <p:cNvSpPr/>
            <p:nvPr/>
          </p:nvSpPr>
          <p:spPr>
            <a:xfrm>
              <a:off x="3108483" y="1035050"/>
              <a:ext cx="76200" cy="76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703E58D7-F979-E4A9-4294-F8944275F9A2}"/>
                </a:ext>
              </a:extLst>
            </p:cNvPr>
            <p:cNvSpPr txBox="1"/>
            <p:nvPr/>
          </p:nvSpPr>
          <p:spPr>
            <a:xfrm>
              <a:off x="3184496" y="1097237"/>
              <a:ext cx="495935" cy="19685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BVP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B2DC65B-A8C5-3B20-38EF-1B6CAC125F4D}"/>
                </a:ext>
              </a:extLst>
            </p:cNvPr>
            <p:cNvSpPr txBox="1"/>
            <p:nvPr/>
          </p:nvSpPr>
          <p:spPr>
            <a:xfrm>
              <a:off x="3365302" y="1503600"/>
              <a:ext cx="571500" cy="19685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BV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1" name="TextBox 12">
              <a:extLst>
                <a:ext uri="{FF2B5EF4-FFF2-40B4-BE49-F238E27FC236}">
                  <a16:creationId xmlns:a16="http://schemas.microsoft.com/office/drawing/2014/main" id="{B9517F91-F7CA-3FA3-BF7F-240BC0F0BF38}"/>
                </a:ext>
              </a:extLst>
            </p:cNvPr>
            <p:cNvSpPr txBox="1"/>
            <p:nvPr/>
          </p:nvSpPr>
          <p:spPr>
            <a:xfrm>
              <a:off x="2233323" y="658742"/>
              <a:ext cx="659130" cy="19685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BVD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3A08AD07-EC7E-FA19-63A6-350CAAFA6DDF}"/>
                </a:ext>
              </a:extLst>
            </p:cNvPr>
            <p:cNvCxnSpPr/>
            <p:nvPr/>
          </p:nvCxnSpPr>
          <p:spPr>
            <a:xfrm flipH="1" flipV="1">
              <a:off x="981075" y="379412"/>
              <a:ext cx="2127408" cy="693738"/>
            </a:xfrm>
            <a:prstGeom prst="straightConnector1">
              <a:avLst/>
            </a:prstGeom>
            <a:ln w="12700" cap="rnd">
              <a:solidFill>
                <a:schemeClr val="bg2"/>
              </a:solidFill>
              <a:round/>
              <a:headEnd type="none" w="med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FEA68AF-71CF-5BEE-796A-568C22311797}"/>
                </a:ext>
              </a:extLst>
            </p:cNvPr>
            <p:cNvCxnSpPr/>
            <p:nvPr/>
          </p:nvCxnSpPr>
          <p:spPr>
            <a:xfrm>
              <a:off x="981075" y="405955"/>
              <a:ext cx="0" cy="2375345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97F77C8-3C79-5C2B-021D-11F1DDDFA974}"/>
                </a:ext>
              </a:extLst>
            </p:cNvPr>
            <p:cNvCxnSpPr>
              <a:cxnSpLocks/>
            </p:cNvCxnSpPr>
            <p:nvPr/>
          </p:nvCxnSpPr>
          <p:spPr>
            <a:xfrm>
              <a:off x="3141662" y="1073150"/>
              <a:ext cx="0" cy="1708150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B8A96AF-9C99-AEF2-1532-BB1672722BCC}"/>
                </a:ext>
              </a:extLst>
            </p:cNvPr>
            <p:cNvCxnSpPr>
              <a:cxnSpLocks/>
            </p:cNvCxnSpPr>
            <p:nvPr/>
          </p:nvCxnSpPr>
          <p:spPr>
            <a:xfrm>
              <a:off x="981788" y="379412"/>
              <a:ext cx="2863137" cy="0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D8F4BEC-CAEB-6833-EEE2-9DCB7FC9A5C5}"/>
                </a:ext>
              </a:extLst>
            </p:cNvPr>
            <p:cNvCxnSpPr>
              <a:cxnSpLocks/>
            </p:cNvCxnSpPr>
            <p:nvPr/>
          </p:nvCxnSpPr>
          <p:spPr>
            <a:xfrm>
              <a:off x="3141662" y="1073150"/>
              <a:ext cx="703263" cy="0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4D2A8222-B7AA-342D-7EB9-6DF10B22FE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73212" y="2781300"/>
              <a:ext cx="1568450" cy="0"/>
            </a:xfrm>
            <a:prstGeom prst="straightConnector1">
              <a:avLst/>
            </a:prstGeom>
            <a:ln w="12700" cap="rnd">
              <a:solidFill>
                <a:schemeClr val="bg2"/>
              </a:solidFill>
              <a:round/>
              <a:headEnd type="none" w="med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120F91D8-B5C2-0F12-09B9-585B9766DA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1075" y="2781300"/>
              <a:ext cx="592137" cy="0"/>
            </a:xfrm>
            <a:prstGeom prst="straightConnector1">
              <a:avLst/>
            </a:prstGeom>
            <a:ln w="12700" cap="rnd">
              <a:solidFill>
                <a:schemeClr val="bg2"/>
              </a:solidFill>
              <a:round/>
              <a:headEnd type="none" w="med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379DF308-585F-2D96-EFE0-22481073E3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44925" y="614362"/>
              <a:ext cx="0" cy="458788"/>
            </a:xfrm>
            <a:prstGeom prst="straightConnector1">
              <a:avLst/>
            </a:prstGeom>
            <a:ln w="12700" cap="rnd">
              <a:solidFill>
                <a:schemeClr val="bg2"/>
              </a:solidFill>
              <a:round/>
              <a:headEnd type="none" w="med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75454F37-B8BC-BC43-BBE1-E6CE282D6B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44925" y="379412"/>
              <a:ext cx="0" cy="234950"/>
            </a:xfrm>
            <a:prstGeom prst="straightConnector1">
              <a:avLst/>
            </a:prstGeom>
            <a:ln w="12700" cap="rnd">
              <a:solidFill>
                <a:schemeClr val="bg2"/>
              </a:solidFill>
              <a:round/>
              <a:headEnd type="none" w="med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Left Brace 20">
              <a:extLst>
                <a:ext uri="{FF2B5EF4-FFF2-40B4-BE49-F238E27FC236}">
                  <a16:creationId xmlns:a16="http://schemas.microsoft.com/office/drawing/2014/main" id="{2342B786-E9D7-C85F-BAF8-83552663B6F2}"/>
                </a:ext>
              </a:extLst>
            </p:cNvPr>
            <p:cNvSpPr/>
            <p:nvPr/>
          </p:nvSpPr>
          <p:spPr>
            <a:xfrm rot="16200000">
              <a:off x="2003871" y="1772794"/>
              <a:ext cx="118175" cy="2160586"/>
            </a:xfrm>
            <a:prstGeom prst="leftBrace">
              <a:avLst>
                <a:gd name="adj1" fmla="val 8333"/>
                <a:gd name="adj2" fmla="val 49559"/>
              </a:avLst>
            </a:prstGeom>
            <a:ln w="12700" cap="rnd">
              <a:solidFill>
                <a:schemeClr val="accent6"/>
              </a:solidFill>
              <a:round/>
              <a:headEnd type="none" w="med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TextBox 40">
              <a:extLst>
                <a:ext uri="{FF2B5EF4-FFF2-40B4-BE49-F238E27FC236}">
                  <a16:creationId xmlns:a16="http://schemas.microsoft.com/office/drawing/2014/main" id="{496CAEA9-0D8F-06F9-F466-0AD955BFE8D8}"/>
                </a:ext>
              </a:extLst>
            </p:cNvPr>
            <p:cNvSpPr txBox="1"/>
            <p:nvPr/>
          </p:nvSpPr>
          <p:spPr>
            <a:xfrm>
              <a:off x="1839804" y="2917414"/>
              <a:ext cx="659130" cy="19685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BVDx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3" name="Right Brace 22">
              <a:extLst>
                <a:ext uri="{FF2B5EF4-FFF2-40B4-BE49-F238E27FC236}">
                  <a16:creationId xmlns:a16="http://schemas.microsoft.com/office/drawing/2014/main" id="{C315EC2D-B524-8048-D697-40CF37B57E47}"/>
                </a:ext>
              </a:extLst>
            </p:cNvPr>
            <p:cNvSpPr/>
            <p:nvPr/>
          </p:nvSpPr>
          <p:spPr>
            <a:xfrm>
              <a:off x="3859212" y="379412"/>
              <a:ext cx="114300" cy="693738"/>
            </a:xfrm>
            <a:prstGeom prst="rightBrace">
              <a:avLst/>
            </a:prstGeom>
            <a:ln w="12700" cap="rnd">
              <a:solidFill>
                <a:schemeClr val="accent6"/>
              </a:solidFill>
              <a:round/>
              <a:headEnd type="none" w="med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TextBox 42">
              <a:extLst>
                <a:ext uri="{FF2B5EF4-FFF2-40B4-BE49-F238E27FC236}">
                  <a16:creationId xmlns:a16="http://schemas.microsoft.com/office/drawing/2014/main" id="{4FD87F8B-0D67-A302-A7E4-3B9DF4794FEA}"/>
                </a:ext>
              </a:extLst>
            </p:cNvPr>
            <p:cNvSpPr txBox="1"/>
            <p:nvPr/>
          </p:nvSpPr>
          <p:spPr>
            <a:xfrm>
              <a:off x="4032767" y="621405"/>
              <a:ext cx="659130" cy="19685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BVDy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5" name="Right Brace 24">
              <a:extLst>
                <a:ext uri="{FF2B5EF4-FFF2-40B4-BE49-F238E27FC236}">
                  <a16:creationId xmlns:a16="http://schemas.microsoft.com/office/drawing/2014/main" id="{724AC657-213A-1660-9F49-18F445BAF5D5}"/>
                </a:ext>
              </a:extLst>
            </p:cNvPr>
            <p:cNvSpPr/>
            <p:nvPr/>
          </p:nvSpPr>
          <p:spPr>
            <a:xfrm rot="10800000">
              <a:off x="3718342" y="621410"/>
              <a:ext cx="114300" cy="451739"/>
            </a:xfrm>
            <a:prstGeom prst="rightBrace">
              <a:avLst/>
            </a:prstGeom>
            <a:ln w="12700" cap="rnd">
              <a:solidFill>
                <a:schemeClr val="accent6"/>
              </a:solidFill>
              <a:round/>
              <a:headEnd type="none" w="med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Right Brace 25">
              <a:extLst>
                <a:ext uri="{FF2B5EF4-FFF2-40B4-BE49-F238E27FC236}">
                  <a16:creationId xmlns:a16="http://schemas.microsoft.com/office/drawing/2014/main" id="{CCB3D2E3-07EF-E789-1E8F-ABC4D649170A}"/>
                </a:ext>
              </a:extLst>
            </p:cNvPr>
            <p:cNvSpPr/>
            <p:nvPr/>
          </p:nvSpPr>
          <p:spPr>
            <a:xfrm rot="10800000">
              <a:off x="3711575" y="384682"/>
              <a:ext cx="114300" cy="229680"/>
            </a:xfrm>
            <a:prstGeom prst="rightBrace">
              <a:avLst/>
            </a:prstGeom>
            <a:ln w="12700" cap="rnd">
              <a:solidFill>
                <a:schemeClr val="accent6"/>
              </a:solidFill>
              <a:round/>
              <a:headEnd type="none" w="med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Left Brace 26">
              <a:extLst>
                <a:ext uri="{FF2B5EF4-FFF2-40B4-BE49-F238E27FC236}">
                  <a16:creationId xmlns:a16="http://schemas.microsoft.com/office/drawing/2014/main" id="{AA08306B-9E12-EEC8-663E-D57A2EB47F2B}"/>
                </a:ext>
              </a:extLst>
            </p:cNvPr>
            <p:cNvSpPr/>
            <p:nvPr/>
          </p:nvSpPr>
          <p:spPr>
            <a:xfrm rot="5400000">
              <a:off x="1218247" y="2413636"/>
              <a:ext cx="117792" cy="592136"/>
            </a:xfrm>
            <a:prstGeom prst="leftBrace">
              <a:avLst>
                <a:gd name="adj1" fmla="val 8333"/>
                <a:gd name="adj2" fmla="val 49559"/>
              </a:avLst>
            </a:prstGeom>
            <a:ln w="12700" cap="rnd">
              <a:solidFill>
                <a:schemeClr val="accent6"/>
              </a:solidFill>
              <a:round/>
              <a:headEnd type="none" w="med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Left Brace 27">
              <a:extLst>
                <a:ext uri="{FF2B5EF4-FFF2-40B4-BE49-F238E27FC236}">
                  <a16:creationId xmlns:a16="http://schemas.microsoft.com/office/drawing/2014/main" id="{4A8BBD82-700C-D16A-563D-BF6E3191BF64}"/>
                </a:ext>
              </a:extLst>
            </p:cNvPr>
            <p:cNvSpPr/>
            <p:nvPr/>
          </p:nvSpPr>
          <p:spPr>
            <a:xfrm rot="5400000">
              <a:off x="2298540" y="1925478"/>
              <a:ext cx="117792" cy="1568451"/>
            </a:xfrm>
            <a:prstGeom prst="leftBrace">
              <a:avLst>
                <a:gd name="adj1" fmla="val 8333"/>
                <a:gd name="adj2" fmla="val 49559"/>
              </a:avLst>
            </a:prstGeom>
            <a:ln w="12700" cap="rnd">
              <a:solidFill>
                <a:schemeClr val="accent6"/>
              </a:solidFill>
              <a:round/>
              <a:headEnd type="none" w="med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TextBox 47">
              <a:extLst>
                <a:ext uri="{FF2B5EF4-FFF2-40B4-BE49-F238E27FC236}">
                  <a16:creationId xmlns:a16="http://schemas.microsoft.com/office/drawing/2014/main" id="{EA13E2CB-DEAB-21AE-3DDB-BBAE37CB0B78}"/>
                </a:ext>
              </a:extLst>
            </p:cNvPr>
            <p:cNvSpPr txBox="1"/>
            <p:nvPr/>
          </p:nvSpPr>
          <p:spPr>
            <a:xfrm>
              <a:off x="3120582" y="784661"/>
              <a:ext cx="659130" cy="19685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Prefix BVDy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0" name="TextBox 49">
              <a:extLst>
                <a:ext uri="{FF2B5EF4-FFF2-40B4-BE49-F238E27FC236}">
                  <a16:creationId xmlns:a16="http://schemas.microsoft.com/office/drawing/2014/main" id="{FF5222B0-682E-A353-AFC8-12E63D088936}"/>
                </a:ext>
              </a:extLst>
            </p:cNvPr>
            <p:cNvSpPr txBox="1"/>
            <p:nvPr/>
          </p:nvSpPr>
          <p:spPr>
            <a:xfrm>
              <a:off x="3114293" y="456146"/>
              <a:ext cx="659130" cy="19685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Suffix BVDy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1" name="TextBox 50">
              <a:extLst>
                <a:ext uri="{FF2B5EF4-FFF2-40B4-BE49-F238E27FC236}">
                  <a16:creationId xmlns:a16="http://schemas.microsoft.com/office/drawing/2014/main" id="{7C068E3A-25B7-3E01-25D1-C8033C342FB0}"/>
                </a:ext>
              </a:extLst>
            </p:cNvPr>
            <p:cNvSpPr txBox="1"/>
            <p:nvPr/>
          </p:nvSpPr>
          <p:spPr>
            <a:xfrm>
              <a:off x="947601" y="2502444"/>
              <a:ext cx="659130" cy="19685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algn="ctr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Suffix BVDx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2" name="TextBox 51">
              <a:extLst>
                <a:ext uri="{FF2B5EF4-FFF2-40B4-BE49-F238E27FC236}">
                  <a16:creationId xmlns:a16="http://schemas.microsoft.com/office/drawing/2014/main" id="{B0F480B5-8849-7986-4672-EF93AC6DDB48}"/>
                </a:ext>
              </a:extLst>
            </p:cNvPr>
            <p:cNvSpPr txBox="1"/>
            <p:nvPr/>
          </p:nvSpPr>
          <p:spPr>
            <a:xfrm>
              <a:off x="2027832" y="2502444"/>
              <a:ext cx="659130" cy="19685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algn="ctr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Prefix BVDx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336851-E37D-1923-6810-565EE52BB4D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570037" y="611187"/>
              <a:ext cx="2262605" cy="10223"/>
            </a:xfrm>
            <a:prstGeom prst="line">
              <a:avLst/>
            </a:prstGeom>
            <a:ln w="9525" cap="flat" cmpd="sng" algn="ctr">
              <a:solidFill>
                <a:schemeClr val="bg2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F6AAABB-A1E4-0C65-A59F-0F3AE44DEB79}"/>
                </a:ext>
              </a:extLst>
            </p:cNvPr>
            <p:cNvCxnSpPr>
              <a:cxnSpLocks/>
            </p:cNvCxnSpPr>
            <p:nvPr/>
          </p:nvCxnSpPr>
          <p:spPr>
            <a:xfrm>
              <a:off x="1572997" y="611187"/>
              <a:ext cx="3567" cy="2100506"/>
            </a:xfrm>
            <a:prstGeom prst="line">
              <a:avLst/>
            </a:prstGeom>
            <a:ln w="9525" cap="flat" cmpd="sng" algn="ctr">
              <a:solidFill>
                <a:schemeClr val="bg2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4BA10A29-DEC8-AA16-C0DA-E6873B24528D}"/>
                </a:ext>
              </a:extLst>
            </p:cNvPr>
            <p:cNvSpPr/>
            <p:nvPr/>
          </p:nvSpPr>
          <p:spPr>
            <a:xfrm>
              <a:off x="1531936" y="576898"/>
              <a:ext cx="76200" cy="762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F36368C4-1671-6EE6-53CB-0F3EE264CC47}"/>
                </a:ext>
              </a:extLst>
            </p:cNvPr>
            <p:cNvCxnSpPr/>
            <p:nvPr/>
          </p:nvCxnSpPr>
          <p:spPr>
            <a:xfrm flipH="1">
              <a:off x="38100" y="3122612"/>
              <a:ext cx="3103562" cy="0"/>
            </a:xfrm>
            <a:prstGeom prst="straightConnector1">
              <a:avLst/>
            </a:prstGeom>
            <a:ln w="12700" cap="rnd">
              <a:solidFill>
                <a:srgbClr val="00B050"/>
              </a:solidFill>
              <a:round/>
              <a:headEnd type="none" w="med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D8669280-DCCF-3DAC-8477-5914D9998D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16412" y="38100"/>
              <a:ext cx="0" cy="1042987"/>
            </a:xfrm>
            <a:prstGeom prst="straightConnector1">
              <a:avLst/>
            </a:prstGeom>
            <a:ln w="12700" cap="rnd">
              <a:solidFill>
                <a:srgbClr val="00B050"/>
              </a:solidFill>
              <a:round/>
              <a:headEnd type="none" w="med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780C382-823C-BC79-1D8B-CDEA53BA576B}"/>
                </a:ext>
              </a:extLst>
            </p:cNvPr>
            <p:cNvSpPr/>
            <p:nvPr/>
          </p:nvSpPr>
          <p:spPr>
            <a:xfrm>
              <a:off x="0" y="0"/>
              <a:ext cx="76200" cy="7620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590D647-AB90-3C4C-24D1-6A389E3D0ACD}"/>
                </a:ext>
              </a:extLst>
            </p:cNvPr>
            <p:cNvSpPr/>
            <p:nvPr/>
          </p:nvSpPr>
          <p:spPr>
            <a:xfrm>
              <a:off x="38100" y="38100"/>
              <a:ext cx="1531936" cy="576260"/>
            </a:xfrm>
            <a:prstGeom prst="rect">
              <a:avLst/>
            </a:prstGeom>
            <a:solidFill>
              <a:srgbClr val="00B050">
                <a:alpha val="4196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B3297B7-CB3A-C3AE-3A5E-F865C751BE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8512" y="347662"/>
              <a:ext cx="0" cy="2766061"/>
            </a:xfrm>
            <a:prstGeom prst="line">
              <a:avLst/>
            </a:prstGeom>
            <a:ln w="9525" cap="flat" cmpd="sng" algn="ctr">
              <a:solidFill>
                <a:srgbClr val="00B050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C78E49E-ACF5-0992-CF5D-C5BCB7C20E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8512" y="315912"/>
              <a:ext cx="3517899" cy="0"/>
            </a:xfrm>
            <a:prstGeom prst="line">
              <a:avLst/>
            </a:prstGeom>
            <a:ln w="9525" cap="flat" cmpd="sng" algn="ctr">
              <a:solidFill>
                <a:srgbClr val="00B050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D57627EF-F79F-6E46-02DC-8397C11D880B}"/>
                </a:ext>
              </a:extLst>
            </p:cNvPr>
            <p:cNvSpPr/>
            <p:nvPr/>
          </p:nvSpPr>
          <p:spPr>
            <a:xfrm>
              <a:off x="760412" y="277812"/>
              <a:ext cx="76200" cy="762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TextBox 59">
              <a:extLst>
                <a:ext uri="{FF2B5EF4-FFF2-40B4-BE49-F238E27FC236}">
                  <a16:creationId xmlns:a16="http://schemas.microsoft.com/office/drawing/2014/main" id="{2737F59F-9D11-AB02-802C-C4CE93E92455}"/>
                </a:ext>
              </a:extLst>
            </p:cNvPr>
            <p:cNvSpPr txBox="1"/>
            <p:nvPr/>
          </p:nvSpPr>
          <p:spPr>
            <a:xfrm>
              <a:off x="836563" y="157068"/>
              <a:ext cx="495935" cy="19685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Start 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4" name="TextBox 60">
              <a:extLst>
                <a:ext uri="{FF2B5EF4-FFF2-40B4-BE49-F238E27FC236}">
                  <a16:creationId xmlns:a16="http://schemas.microsoft.com/office/drawing/2014/main" id="{51383B80-ACCE-DD6F-2B02-0C15B9751B2E}"/>
                </a:ext>
              </a:extLst>
            </p:cNvPr>
            <p:cNvSpPr txBox="1"/>
            <p:nvPr/>
          </p:nvSpPr>
          <p:spPr>
            <a:xfrm>
              <a:off x="76196" y="119061"/>
              <a:ext cx="484505" cy="306705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00B050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Search area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5" name="TextBox 61">
              <a:extLst>
                <a:ext uri="{FF2B5EF4-FFF2-40B4-BE49-F238E27FC236}">
                  <a16:creationId xmlns:a16="http://schemas.microsoft.com/office/drawing/2014/main" id="{8AE35D62-051B-27FE-5333-C301B9FD4D6F}"/>
                </a:ext>
              </a:extLst>
            </p:cNvPr>
            <p:cNvSpPr txBox="1"/>
            <p:nvPr/>
          </p:nvSpPr>
          <p:spPr>
            <a:xfrm>
              <a:off x="1577265" y="3171127"/>
              <a:ext cx="659130" cy="19685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algn="ctr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00B050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Prefix2 BVDx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6" name="TextBox 62">
              <a:extLst>
                <a:ext uri="{FF2B5EF4-FFF2-40B4-BE49-F238E27FC236}">
                  <a16:creationId xmlns:a16="http://schemas.microsoft.com/office/drawing/2014/main" id="{C0681550-16A2-E1D1-7036-73632B3B9E0F}"/>
                </a:ext>
              </a:extLst>
            </p:cNvPr>
            <p:cNvSpPr txBox="1"/>
            <p:nvPr/>
          </p:nvSpPr>
          <p:spPr>
            <a:xfrm>
              <a:off x="4343144" y="505626"/>
              <a:ext cx="658495" cy="19685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algn="ctr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00B050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Prefix2 BVDy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7" name="TextBox 67">
              <a:extLst>
                <a:ext uri="{FF2B5EF4-FFF2-40B4-BE49-F238E27FC236}">
                  <a16:creationId xmlns:a16="http://schemas.microsoft.com/office/drawing/2014/main" id="{80BAE11D-75B0-BC95-5D61-314EAC201798}"/>
                </a:ext>
              </a:extLst>
            </p:cNvPr>
            <p:cNvSpPr txBox="1"/>
            <p:nvPr/>
          </p:nvSpPr>
          <p:spPr>
            <a:xfrm>
              <a:off x="1187958" y="868818"/>
              <a:ext cx="685800" cy="19685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algn="ctr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Reference CU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8" name="TextBox 68">
              <a:extLst>
                <a:ext uri="{FF2B5EF4-FFF2-40B4-BE49-F238E27FC236}">
                  <a16:creationId xmlns:a16="http://schemas.microsoft.com/office/drawing/2014/main" id="{966106E6-D23B-6654-2836-CEF599B468D9}"/>
                </a:ext>
              </a:extLst>
            </p:cNvPr>
            <p:cNvSpPr txBox="1"/>
            <p:nvPr/>
          </p:nvSpPr>
          <p:spPr>
            <a:xfrm>
              <a:off x="4496487" y="2589375"/>
              <a:ext cx="685800" cy="19685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algn="ctr" hangingPunct="0">
                <a:lnSpc>
                  <a:spcPct val="950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</a:tabLst>
              </a:pPr>
              <a:r>
                <a:rPr lang="de-DE" sz="800" kern="1200">
                  <a:solidFill>
                    <a:srgbClr val="44546A"/>
                  </a:solidFill>
                  <a:effectLst/>
                  <a:latin typeface="Microsoft Sans Serif" panose="020B0604020202020204" pitchFamily="34" charset="0"/>
                  <a:ea typeface="SimSun" panose="02010600030101010101" pitchFamily="2" charset="-122"/>
                </a:rPr>
                <a:t>Current CU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08AA72B1-202D-C672-26A0-CBC798067B07}"/>
              </a:ext>
            </a:extLst>
          </p:cNvPr>
          <p:cNvSpPr txBox="1"/>
          <p:nvPr/>
        </p:nvSpPr>
        <p:spPr>
          <a:xfrm>
            <a:off x="7104888" y="1508760"/>
            <a:ext cx="4535424" cy="283667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Template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matching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search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is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done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starting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from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prefixBvd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vector</a:t>
            </a:r>
            <a:endParaRPr lang="fr-FR" sz="2400" dirty="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  <a:p>
            <a:pPr marL="285750" indent="-285750" algn="l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The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search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area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is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defined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by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prefix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value </a:t>
            </a:r>
          </a:p>
          <a:p>
            <a:pPr marL="285750" indent="-285750" algn="l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Flag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is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signaled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to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indicate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if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true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sufffix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is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equal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to the TM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suffix</a:t>
            </a:r>
            <a:r>
              <a:rPr lang="fr-FR" sz="24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4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predictor</a:t>
            </a:r>
            <a:endParaRPr lang="en-US" sz="2400" dirty="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18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82DF88-4C23-7450-3BD5-78A312C93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7A30FF-6D91-73F7-6DD1-699E6FFCD4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9D21D07-54B2-FE8B-091E-379BBA919F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482006"/>
              </p:ext>
            </p:extLst>
          </p:nvPr>
        </p:nvGraphicFramePr>
        <p:xfrm>
          <a:off x="339852" y="2304288"/>
          <a:ext cx="5521452" cy="19392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0242">
                  <a:extLst>
                    <a:ext uri="{9D8B030D-6E8A-4147-A177-3AD203B41FA5}">
                      <a16:colId xmlns:a16="http://schemas.microsoft.com/office/drawing/2014/main" val="2813827484"/>
                    </a:ext>
                  </a:extLst>
                </a:gridCol>
                <a:gridCol w="920242">
                  <a:extLst>
                    <a:ext uri="{9D8B030D-6E8A-4147-A177-3AD203B41FA5}">
                      <a16:colId xmlns:a16="http://schemas.microsoft.com/office/drawing/2014/main" val="2030246859"/>
                    </a:ext>
                  </a:extLst>
                </a:gridCol>
                <a:gridCol w="920242">
                  <a:extLst>
                    <a:ext uri="{9D8B030D-6E8A-4147-A177-3AD203B41FA5}">
                      <a16:colId xmlns:a16="http://schemas.microsoft.com/office/drawing/2014/main" val="1421922001"/>
                    </a:ext>
                  </a:extLst>
                </a:gridCol>
                <a:gridCol w="920242">
                  <a:extLst>
                    <a:ext uri="{9D8B030D-6E8A-4147-A177-3AD203B41FA5}">
                      <a16:colId xmlns:a16="http://schemas.microsoft.com/office/drawing/2014/main" val="157519120"/>
                    </a:ext>
                  </a:extLst>
                </a:gridCol>
                <a:gridCol w="920242">
                  <a:extLst>
                    <a:ext uri="{9D8B030D-6E8A-4147-A177-3AD203B41FA5}">
                      <a16:colId xmlns:a16="http://schemas.microsoft.com/office/drawing/2014/main" val="2710228665"/>
                    </a:ext>
                  </a:extLst>
                </a:gridCol>
                <a:gridCol w="920242">
                  <a:extLst>
                    <a:ext uri="{9D8B030D-6E8A-4147-A177-3AD203B41FA5}">
                      <a16:colId xmlns:a16="http://schemas.microsoft.com/office/drawing/2014/main" val="1764086382"/>
                    </a:ext>
                  </a:extLst>
                </a:gridCol>
              </a:tblGrid>
              <a:tr h="221186">
                <a:tc>
                  <a:txBody>
                    <a:bodyPr/>
                    <a:lstStyle/>
                    <a:p>
                      <a:pPr algn="ctr"/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All Intra Main 10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059753"/>
                  </a:ext>
                </a:extLst>
              </a:tr>
              <a:tr h="221186">
                <a:tc>
                  <a:txBody>
                    <a:bodyPr/>
                    <a:lstStyle/>
                    <a:p>
                      <a:pPr algn="ctr"/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Over ECM-7.0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1774774"/>
                  </a:ext>
                </a:extLst>
              </a:tr>
              <a:tr h="221186">
                <a:tc>
                  <a:txBody>
                    <a:bodyPr/>
                    <a:lstStyle/>
                    <a:p>
                      <a:pPr algn="ctr"/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4485378"/>
                  </a:ext>
                </a:extLst>
              </a:tr>
              <a:tr h="221186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Class F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91893182"/>
                  </a:ext>
                </a:extLst>
              </a:tr>
              <a:tr h="221186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Class TGM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73154745"/>
                  </a:ext>
                </a:extLst>
              </a:tr>
              <a:tr h="221186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Overall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52541223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9A740BA-46C9-9BDD-E7E8-8F2BB83797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782822"/>
              </p:ext>
            </p:extLst>
          </p:nvPr>
        </p:nvGraphicFramePr>
        <p:xfrm>
          <a:off x="6054852" y="2304288"/>
          <a:ext cx="5530596" cy="19528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1766">
                  <a:extLst>
                    <a:ext uri="{9D8B030D-6E8A-4147-A177-3AD203B41FA5}">
                      <a16:colId xmlns:a16="http://schemas.microsoft.com/office/drawing/2014/main" val="857665574"/>
                    </a:ext>
                  </a:extLst>
                </a:gridCol>
                <a:gridCol w="921766">
                  <a:extLst>
                    <a:ext uri="{9D8B030D-6E8A-4147-A177-3AD203B41FA5}">
                      <a16:colId xmlns:a16="http://schemas.microsoft.com/office/drawing/2014/main" val="1698081920"/>
                    </a:ext>
                  </a:extLst>
                </a:gridCol>
                <a:gridCol w="921766">
                  <a:extLst>
                    <a:ext uri="{9D8B030D-6E8A-4147-A177-3AD203B41FA5}">
                      <a16:colId xmlns:a16="http://schemas.microsoft.com/office/drawing/2014/main" val="951166306"/>
                    </a:ext>
                  </a:extLst>
                </a:gridCol>
                <a:gridCol w="921766">
                  <a:extLst>
                    <a:ext uri="{9D8B030D-6E8A-4147-A177-3AD203B41FA5}">
                      <a16:colId xmlns:a16="http://schemas.microsoft.com/office/drawing/2014/main" val="4126688614"/>
                    </a:ext>
                  </a:extLst>
                </a:gridCol>
                <a:gridCol w="921766">
                  <a:extLst>
                    <a:ext uri="{9D8B030D-6E8A-4147-A177-3AD203B41FA5}">
                      <a16:colId xmlns:a16="http://schemas.microsoft.com/office/drawing/2014/main" val="2526423866"/>
                    </a:ext>
                  </a:extLst>
                </a:gridCol>
                <a:gridCol w="921766">
                  <a:extLst>
                    <a:ext uri="{9D8B030D-6E8A-4147-A177-3AD203B41FA5}">
                      <a16:colId xmlns:a16="http://schemas.microsoft.com/office/drawing/2014/main" val="3218799072"/>
                    </a:ext>
                  </a:extLst>
                </a:gridCol>
              </a:tblGrid>
              <a:tr h="265307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Random Access Main 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1539735"/>
                  </a:ext>
                </a:extLst>
              </a:tr>
              <a:tr h="281080">
                <a:tc>
                  <a:txBody>
                    <a:bodyPr/>
                    <a:lstStyle/>
                    <a:p>
                      <a:pPr algn="ctr"/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Over ECM-7.0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5717444"/>
                  </a:ext>
                </a:extLst>
              </a:tr>
              <a:tr h="281080">
                <a:tc>
                  <a:txBody>
                    <a:bodyPr/>
                    <a:lstStyle/>
                    <a:p>
                      <a:pPr algn="ctr"/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32505964"/>
                  </a:ext>
                </a:extLst>
              </a:tr>
              <a:tr h="281080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Class F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2771444"/>
                  </a:ext>
                </a:extLst>
              </a:tr>
              <a:tr h="530614"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TGM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96263806"/>
                  </a:ext>
                </a:extLst>
              </a:tr>
              <a:tr h="281080"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543377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839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971C2-2379-04F7-5435-129B8AB7B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Summary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87A73-B9F0-E1B5-7D1C-7F1BA2C44B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25F4B3-117F-7059-6EE2-A8F90CB2A5B0}"/>
              </a:ext>
            </a:extLst>
          </p:cNvPr>
          <p:cNvSpPr txBox="1"/>
          <p:nvPr/>
        </p:nvSpPr>
        <p:spPr>
          <a:xfrm>
            <a:off x="667512" y="1581912"/>
            <a:ext cx="10826496" cy="372275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fr-FR" sz="28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Method to </a:t>
            </a:r>
            <a:r>
              <a:rPr lang="fr-FR" sz="28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derive</a:t>
            </a:r>
            <a:r>
              <a:rPr lang="fr-FR" sz="28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8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suffix</a:t>
            </a:r>
            <a:r>
              <a:rPr lang="fr-FR" sz="28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8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bins</a:t>
            </a:r>
            <a:r>
              <a:rPr lang="fr-FR" sz="28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8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is</a:t>
            </a:r>
            <a:r>
              <a:rPr lang="fr-FR" sz="28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8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proposed</a:t>
            </a:r>
            <a:endParaRPr lang="fr-FR" sz="2800" dirty="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  <a:p>
            <a:pPr marL="285750" indent="-285750" algn="l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fr-FR" sz="28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It </a:t>
            </a:r>
            <a:r>
              <a:rPr lang="fr-FR" sz="28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is</a:t>
            </a:r>
            <a:r>
              <a:rPr lang="fr-FR" sz="28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8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recommended</a:t>
            </a:r>
            <a:r>
              <a:rPr lang="fr-FR" sz="28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to </a:t>
            </a:r>
            <a:r>
              <a:rPr lang="fr-FR" sz="28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study</a:t>
            </a:r>
            <a:r>
              <a:rPr lang="fr-FR" sz="28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8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this</a:t>
            </a:r>
            <a:r>
              <a:rPr lang="fr-FR" sz="28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fr-FR" sz="28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proposal</a:t>
            </a:r>
            <a:r>
              <a:rPr lang="fr-FR" sz="28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in the </a:t>
            </a:r>
            <a:r>
              <a:rPr lang="fr-FR" sz="28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next</a:t>
            </a:r>
            <a:r>
              <a:rPr lang="fr-FR" sz="28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round of EE</a:t>
            </a:r>
          </a:p>
          <a:p>
            <a:pPr algn="l">
              <a:lnSpc>
                <a:spcPct val="96000"/>
              </a:lnSpc>
            </a:pPr>
            <a:endParaRPr lang="fr-FR" sz="2800" dirty="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  <a:p>
            <a:pPr algn="l">
              <a:lnSpc>
                <a:spcPct val="96000"/>
              </a:lnSpc>
            </a:pPr>
            <a:endParaRPr lang="fr-FR" sz="2800" dirty="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  <a:p>
            <a:pPr algn="l">
              <a:lnSpc>
                <a:spcPct val="96000"/>
              </a:lnSpc>
            </a:pPr>
            <a:endParaRPr lang="fr-FR" sz="2800" dirty="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  <a:p>
            <a:pPr algn="l">
              <a:lnSpc>
                <a:spcPct val="96000"/>
              </a:lnSpc>
            </a:pPr>
            <a:endParaRPr lang="fr-FR" sz="2800" dirty="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  <a:p>
            <a:pPr algn="l">
              <a:lnSpc>
                <a:spcPct val="96000"/>
              </a:lnSpc>
            </a:pPr>
            <a:endParaRPr lang="fr-FR" sz="2800" dirty="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  <a:p>
            <a:pPr algn="l">
              <a:lnSpc>
                <a:spcPct val="96000"/>
              </a:lnSpc>
            </a:pPr>
            <a:r>
              <a:rPr lang="fr-FR" sz="28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Thanks</a:t>
            </a:r>
            <a:r>
              <a:rPr lang="fr-FR" sz="28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Xiaomi for the </a:t>
            </a:r>
            <a:r>
              <a:rPr lang="fr-FR" sz="28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crosscheck</a:t>
            </a:r>
            <a:r>
              <a:rPr lang="fr-FR" sz="28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(JVET-AC0322) </a:t>
            </a:r>
          </a:p>
          <a:p>
            <a:pPr marL="285750" indent="-285750" algn="l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79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Qualcomm Corporate Confidential Template - May2022">
  <a:themeElements>
    <a:clrScheme name="Qualcomm 2022">
      <a:dk1>
        <a:srgbClr val="13161E"/>
      </a:dk1>
      <a:lt1>
        <a:srgbClr val="F7F8FA"/>
      </a:lt1>
      <a:dk2>
        <a:srgbClr val="0B2742"/>
      </a:dk2>
      <a:lt2>
        <a:srgbClr val="E71324"/>
      </a:lt2>
      <a:accent1>
        <a:srgbClr val="2853DC"/>
      </a:accent1>
      <a:accent2>
        <a:srgbClr val="7BA0FF"/>
      </a:accent2>
      <a:accent3>
        <a:srgbClr val="39A3B5"/>
      </a:accent3>
      <a:accent4>
        <a:srgbClr val="82CBD7"/>
      </a:accent4>
      <a:accent5>
        <a:srgbClr val="4A5A75"/>
      </a:accent5>
      <a:accent6>
        <a:srgbClr val="ACBACF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 err="1">
            <a:solidFill>
              <a:schemeClr val="bg1"/>
            </a:solidFill>
            <a:latin typeface="Microsoft Sans Serif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6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0" tIns="0" rIns="0" bIns="0" rtlCol="0">
        <a:spAutoFit/>
      </a:bodyPr>
      <a:lstStyle>
        <a:defPPr algn="l">
          <a:lnSpc>
            <a:spcPct val="96000"/>
          </a:lnSpc>
          <a:defRPr sz="1600" dirty="0" smtClean="0">
            <a:solidFill>
              <a:schemeClr val="tx2"/>
            </a:solidFill>
            <a:latin typeface="Microsoft Sans Serif"/>
            <a:cs typeface="Microsoft Sans Serif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IMPLIFIED_Qualcomm_Corporate_Confidential_Template-May2022_v05.pptx" id="{EF405156-F952-4019-A835-55916C45E21F}" vid="{513AEE75-FBD9-4D23-BE5F-D0C023114B7A}"/>
    </a:ext>
  </a:extLst>
</a:theme>
</file>

<file path=ppt/theme/theme2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6227</TotalTime>
  <Words>296</Words>
  <Application>Microsoft Office PowerPoint</Application>
  <PresentationFormat>Widescreen</PresentationFormat>
  <Paragraphs>129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Century Gothic</vt:lpstr>
      <vt:lpstr>Microsoft Sans Serif</vt:lpstr>
      <vt:lpstr>Qualcomm Next Thin</vt:lpstr>
      <vt:lpstr>Times New Roman</vt:lpstr>
      <vt:lpstr>Qualcomm Corporate Confidential Template - May2022</vt:lpstr>
      <vt:lpstr>Template matching for IBC BVD suffix derivation  JVET-AC0212</vt:lpstr>
      <vt:lpstr>Introduction (ECM7)</vt:lpstr>
      <vt:lpstr>Proposal</vt:lpstr>
      <vt:lpstr>Results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matching for IBC BVD suffix derivation  JVET-AC0212</dc:title>
  <dc:creator>Pavel Nikitin</dc:creator>
  <cp:lastModifiedBy>Pavel Nikitin</cp:lastModifiedBy>
  <cp:revision>1</cp:revision>
  <dcterms:created xsi:type="dcterms:W3CDTF">2023-01-12T10:57:01Z</dcterms:created>
  <dcterms:modified xsi:type="dcterms:W3CDTF">2023-01-16T20:04:04Z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11556172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D8.0.4</vt:lpwstr>
  </property>
</Properties>
</file>