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11"/>
  </p:notesMasterIdLst>
  <p:handoutMasterIdLst>
    <p:handoutMasterId r:id="rId12"/>
  </p:handoutMasterIdLst>
  <p:sldIdLst>
    <p:sldId id="573" r:id="rId5"/>
    <p:sldId id="615" r:id="rId6"/>
    <p:sldId id="616" r:id="rId7"/>
    <p:sldId id="618" r:id="rId8"/>
    <p:sldId id="625" r:id="rId9"/>
    <p:sldId id="620" r:id="rId10"/>
  </p:sldIdLst>
  <p:sldSz cx="12192000" cy="6858000"/>
  <p:notesSz cx="6858000" cy="9144000"/>
  <p:custDataLst>
    <p:tags r:id="rId1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46410E4-4F35-4176-998F-C3584672D016}" v="8" dt="2023-01-16T09:01:30.17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837" autoAdjust="0"/>
    <p:restoredTop sz="95840" autoAdjust="0"/>
  </p:normalViewPr>
  <p:slideViewPr>
    <p:cSldViewPr snapToGrid="0">
      <p:cViewPr varScale="1">
        <p:scale>
          <a:sx n="131" d="100"/>
          <a:sy n="131" d="100"/>
        </p:scale>
        <p:origin x="240" y="126"/>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gs" Target="tags/tag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ngtao Wang" userId="877b3aaa-fb50-4345-89ca-d1f8f1ef7f8a" providerId="ADAL" clId="{146410E4-4F35-4176-998F-C3584672D016}"/>
    <pc:docChg chg="undo redo custSel addSld delSld modSld sldOrd">
      <pc:chgData name="Hongtao Wang" userId="877b3aaa-fb50-4345-89ca-d1f8f1ef7f8a" providerId="ADAL" clId="{146410E4-4F35-4176-998F-C3584672D016}" dt="2023-01-16T09:02:30.938" v="2112" actId="47"/>
      <pc:docMkLst>
        <pc:docMk/>
      </pc:docMkLst>
      <pc:sldChg chg="addSp modSp mod">
        <pc:chgData name="Hongtao Wang" userId="877b3aaa-fb50-4345-89ca-d1f8f1ef7f8a" providerId="ADAL" clId="{146410E4-4F35-4176-998F-C3584672D016}" dt="2023-01-16T06:33:29.808" v="1586" actId="20577"/>
        <pc:sldMkLst>
          <pc:docMk/>
          <pc:sldMk cId="2295146164" sldId="615"/>
        </pc:sldMkLst>
        <pc:spChg chg="add mod">
          <ac:chgData name="Hongtao Wang" userId="877b3aaa-fb50-4345-89ca-d1f8f1ef7f8a" providerId="ADAL" clId="{146410E4-4F35-4176-998F-C3584672D016}" dt="2023-01-16T06:33:29.808" v="1586" actId="20577"/>
          <ac:spMkLst>
            <pc:docMk/>
            <pc:sldMk cId="2295146164" sldId="615"/>
            <ac:spMk id="3" creationId="{B160F706-40D1-FE2D-96D7-0915F27609D2}"/>
          </ac:spMkLst>
        </pc:spChg>
        <pc:spChg chg="mod">
          <ac:chgData name="Hongtao Wang" userId="877b3aaa-fb50-4345-89ca-d1f8f1ef7f8a" providerId="ADAL" clId="{146410E4-4F35-4176-998F-C3584672D016}" dt="2023-01-16T05:31:13.829" v="4" actId="5793"/>
          <ac:spMkLst>
            <pc:docMk/>
            <pc:sldMk cId="2295146164" sldId="615"/>
            <ac:spMk id="5" creationId="{A927B8C9-3491-477D-841E-A6AF8127D5BA}"/>
          </ac:spMkLst>
        </pc:spChg>
        <pc:spChg chg="mod">
          <ac:chgData name="Hongtao Wang" userId="877b3aaa-fb50-4345-89ca-d1f8f1ef7f8a" providerId="ADAL" clId="{146410E4-4F35-4176-998F-C3584672D016}" dt="2023-01-16T05:39:10.314" v="339" actId="21"/>
          <ac:spMkLst>
            <pc:docMk/>
            <pc:sldMk cId="2295146164" sldId="615"/>
            <ac:spMk id="7" creationId="{DFA2A360-F716-4515-B38F-D0F09BDFDC25}"/>
          </ac:spMkLst>
        </pc:spChg>
      </pc:sldChg>
      <pc:sldChg chg="delSp modSp mod ord">
        <pc:chgData name="Hongtao Wang" userId="877b3aaa-fb50-4345-89ca-d1f8f1ef7f8a" providerId="ADAL" clId="{146410E4-4F35-4176-998F-C3584672D016}" dt="2023-01-16T09:01:59.129" v="2098" actId="20577"/>
        <pc:sldMkLst>
          <pc:docMk/>
          <pc:sldMk cId="1410589270" sldId="616"/>
        </pc:sldMkLst>
        <pc:spChg chg="mod">
          <ac:chgData name="Hongtao Wang" userId="877b3aaa-fb50-4345-89ca-d1f8f1ef7f8a" providerId="ADAL" clId="{146410E4-4F35-4176-998F-C3584672D016}" dt="2023-01-16T05:33:52.017" v="20" actId="20577"/>
          <ac:spMkLst>
            <pc:docMk/>
            <pc:sldMk cId="1410589270" sldId="616"/>
            <ac:spMk id="2" creationId="{8DED99F4-C448-40D9-A41F-C17489D43438}"/>
          </ac:spMkLst>
        </pc:spChg>
        <pc:spChg chg="mod">
          <ac:chgData name="Hongtao Wang" userId="877b3aaa-fb50-4345-89ca-d1f8f1ef7f8a" providerId="ADAL" clId="{146410E4-4F35-4176-998F-C3584672D016}" dt="2023-01-16T09:01:59.129" v="2098" actId="20577"/>
          <ac:spMkLst>
            <pc:docMk/>
            <pc:sldMk cId="1410589270" sldId="616"/>
            <ac:spMk id="5" creationId="{4D3ABC99-4A3A-4102-A8B8-7F6181BCFB05}"/>
          </ac:spMkLst>
        </pc:spChg>
        <pc:graphicFrameChg chg="del">
          <ac:chgData name="Hongtao Wang" userId="877b3aaa-fb50-4345-89ca-d1f8f1ef7f8a" providerId="ADAL" clId="{146410E4-4F35-4176-998F-C3584672D016}" dt="2023-01-16T05:33:55.801" v="21" actId="478"/>
          <ac:graphicFrameMkLst>
            <pc:docMk/>
            <pc:sldMk cId="1410589270" sldId="616"/>
            <ac:graphicFrameMk id="3" creationId="{F5C7EE41-EBB4-4F03-9708-C0DBA4FDC9B1}"/>
          </ac:graphicFrameMkLst>
        </pc:graphicFrameChg>
      </pc:sldChg>
      <pc:sldChg chg="modSp del mod">
        <pc:chgData name="Hongtao Wang" userId="877b3aaa-fb50-4345-89ca-d1f8f1ef7f8a" providerId="ADAL" clId="{146410E4-4F35-4176-998F-C3584672D016}" dt="2023-01-16T06:44:43.868" v="1605" actId="47"/>
        <pc:sldMkLst>
          <pc:docMk/>
          <pc:sldMk cId="3906393511" sldId="617"/>
        </pc:sldMkLst>
        <pc:spChg chg="mod">
          <ac:chgData name="Hongtao Wang" userId="877b3aaa-fb50-4345-89ca-d1f8f1ef7f8a" providerId="ADAL" clId="{146410E4-4F35-4176-998F-C3584672D016}" dt="2023-01-16T06:33:47.445" v="1604" actId="20577"/>
          <ac:spMkLst>
            <pc:docMk/>
            <pc:sldMk cId="3906393511" sldId="617"/>
            <ac:spMk id="10" creationId="{D13BFD8A-F073-4BA1-A11C-889DCB1AEDEE}"/>
          </ac:spMkLst>
        </pc:spChg>
      </pc:sldChg>
      <pc:sldChg chg="addSp delSp modSp mod">
        <pc:chgData name="Hongtao Wang" userId="877b3aaa-fb50-4345-89ca-d1f8f1ef7f8a" providerId="ADAL" clId="{146410E4-4F35-4176-998F-C3584672D016}" dt="2023-01-16T07:47:25.235" v="1801" actId="20577"/>
        <pc:sldMkLst>
          <pc:docMk/>
          <pc:sldMk cId="2646560583" sldId="618"/>
        </pc:sldMkLst>
        <pc:spChg chg="add mod">
          <ac:chgData name="Hongtao Wang" userId="877b3aaa-fb50-4345-89ca-d1f8f1ef7f8a" providerId="ADAL" clId="{146410E4-4F35-4176-998F-C3584672D016}" dt="2023-01-16T07:47:17.274" v="1797" actId="1076"/>
          <ac:spMkLst>
            <pc:docMk/>
            <pc:sldMk cId="2646560583" sldId="618"/>
            <ac:spMk id="6" creationId="{F2AF86C9-D87A-3C3B-4869-8501F24E183C}"/>
          </ac:spMkLst>
        </pc:spChg>
        <pc:spChg chg="mod">
          <ac:chgData name="Hongtao Wang" userId="877b3aaa-fb50-4345-89ca-d1f8f1ef7f8a" providerId="ADAL" clId="{146410E4-4F35-4176-998F-C3584672D016}" dt="2023-01-16T06:44:53.427" v="1608" actId="6549"/>
          <ac:spMkLst>
            <pc:docMk/>
            <pc:sldMk cId="2646560583" sldId="618"/>
            <ac:spMk id="7" creationId="{866014A9-C097-4095-A92E-E271729D24FE}"/>
          </ac:spMkLst>
        </pc:spChg>
        <pc:spChg chg="add mod">
          <ac:chgData name="Hongtao Wang" userId="877b3aaa-fb50-4345-89ca-d1f8f1ef7f8a" providerId="ADAL" clId="{146410E4-4F35-4176-998F-C3584672D016}" dt="2023-01-16T07:47:25.235" v="1801" actId="20577"/>
          <ac:spMkLst>
            <pc:docMk/>
            <pc:sldMk cId="2646560583" sldId="618"/>
            <ac:spMk id="8" creationId="{72D1419D-3BF1-53AE-809A-6DA9B209D6C6}"/>
          </ac:spMkLst>
        </pc:spChg>
        <pc:graphicFrameChg chg="del modGraphic">
          <ac:chgData name="Hongtao Wang" userId="877b3aaa-fb50-4345-89ca-d1f8f1ef7f8a" providerId="ADAL" clId="{146410E4-4F35-4176-998F-C3584672D016}" dt="2023-01-16T06:44:58.829" v="1610" actId="478"/>
          <ac:graphicFrameMkLst>
            <pc:docMk/>
            <pc:sldMk cId="2646560583" sldId="618"/>
            <ac:graphicFrameMk id="2" creationId="{D47518A0-0F70-4169-AF8D-0ACBEB8FE00E}"/>
          </ac:graphicFrameMkLst>
        </pc:graphicFrameChg>
        <pc:graphicFrameChg chg="add mod">
          <ac:chgData name="Hongtao Wang" userId="877b3aaa-fb50-4345-89ca-d1f8f1ef7f8a" providerId="ADAL" clId="{146410E4-4F35-4176-998F-C3584672D016}" dt="2023-01-16T07:46:55.402" v="1781" actId="1076"/>
          <ac:graphicFrameMkLst>
            <pc:docMk/>
            <pc:sldMk cId="2646560583" sldId="618"/>
            <ac:graphicFrameMk id="3" creationId="{C9621B32-29FC-31B4-3B05-BBBDDF20B727}"/>
          </ac:graphicFrameMkLst>
        </pc:graphicFrameChg>
        <pc:graphicFrameChg chg="add mod">
          <ac:chgData name="Hongtao Wang" userId="877b3aaa-fb50-4345-89ca-d1f8f1ef7f8a" providerId="ADAL" clId="{146410E4-4F35-4176-998F-C3584672D016}" dt="2023-01-16T07:46:58.345" v="1782" actId="1076"/>
          <ac:graphicFrameMkLst>
            <pc:docMk/>
            <pc:sldMk cId="2646560583" sldId="618"/>
            <ac:graphicFrameMk id="4" creationId="{0F97F050-19A3-45CA-A928-27725754E649}"/>
          </ac:graphicFrameMkLst>
        </pc:graphicFrameChg>
      </pc:sldChg>
      <pc:sldChg chg="modSp mod">
        <pc:chgData name="Hongtao Wang" userId="877b3aaa-fb50-4345-89ca-d1f8f1ef7f8a" providerId="ADAL" clId="{146410E4-4F35-4176-998F-C3584672D016}" dt="2023-01-16T07:48:47.039" v="1830" actId="20577"/>
        <pc:sldMkLst>
          <pc:docMk/>
          <pc:sldMk cId="2159266762" sldId="620"/>
        </pc:sldMkLst>
        <pc:spChg chg="mod">
          <ac:chgData name="Hongtao Wang" userId="877b3aaa-fb50-4345-89ca-d1f8f1ef7f8a" providerId="ADAL" clId="{146410E4-4F35-4176-998F-C3584672D016}" dt="2023-01-16T07:48:47.039" v="1830" actId="20577"/>
          <ac:spMkLst>
            <pc:docMk/>
            <pc:sldMk cId="2159266762" sldId="620"/>
            <ac:spMk id="3" creationId="{2584845F-75C2-415A-8317-9BE337A0A649}"/>
          </ac:spMkLst>
        </pc:spChg>
      </pc:sldChg>
      <pc:sldChg chg="modSp del mod">
        <pc:chgData name="Hongtao Wang" userId="877b3aaa-fb50-4345-89ca-d1f8f1ef7f8a" providerId="ADAL" clId="{146410E4-4F35-4176-998F-C3584672D016}" dt="2023-01-16T06:44:44.814" v="1606" actId="47"/>
        <pc:sldMkLst>
          <pc:docMk/>
          <pc:sldMk cId="671290832" sldId="622"/>
        </pc:sldMkLst>
        <pc:spChg chg="mod">
          <ac:chgData name="Hongtao Wang" userId="877b3aaa-fb50-4345-89ca-d1f8f1ef7f8a" providerId="ADAL" clId="{146410E4-4F35-4176-998F-C3584672D016}" dt="2023-01-16T05:36:48.724" v="177" actId="20577"/>
          <ac:spMkLst>
            <pc:docMk/>
            <pc:sldMk cId="671290832" sldId="622"/>
            <ac:spMk id="3" creationId="{34064124-C761-4A83-8E9C-29FA5AF88E64}"/>
          </ac:spMkLst>
        </pc:spChg>
      </pc:sldChg>
      <pc:sldChg chg="addSp delSp modSp new add del mod">
        <pc:chgData name="Hongtao Wang" userId="877b3aaa-fb50-4345-89ca-d1f8f1ef7f8a" providerId="ADAL" clId="{146410E4-4F35-4176-998F-C3584672D016}" dt="2023-01-16T09:02:30.938" v="2112" actId="47"/>
        <pc:sldMkLst>
          <pc:docMk/>
          <pc:sldMk cId="3560247106" sldId="623"/>
        </pc:sldMkLst>
        <pc:spChg chg="mod">
          <ac:chgData name="Hongtao Wang" userId="877b3aaa-fb50-4345-89ca-d1f8f1ef7f8a" providerId="ADAL" clId="{146410E4-4F35-4176-998F-C3584672D016}" dt="2023-01-16T07:49:34.358" v="1841" actId="20577"/>
          <ac:spMkLst>
            <pc:docMk/>
            <pc:sldMk cId="3560247106" sldId="623"/>
            <ac:spMk id="2" creationId="{D490C620-17E7-B55F-5A8B-F84547A7649B}"/>
          </ac:spMkLst>
        </pc:spChg>
        <pc:spChg chg="del">
          <ac:chgData name="Hongtao Wang" userId="877b3aaa-fb50-4345-89ca-d1f8f1ef7f8a" providerId="ADAL" clId="{146410E4-4F35-4176-998F-C3584672D016}" dt="2023-01-16T07:49:40.762" v="1842" actId="478"/>
          <ac:spMkLst>
            <pc:docMk/>
            <pc:sldMk cId="3560247106" sldId="623"/>
            <ac:spMk id="3" creationId="{6D40488B-D0C1-C1DF-F7AD-DCFCBE2E6B6B}"/>
          </ac:spMkLst>
        </pc:spChg>
        <pc:spChg chg="add mod">
          <ac:chgData name="Hongtao Wang" userId="877b3aaa-fb50-4345-89ca-d1f8f1ef7f8a" providerId="ADAL" clId="{146410E4-4F35-4176-998F-C3584672D016}" dt="2023-01-16T07:50:43.143" v="1843" actId="20577"/>
          <ac:spMkLst>
            <pc:docMk/>
            <pc:sldMk cId="3560247106" sldId="623"/>
            <ac:spMk id="5" creationId="{3594B0D3-8D37-C2A9-CC67-D145A93DB5F6}"/>
          </ac:spMkLst>
        </pc:spChg>
        <pc:spChg chg="add del">
          <ac:chgData name="Hongtao Wang" userId="877b3aaa-fb50-4345-89ca-d1f8f1ef7f8a" providerId="ADAL" clId="{146410E4-4F35-4176-998F-C3584672D016}" dt="2023-01-16T09:00:42.282" v="2055" actId="22"/>
          <ac:spMkLst>
            <pc:docMk/>
            <pc:sldMk cId="3560247106" sldId="623"/>
            <ac:spMk id="7" creationId="{9C2529F4-909F-A67B-8557-6DBD12790391}"/>
          </ac:spMkLst>
        </pc:spChg>
      </pc:sldChg>
      <pc:sldChg chg="addSp delSp modSp new del mod">
        <pc:chgData name="Hongtao Wang" userId="877b3aaa-fb50-4345-89ca-d1f8f1ef7f8a" providerId="ADAL" clId="{146410E4-4F35-4176-998F-C3584672D016}" dt="2023-01-16T09:02:26.148" v="2111" actId="47"/>
        <pc:sldMkLst>
          <pc:docMk/>
          <pc:sldMk cId="103280022" sldId="624"/>
        </pc:sldMkLst>
        <pc:spChg chg="add del mod">
          <ac:chgData name="Hongtao Wang" userId="877b3aaa-fb50-4345-89ca-d1f8f1ef7f8a" providerId="ADAL" clId="{146410E4-4F35-4176-998F-C3584672D016}" dt="2023-01-16T09:01:39.167" v="2083"/>
          <ac:spMkLst>
            <pc:docMk/>
            <pc:sldMk cId="103280022" sldId="624"/>
            <ac:spMk id="6" creationId="{55C07EBA-BD61-5508-BC5B-7F43EC51824E}"/>
          </ac:spMkLst>
        </pc:spChg>
      </pc:sldChg>
      <pc:sldChg chg="modSp new del mod">
        <pc:chgData name="Hongtao Wang" userId="877b3aaa-fb50-4345-89ca-d1f8f1ef7f8a" providerId="ADAL" clId="{146410E4-4F35-4176-998F-C3584672D016}" dt="2023-01-16T06:44:46.191" v="1607" actId="47"/>
        <pc:sldMkLst>
          <pc:docMk/>
          <pc:sldMk cId="744936437" sldId="624"/>
        </pc:sldMkLst>
        <pc:spChg chg="mod">
          <ac:chgData name="Hongtao Wang" userId="877b3aaa-fb50-4345-89ca-d1f8f1ef7f8a" providerId="ADAL" clId="{146410E4-4F35-4176-998F-C3584672D016}" dt="2023-01-16T05:38:53.852" v="337" actId="20577"/>
          <ac:spMkLst>
            <pc:docMk/>
            <pc:sldMk cId="744936437" sldId="624"/>
            <ac:spMk id="3" creationId="{92921A3C-AC6C-9D9C-40F9-ABC5BBB8C7F5}"/>
          </ac:spMkLst>
        </pc:spChg>
      </pc:sldChg>
      <pc:sldChg chg="modSp add mod ord">
        <pc:chgData name="Hongtao Wang" userId="877b3aaa-fb50-4345-89ca-d1f8f1ef7f8a" providerId="ADAL" clId="{146410E4-4F35-4176-998F-C3584672D016}" dt="2023-01-16T09:02:22.317" v="2110" actId="20577"/>
        <pc:sldMkLst>
          <pc:docMk/>
          <pc:sldMk cId="1641712003" sldId="625"/>
        </pc:sldMkLst>
        <pc:spChg chg="mod">
          <ac:chgData name="Hongtao Wang" userId="877b3aaa-fb50-4345-89ca-d1f8f1ef7f8a" providerId="ADAL" clId="{146410E4-4F35-4176-998F-C3584672D016}" dt="2023-01-16T09:02:22.317" v="2110" actId="20577"/>
          <ac:spMkLst>
            <pc:docMk/>
            <pc:sldMk cId="1641712003" sldId="625"/>
            <ac:spMk id="2" creationId="{8DED99F4-C448-40D9-A41F-C17489D43438}"/>
          </ac:spMkLst>
        </pc:spChg>
        <pc:spChg chg="mod">
          <ac:chgData name="Hongtao Wang" userId="877b3aaa-fb50-4345-89ca-d1f8f1ef7f8a" providerId="ADAL" clId="{146410E4-4F35-4176-998F-C3584672D016}" dt="2023-01-16T09:01:45.507" v="2084"/>
          <ac:spMkLst>
            <pc:docMk/>
            <pc:sldMk cId="1641712003" sldId="625"/>
            <ac:spMk id="5" creationId="{4D3ABC99-4A3A-4102-A8B8-7F6181BCFB0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6</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7503830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a:xfrm>
            <a:off x="112915" y="1241571"/>
            <a:ext cx="8575227" cy="2718033"/>
          </a:xfrm>
        </p:spPr>
        <p:txBody>
          <a:bodyPr/>
          <a:lstStyle/>
          <a:p>
            <a:pPr algn="ctr"/>
            <a:r>
              <a:rPr lang="en-US" sz="3200" dirty="0"/>
              <a:t>JVET-AC0191</a:t>
            </a:r>
            <a:r>
              <a:rPr lang="en-US" sz="3200" b="1" dirty="0"/>
              <a:t/>
            </a:r>
            <a:br>
              <a:rPr lang="en-US" sz="3200" b="1" dirty="0"/>
            </a:br>
            <a:r>
              <a:rPr lang="en-US" sz="3200" b="1" dirty="0"/>
              <a:t/>
            </a:r>
            <a:br>
              <a:rPr lang="en-US" sz="3200" b="1" dirty="0"/>
            </a:br>
            <a:r>
              <a:rPr lang="en-US" sz="2800" dirty="0"/>
              <a:t>Non-EE2: Modification to MPM list derivation</a:t>
            </a:r>
            <a:r>
              <a:rPr lang="en-US" sz="2400" b="1" dirty="0"/>
              <a:t/>
            </a:r>
            <a:br>
              <a:rPr lang="en-US" sz="2400" b="1" dirty="0"/>
            </a:br>
            <a:endParaRPr lang="en-US" sz="3200"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bwMode="gray">
          <a:xfrm>
            <a:off x="366503" y="4169918"/>
            <a:ext cx="8575227" cy="961930"/>
          </a:xfrm>
        </p:spPr>
        <p:txBody>
          <a:bodyPr/>
          <a:lstStyle/>
          <a:p>
            <a:pPr hangingPunct="0"/>
            <a:r>
              <a:rPr lang="en-US" dirty="0"/>
              <a:t>Hongtao Wang, Yao-Jen Chang, Vadim Seregin, Marta Karczewicz</a:t>
            </a:r>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9DD8D3-2B45-4AEC-A24D-5FDAB8A91254}"/>
              </a:ext>
            </a:extLst>
          </p:cNvPr>
          <p:cNvSpPr>
            <a:spLocks noGrp="1"/>
          </p:cNvSpPr>
          <p:nvPr>
            <p:ph type="title"/>
          </p:nvPr>
        </p:nvSpPr>
        <p:spPr/>
        <p:txBody>
          <a:bodyPr/>
          <a:lstStyle/>
          <a:p>
            <a:r>
              <a:rPr lang="en-US" dirty="0" smtClean="0"/>
              <a:t>Introduction</a:t>
            </a:r>
            <a:endParaRPr lang="en-US" dirty="0"/>
          </a:p>
        </p:txBody>
      </p:sp>
      <p:sp>
        <p:nvSpPr>
          <p:cNvPr id="5" name="Content Placeholder 3">
            <a:extLst>
              <a:ext uri="{FF2B5EF4-FFF2-40B4-BE49-F238E27FC236}">
                <a16:creationId xmlns:a16="http://schemas.microsoft.com/office/drawing/2014/main" id="{A927B8C9-3491-477D-841E-A6AF8127D5BA}"/>
              </a:ext>
            </a:extLst>
          </p:cNvPr>
          <p:cNvSpPr txBox="1">
            <a:spLocks/>
          </p:cNvSpPr>
          <p:nvPr/>
        </p:nvSpPr>
        <p:spPr>
          <a:xfrm>
            <a:off x="327485" y="1600697"/>
            <a:ext cx="5507627" cy="4681727"/>
          </a:xfrm>
          <a:prstGeom prst="rect">
            <a:avLst/>
          </a:prstGeom>
        </p:spPr>
        <p:txBody>
          <a:bodyPr/>
          <a:lst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pPr marL="0" indent="0">
              <a:buNone/>
            </a:pPr>
            <a:endParaRPr lang="en-US" sz="1800" dirty="0"/>
          </a:p>
        </p:txBody>
      </p:sp>
      <p:sp>
        <p:nvSpPr>
          <p:cNvPr id="3" name="Content Placeholder 2">
            <a:extLst>
              <a:ext uri="{FF2B5EF4-FFF2-40B4-BE49-F238E27FC236}">
                <a16:creationId xmlns:a16="http://schemas.microsoft.com/office/drawing/2014/main" id="{B160F706-40D1-FE2D-96D7-0915F27609D2}"/>
              </a:ext>
            </a:extLst>
          </p:cNvPr>
          <p:cNvSpPr txBox="1">
            <a:spLocks/>
          </p:cNvSpPr>
          <p:nvPr/>
        </p:nvSpPr>
        <p:spPr>
          <a:xfrm>
            <a:off x="471868" y="1417320"/>
            <a:ext cx="11210544" cy="4636008"/>
          </a:xfrm>
          <a:prstGeom prst="rect">
            <a:avLst/>
          </a:prstGeom>
        </p:spPr>
        <p:txBody>
          <a:bodyPr/>
          <a:lst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r>
              <a:rPr lang="en-US" sz="2400" dirty="0"/>
              <a:t>MPM generation for regular intra modes in ECM-7.0</a:t>
            </a:r>
            <a:endParaRPr lang="en-US" dirty="0"/>
          </a:p>
          <a:p>
            <a:pPr lvl="1"/>
            <a:r>
              <a:rPr lang="en-US" dirty="0"/>
              <a:t>Planar mode is added as the 1</a:t>
            </a:r>
            <a:r>
              <a:rPr lang="en-US" baseline="30000" dirty="0"/>
              <a:t>st</a:t>
            </a:r>
            <a:r>
              <a:rPr lang="en-US" dirty="0"/>
              <a:t> item</a:t>
            </a:r>
          </a:p>
          <a:p>
            <a:pPr lvl="1"/>
            <a:r>
              <a:rPr lang="en-US" dirty="0"/>
              <a:t>Neighbor modes and DIMD modes are added</a:t>
            </a:r>
          </a:p>
          <a:p>
            <a:pPr lvl="1"/>
            <a:r>
              <a:rPr lang="en-US" dirty="0"/>
              <a:t>Offset search (±1 ~ ±4 ) is performed on 2 neighbor modes</a:t>
            </a:r>
          </a:p>
          <a:p>
            <a:pPr lvl="1"/>
            <a:r>
              <a:rPr lang="en-US" dirty="0"/>
              <a:t>Default modes are </a:t>
            </a:r>
            <a:r>
              <a:rPr lang="en-US" dirty="0" smtClean="0"/>
              <a:t>added</a:t>
            </a:r>
          </a:p>
          <a:p>
            <a:pPr lvl="1"/>
            <a:endParaRPr lang="en-US" dirty="0"/>
          </a:p>
          <a:p>
            <a:r>
              <a:rPr lang="en-US" dirty="0"/>
              <a:t>In TMRL mode, the offset search is performed on both neighbor modes and DIMD modes</a:t>
            </a:r>
          </a:p>
          <a:p>
            <a:endParaRPr lang="en-US" dirty="0"/>
          </a:p>
        </p:txBody>
      </p:sp>
    </p:spTree>
    <p:extLst>
      <p:ext uri="{BB962C8B-B14F-4D97-AF65-F5344CB8AC3E}">
        <p14:creationId xmlns:p14="http://schemas.microsoft.com/office/powerpoint/2010/main" val="2295146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ED99F4-C448-40D9-A41F-C17489D43438}"/>
              </a:ext>
            </a:extLst>
          </p:cNvPr>
          <p:cNvSpPr>
            <a:spLocks noGrp="1"/>
          </p:cNvSpPr>
          <p:nvPr>
            <p:ph type="title"/>
          </p:nvPr>
        </p:nvSpPr>
        <p:spPr/>
        <p:txBody>
          <a:bodyPr/>
          <a:lstStyle/>
          <a:p>
            <a:r>
              <a:rPr lang="en-US" dirty="0"/>
              <a:t>Proposed method</a:t>
            </a:r>
          </a:p>
        </p:txBody>
      </p:sp>
      <p:sp>
        <p:nvSpPr>
          <p:cNvPr id="5" name="Content Placeholder 3">
            <a:extLst>
              <a:ext uri="{FF2B5EF4-FFF2-40B4-BE49-F238E27FC236}">
                <a16:creationId xmlns:a16="http://schemas.microsoft.com/office/drawing/2014/main" id="{4D3ABC99-4A3A-4102-A8B8-7F6181BCFB05}"/>
              </a:ext>
            </a:extLst>
          </p:cNvPr>
          <p:cNvSpPr txBox="1">
            <a:spLocks/>
          </p:cNvSpPr>
          <p:nvPr/>
        </p:nvSpPr>
        <p:spPr>
          <a:xfrm>
            <a:off x="472173" y="1172815"/>
            <a:ext cx="11187112" cy="4681727"/>
          </a:xfrm>
          <a:prstGeom prst="rect">
            <a:avLst/>
          </a:prstGeom>
        </p:spPr>
        <p:txBody>
          <a:bodyPr/>
          <a:lst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pPr>
              <a:spcBef>
                <a:spcPts val="600"/>
              </a:spcBef>
            </a:pPr>
            <a:r>
              <a:rPr lang="en-US" dirty="0"/>
              <a:t>Method 1:</a:t>
            </a:r>
          </a:p>
          <a:p>
            <a:pPr lvl="1">
              <a:spcBef>
                <a:spcPts val="600"/>
              </a:spcBef>
            </a:pPr>
            <a:r>
              <a:rPr lang="en-US" dirty="0"/>
              <a:t>Planar mode, neighbor modes, and DIMD modes are added in the same way as ECM-7.0</a:t>
            </a:r>
          </a:p>
          <a:p>
            <a:pPr lvl="1">
              <a:spcBef>
                <a:spcPts val="600"/>
              </a:spcBef>
            </a:pPr>
            <a:r>
              <a:rPr lang="en-US" dirty="0"/>
              <a:t>Offset search (±1 ~ ±4 ) is performed for DIMD modes and then all angular neighbor modes</a:t>
            </a:r>
          </a:p>
          <a:p>
            <a:pPr lvl="1">
              <a:spcBef>
                <a:spcPts val="600"/>
              </a:spcBef>
            </a:pPr>
            <a:r>
              <a:rPr lang="en-US" dirty="0"/>
              <a:t>Default modes are added in the same way as ECM-7.0</a:t>
            </a:r>
          </a:p>
          <a:p>
            <a:pPr lvl="1">
              <a:spcBef>
                <a:spcPts val="600"/>
              </a:spcBef>
            </a:pPr>
            <a:r>
              <a:rPr lang="en-US" dirty="0"/>
              <a:t>TMRL uses the same MPM derivation except that only the </a:t>
            </a:r>
            <a:r>
              <a:rPr lang="en-US" dirty="0" smtClean="0"/>
              <a:t>first</a:t>
            </a:r>
            <a:r>
              <a:rPr lang="en-US" dirty="0" smtClean="0"/>
              <a:t> </a:t>
            </a:r>
            <a:r>
              <a:rPr lang="en-US" dirty="0"/>
              <a:t>10 non-planar modes are used </a:t>
            </a:r>
          </a:p>
          <a:p>
            <a:pPr>
              <a:spcBef>
                <a:spcPts val="600"/>
              </a:spcBef>
            </a:pPr>
            <a:r>
              <a:rPr lang="en-US" altLang="zh-CN" dirty="0"/>
              <a:t>Method 2: on top of method 1, the following modifications are added:</a:t>
            </a:r>
          </a:p>
          <a:p>
            <a:pPr lvl="1">
              <a:spcBef>
                <a:spcPts val="600"/>
              </a:spcBef>
            </a:pPr>
            <a:r>
              <a:rPr lang="en-US" altLang="zh-CN" dirty="0"/>
              <a:t>For an intra block coded with MIP or </a:t>
            </a:r>
            <a:r>
              <a:rPr lang="en-US" altLang="zh-CN" dirty="0" err="1"/>
              <a:t>IntraTMP</a:t>
            </a:r>
            <a:r>
              <a:rPr lang="en-US" altLang="zh-CN" dirty="0"/>
              <a:t> mode, a derived mode is stored for the use of </a:t>
            </a:r>
            <a:r>
              <a:rPr lang="en-US" altLang="zh-CN" dirty="0" smtClean="0"/>
              <a:t>MPM list generation in future blocks </a:t>
            </a:r>
            <a:endParaRPr lang="en-US" altLang="zh-CN" dirty="0"/>
          </a:p>
          <a:p>
            <a:pPr lvl="1">
              <a:spcBef>
                <a:spcPts val="600"/>
              </a:spcBef>
            </a:pPr>
            <a:r>
              <a:rPr lang="en-US" altLang="zh-CN" dirty="0"/>
              <a:t>Neighbor modes and DIMD modes are re-ordered based on the count of appearances</a:t>
            </a:r>
          </a:p>
          <a:p>
            <a:pPr lvl="1">
              <a:spcBef>
                <a:spcPts val="600"/>
              </a:spcBef>
            </a:pPr>
            <a:endParaRPr lang="en-US" altLang="zh-CN" dirty="0"/>
          </a:p>
          <a:p>
            <a:pPr lvl="1">
              <a:spcBef>
                <a:spcPts val="600"/>
              </a:spcBef>
            </a:pPr>
            <a:endParaRPr lang="en-US" altLang="zh-CN" dirty="0"/>
          </a:p>
          <a:p>
            <a:endParaRPr lang="en-US" dirty="0"/>
          </a:p>
        </p:txBody>
      </p:sp>
    </p:spTree>
    <p:extLst>
      <p:ext uri="{BB962C8B-B14F-4D97-AF65-F5344CB8AC3E}">
        <p14:creationId xmlns:p14="http://schemas.microsoft.com/office/powerpoint/2010/main" val="1410589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08F1B95-010C-44DC-BBA1-E5CB9079A8EA}"/>
              </a:ext>
            </a:extLst>
          </p:cNvPr>
          <p:cNvSpPr>
            <a:spLocks noGrp="1"/>
          </p:cNvSpPr>
          <p:nvPr>
            <p:ph type="title"/>
          </p:nvPr>
        </p:nvSpPr>
        <p:spPr>
          <a:xfrm>
            <a:off x="495300" y="565125"/>
            <a:ext cx="11187112" cy="439479"/>
          </a:xfrm>
        </p:spPr>
        <p:txBody>
          <a:bodyPr/>
          <a:lstStyle/>
          <a:p>
            <a:r>
              <a:rPr lang="en-US" dirty="0"/>
              <a:t>Simulation results</a:t>
            </a:r>
          </a:p>
        </p:txBody>
      </p:sp>
      <p:sp>
        <p:nvSpPr>
          <p:cNvPr id="7" name="Content Placeholder 2">
            <a:extLst>
              <a:ext uri="{FF2B5EF4-FFF2-40B4-BE49-F238E27FC236}">
                <a16:creationId xmlns:a16="http://schemas.microsoft.com/office/drawing/2014/main" id="{866014A9-C097-4095-A92E-E271729D24FE}"/>
              </a:ext>
            </a:extLst>
          </p:cNvPr>
          <p:cNvSpPr txBox="1">
            <a:spLocks/>
          </p:cNvSpPr>
          <p:nvPr/>
        </p:nvSpPr>
        <p:spPr>
          <a:xfrm>
            <a:off x="456554" y="1203753"/>
            <a:ext cx="11187112" cy="4681727"/>
          </a:xfrm>
          <a:prstGeom prst="rect">
            <a:avLst/>
          </a:prstGeom>
        </p:spPr>
        <p:txBody>
          <a:bodyPr/>
          <a:lst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endParaRPr lang="en-US" dirty="0"/>
          </a:p>
        </p:txBody>
      </p:sp>
      <p:graphicFrame>
        <p:nvGraphicFramePr>
          <p:cNvPr id="3" name="Table 2">
            <a:extLst>
              <a:ext uri="{FF2B5EF4-FFF2-40B4-BE49-F238E27FC236}">
                <a16:creationId xmlns:a16="http://schemas.microsoft.com/office/drawing/2014/main" id="{C9621B32-29FC-31B4-3B05-BBBDDF20B727}"/>
              </a:ext>
            </a:extLst>
          </p:cNvPr>
          <p:cNvGraphicFramePr>
            <a:graphicFrameLocks noGrp="1"/>
          </p:cNvGraphicFramePr>
          <p:nvPr>
            <p:extLst>
              <p:ext uri="{D42A27DB-BD31-4B8C-83A1-F6EECF244321}">
                <p14:modId xmlns:p14="http://schemas.microsoft.com/office/powerpoint/2010/main" val="2068945187"/>
              </p:ext>
            </p:extLst>
          </p:nvPr>
        </p:nvGraphicFramePr>
        <p:xfrm>
          <a:off x="1033193" y="2407057"/>
          <a:ext cx="4038600" cy="1781175"/>
        </p:xfrm>
        <a:graphic>
          <a:graphicData uri="http://schemas.openxmlformats.org/drawingml/2006/table">
            <a:tbl>
              <a:tblPr/>
              <a:tblGrid>
                <a:gridCol w="928615">
                  <a:extLst>
                    <a:ext uri="{9D8B030D-6E8A-4147-A177-3AD203B41FA5}">
                      <a16:colId xmlns:a16="http://schemas.microsoft.com/office/drawing/2014/main" val="3752960060"/>
                    </a:ext>
                  </a:extLst>
                </a:gridCol>
                <a:gridCol w="621997">
                  <a:extLst>
                    <a:ext uri="{9D8B030D-6E8A-4147-A177-3AD203B41FA5}">
                      <a16:colId xmlns:a16="http://schemas.microsoft.com/office/drawing/2014/main" val="2849190864"/>
                    </a:ext>
                  </a:extLst>
                </a:gridCol>
                <a:gridCol w="621997">
                  <a:extLst>
                    <a:ext uri="{9D8B030D-6E8A-4147-A177-3AD203B41FA5}">
                      <a16:colId xmlns:a16="http://schemas.microsoft.com/office/drawing/2014/main" val="1818424290"/>
                    </a:ext>
                  </a:extLst>
                </a:gridCol>
                <a:gridCol w="621997">
                  <a:extLst>
                    <a:ext uri="{9D8B030D-6E8A-4147-A177-3AD203B41FA5}">
                      <a16:colId xmlns:a16="http://schemas.microsoft.com/office/drawing/2014/main" val="2063320623"/>
                    </a:ext>
                  </a:extLst>
                </a:gridCol>
                <a:gridCol w="621997">
                  <a:extLst>
                    <a:ext uri="{9D8B030D-6E8A-4147-A177-3AD203B41FA5}">
                      <a16:colId xmlns:a16="http://schemas.microsoft.com/office/drawing/2014/main" val="3323865251"/>
                    </a:ext>
                  </a:extLst>
                </a:gridCol>
                <a:gridCol w="621997">
                  <a:extLst>
                    <a:ext uri="{9D8B030D-6E8A-4147-A177-3AD203B41FA5}">
                      <a16:colId xmlns:a16="http://schemas.microsoft.com/office/drawing/2014/main" val="2960927692"/>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All Intra Main10 </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42312040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ECM-7.0</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47321082"/>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0998472"/>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610142112"/>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11939632"/>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058676498"/>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004054953"/>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-0.10%</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7049846"/>
                  </a:ext>
                </a:extLst>
              </a:tr>
              <a:tr h="161925">
                <a:tc>
                  <a:txBody>
                    <a:bodyPr/>
                    <a:lstStyle/>
                    <a:p>
                      <a:pPr algn="ctr" fontAlgn="ctr"/>
                      <a:r>
                        <a:rPr lang="en-US" sz="900" b="1" i="0" u="none" strike="noStrike">
                          <a:solidFill>
                            <a:srgbClr val="000000"/>
                          </a:solidFill>
                          <a:effectLst/>
                          <a:latin typeface="Arial" panose="020B0604020202020204" pitchFamily="34" charset="0"/>
                        </a:rPr>
                        <a:t>Overall </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02044859"/>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-0.27%</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-0.12%</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76937928"/>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0.21%</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101%</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81597910"/>
                  </a:ext>
                </a:extLst>
              </a:tr>
            </a:tbl>
          </a:graphicData>
        </a:graphic>
      </p:graphicFrame>
      <p:graphicFrame>
        <p:nvGraphicFramePr>
          <p:cNvPr id="4" name="Table 3">
            <a:extLst>
              <a:ext uri="{FF2B5EF4-FFF2-40B4-BE49-F238E27FC236}">
                <a16:creationId xmlns:a16="http://schemas.microsoft.com/office/drawing/2014/main" id="{0F97F050-19A3-45CA-A928-27725754E649}"/>
              </a:ext>
            </a:extLst>
          </p:cNvPr>
          <p:cNvGraphicFramePr>
            <a:graphicFrameLocks noGrp="1"/>
          </p:cNvGraphicFramePr>
          <p:nvPr>
            <p:extLst>
              <p:ext uri="{D42A27DB-BD31-4B8C-83A1-F6EECF244321}">
                <p14:modId xmlns:p14="http://schemas.microsoft.com/office/powerpoint/2010/main" val="1835608415"/>
              </p:ext>
            </p:extLst>
          </p:nvPr>
        </p:nvGraphicFramePr>
        <p:xfrm>
          <a:off x="5898808" y="2407057"/>
          <a:ext cx="4038600" cy="1781175"/>
        </p:xfrm>
        <a:graphic>
          <a:graphicData uri="http://schemas.openxmlformats.org/drawingml/2006/table">
            <a:tbl>
              <a:tblPr/>
              <a:tblGrid>
                <a:gridCol w="928615">
                  <a:extLst>
                    <a:ext uri="{9D8B030D-6E8A-4147-A177-3AD203B41FA5}">
                      <a16:colId xmlns:a16="http://schemas.microsoft.com/office/drawing/2014/main" val="329216659"/>
                    </a:ext>
                  </a:extLst>
                </a:gridCol>
                <a:gridCol w="621997">
                  <a:extLst>
                    <a:ext uri="{9D8B030D-6E8A-4147-A177-3AD203B41FA5}">
                      <a16:colId xmlns:a16="http://schemas.microsoft.com/office/drawing/2014/main" val="1974032074"/>
                    </a:ext>
                  </a:extLst>
                </a:gridCol>
                <a:gridCol w="621997">
                  <a:extLst>
                    <a:ext uri="{9D8B030D-6E8A-4147-A177-3AD203B41FA5}">
                      <a16:colId xmlns:a16="http://schemas.microsoft.com/office/drawing/2014/main" val="3057865219"/>
                    </a:ext>
                  </a:extLst>
                </a:gridCol>
                <a:gridCol w="621997">
                  <a:extLst>
                    <a:ext uri="{9D8B030D-6E8A-4147-A177-3AD203B41FA5}">
                      <a16:colId xmlns:a16="http://schemas.microsoft.com/office/drawing/2014/main" val="3717885813"/>
                    </a:ext>
                  </a:extLst>
                </a:gridCol>
                <a:gridCol w="621997">
                  <a:extLst>
                    <a:ext uri="{9D8B030D-6E8A-4147-A177-3AD203B41FA5}">
                      <a16:colId xmlns:a16="http://schemas.microsoft.com/office/drawing/2014/main" val="2958919460"/>
                    </a:ext>
                  </a:extLst>
                </a:gridCol>
                <a:gridCol w="621997">
                  <a:extLst>
                    <a:ext uri="{9D8B030D-6E8A-4147-A177-3AD203B41FA5}">
                      <a16:colId xmlns:a16="http://schemas.microsoft.com/office/drawing/2014/main" val="1587890403"/>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All Intra Main10 </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28281753"/>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ECM-7.0</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73633054"/>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12273324"/>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-0.11%</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552907100"/>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54188718"/>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-0.15%</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663417367"/>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-0.11%</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-0.10%</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580532741"/>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-0.11%</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-0.17%</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46250821"/>
                  </a:ext>
                </a:extLst>
              </a:tr>
              <a:tr h="161925">
                <a:tc>
                  <a:txBody>
                    <a:bodyPr/>
                    <a:lstStyle/>
                    <a:p>
                      <a:pPr algn="ctr" fontAlgn="ctr"/>
                      <a:r>
                        <a:rPr lang="en-US" sz="900" b="1" i="0" u="none" strike="noStrike">
                          <a:solidFill>
                            <a:srgbClr val="000000"/>
                          </a:solidFill>
                          <a:effectLst/>
                          <a:latin typeface="Arial" panose="020B0604020202020204" pitchFamily="34" charset="0"/>
                        </a:rPr>
                        <a:t>Overall </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-0.11%</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01978159"/>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-0.25%</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750015385"/>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100%</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90404108"/>
                  </a:ext>
                </a:extLst>
              </a:tr>
            </a:tbl>
          </a:graphicData>
        </a:graphic>
      </p:graphicFrame>
      <p:sp>
        <p:nvSpPr>
          <p:cNvPr id="6" name="TextBox 5">
            <a:extLst>
              <a:ext uri="{FF2B5EF4-FFF2-40B4-BE49-F238E27FC236}">
                <a16:creationId xmlns:a16="http://schemas.microsoft.com/office/drawing/2014/main" id="{F2AF86C9-D87A-3C3B-4869-8501F24E183C}"/>
              </a:ext>
            </a:extLst>
          </p:cNvPr>
          <p:cNvSpPr txBox="1"/>
          <p:nvPr/>
        </p:nvSpPr>
        <p:spPr>
          <a:xfrm>
            <a:off x="2642532" y="1807973"/>
            <a:ext cx="1761688"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solidFill>
                  <a:schemeClr val="tx1"/>
                </a:solidFill>
              </a:rPr>
              <a:t>Methond1</a:t>
            </a:r>
          </a:p>
        </p:txBody>
      </p:sp>
      <p:sp>
        <p:nvSpPr>
          <p:cNvPr id="8" name="TextBox 7">
            <a:extLst>
              <a:ext uri="{FF2B5EF4-FFF2-40B4-BE49-F238E27FC236}">
                <a16:creationId xmlns:a16="http://schemas.microsoft.com/office/drawing/2014/main" id="{72D1419D-3BF1-53AE-809A-6DA9B209D6C6}"/>
              </a:ext>
            </a:extLst>
          </p:cNvPr>
          <p:cNvSpPr txBox="1"/>
          <p:nvPr/>
        </p:nvSpPr>
        <p:spPr>
          <a:xfrm>
            <a:off x="7918108" y="1807973"/>
            <a:ext cx="1761688"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solidFill>
                  <a:schemeClr val="tx1"/>
                </a:solidFill>
              </a:rPr>
              <a:t>Methond2</a:t>
            </a:r>
          </a:p>
        </p:txBody>
      </p:sp>
    </p:spTree>
    <p:extLst>
      <p:ext uri="{BB962C8B-B14F-4D97-AF65-F5344CB8AC3E}">
        <p14:creationId xmlns:p14="http://schemas.microsoft.com/office/powerpoint/2010/main" val="2646560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ED99F4-C448-40D9-A41F-C17489D43438}"/>
              </a:ext>
            </a:extLst>
          </p:cNvPr>
          <p:cNvSpPr>
            <a:spLocks noGrp="1"/>
          </p:cNvSpPr>
          <p:nvPr>
            <p:ph type="title"/>
          </p:nvPr>
        </p:nvSpPr>
        <p:spPr/>
        <p:txBody>
          <a:bodyPr/>
          <a:lstStyle/>
          <a:p>
            <a:r>
              <a:rPr lang="en-US" dirty="0"/>
              <a:t>Conclusion</a:t>
            </a:r>
          </a:p>
        </p:txBody>
      </p:sp>
      <p:sp>
        <p:nvSpPr>
          <p:cNvPr id="5" name="Content Placeholder 3">
            <a:extLst>
              <a:ext uri="{FF2B5EF4-FFF2-40B4-BE49-F238E27FC236}">
                <a16:creationId xmlns:a16="http://schemas.microsoft.com/office/drawing/2014/main" id="{4D3ABC99-4A3A-4102-A8B8-7F6181BCFB05}"/>
              </a:ext>
            </a:extLst>
          </p:cNvPr>
          <p:cNvSpPr txBox="1">
            <a:spLocks/>
          </p:cNvSpPr>
          <p:nvPr/>
        </p:nvSpPr>
        <p:spPr>
          <a:xfrm>
            <a:off x="472173" y="1172815"/>
            <a:ext cx="11187112" cy="4681727"/>
          </a:xfrm>
          <a:prstGeom prst="rect">
            <a:avLst/>
          </a:prstGeom>
        </p:spPr>
        <p:txBody>
          <a:bodyPr/>
          <a:lst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pPr>
              <a:spcBef>
                <a:spcPts val="600"/>
              </a:spcBef>
            </a:pPr>
            <a:r>
              <a:rPr lang="en-US" smtClean="0"/>
              <a:t>Gains </a:t>
            </a:r>
            <a:r>
              <a:rPr lang="en-US" dirty="0"/>
              <a:t>can be achieved by improving the MPM derivation and the usage of neighbor mode information.</a:t>
            </a:r>
          </a:p>
          <a:p>
            <a:pPr>
              <a:spcBef>
                <a:spcPts val="600"/>
              </a:spcBef>
            </a:pPr>
            <a:endParaRPr lang="en-US" dirty="0"/>
          </a:p>
          <a:p>
            <a:pPr>
              <a:spcBef>
                <a:spcPts val="600"/>
              </a:spcBef>
            </a:pPr>
            <a:r>
              <a:rPr lang="en-US" dirty="0"/>
              <a:t>It is suggested to further study the proposed method in EE.</a:t>
            </a:r>
          </a:p>
          <a:p>
            <a:pPr lvl="1">
              <a:spcBef>
                <a:spcPts val="600"/>
              </a:spcBef>
            </a:pPr>
            <a:endParaRPr lang="en-US" altLang="zh-CN" dirty="0"/>
          </a:p>
          <a:p>
            <a:pPr lvl="1">
              <a:spcBef>
                <a:spcPts val="600"/>
              </a:spcBef>
            </a:pPr>
            <a:endParaRPr lang="en-US" altLang="zh-CN" dirty="0"/>
          </a:p>
          <a:p>
            <a:endParaRPr lang="en-US" dirty="0"/>
          </a:p>
        </p:txBody>
      </p:sp>
    </p:spTree>
    <p:extLst>
      <p:ext uri="{BB962C8B-B14F-4D97-AF65-F5344CB8AC3E}">
        <p14:creationId xmlns:p14="http://schemas.microsoft.com/office/powerpoint/2010/main" val="1641712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a:xfrm>
            <a:off x="112915" y="1241571"/>
            <a:ext cx="8575227" cy="2187429"/>
          </a:xfrm>
        </p:spPr>
        <p:txBody>
          <a:bodyPr/>
          <a:lstStyle/>
          <a:p>
            <a:pPr algn="ctr"/>
            <a:r>
              <a:rPr lang="en-US" sz="4400" dirty="0"/>
              <a:t>Thank Vivo for cross-checking!</a:t>
            </a:r>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159266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257954231A76C44B0D04C9AEE4292A8" ma:contentTypeVersion="12" ma:contentTypeDescription="Create a new document." ma:contentTypeScope="" ma:versionID="ca54bf6faf642a105df563e35682f818">
  <xsd:schema xmlns:xsd="http://www.w3.org/2001/XMLSchema" xmlns:xs="http://www.w3.org/2001/XMLSchema" xmlns:p="http://schemas.microsoft.com/office/2006/metadata/properties" xmlns:ns3="4b1de6fe-44aa-4e13-b7e7-ab260d1ea5f8" xmlns:ns4="bcc01d59-85de-4ef9-881e-76d8b6a6f841" targetNamespace="http://schemas.microsoft.com/office/2006/metadata/properties" ma:root="true" ma:fieldsID="d01036264abcbe663a09fd132486cee3" ns3:_="" ns4:_="">
    <xsd:import namespace="4b1de6fe-44aa-4e13-b7e7-ab260d1ea5f8"/>
    <xsd:import namespace="bcc01d59-85de-4ef9-881e-76d8b6a6f841"/>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1de6fe-44aa-4e13-b7e7-ab260d1ea5f8"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cc01d59-85de-4ef9-881e-76d8b6a6f841"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9BE7B6C-FF0A-443D-A534-E5D3BCEDA3C2}">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12700C98-023C-43E8-87E7-77D9BD66F25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1de6fe-44aa-4e13-b7e7-ab260d1ea5f8"/>
    <ds:schemaRef ds:uri="bcc01d59-85de-4ef9-881e-76d8b6a6f84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1E8448D-1B30-471A-8979-3712A0732FBD}">
  <ds:schemaRefs>
    <ds:schemaRef ds:uri="http://schemas.microsoft.com/sharepoint/v3/contenttype/forms"/>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blank</Template>
  <TotalTime>7721</TotalTime>
  <Words>491</Words>
  <Application>Microsoft Office PowerPoint</Application>
  <PresentationFormat>Widescreen</PresentationFormat>
  <Paragraphs>141</Paragraphs>
  <Slides>6</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Century Gothic</vt:lpstr>
      <vt:lpstr>Microsoft Sans Serif</vt:lpstr>
      <vt:lpstr>Qualcomm</vt:lpstr>
      <vt:lpstr>JVET-AC0191  Non-EE2: Modification to MPM list derivation </vt:lpstr>
      <vt:lpstr>Introduction</vt:lpstr>
      <vt:lpstr>Proposed method</vt:lpstr>
      <vt:lpstr>Simulation results</vt:lpstr>
      <vt:lpstr>Conclusion</vt:lpstr>
      <vt:lpstr>Thank Vivo for cross-checking!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Wei-Jung Chien</dc:creator>
  <cp:lastModifiedBy>Yao-Jen Chang</cp:lastModifiedBy>
  <cp:revision>321</cp:revision>
  <dcterms:created xsi:type="dcterms:W3CDTF">2018-11-06T17:03:09Z</dcterms:created>
  <dcterms:modified xsi:type="dcterms:W3CDTF">2023-01-16T21:24:41Z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0x0101004257954231A76C44B0D04C9AEE4292A8</vt:lpwstr>
  </property>
</Properties>
</file>