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4" r:id="rId5"/>
    <p:sldId id="26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EC4DB1F-2187-4A32-8E4E-2892EA9941DB}" v="55" dt="2023-01-17T00:42:47.6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4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13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n Hu" userId="3618843d-2054-4bcf-ad49-76f523b6d2da" providerId="ADAL" clId="{EEC4DB1F-2187-4A32-8E4E-2892EA9941DB}"/>
    <pc:docChg chg="undo custSel addSld delSld modSld sldOrd">
      <pc:chgData name="Nan Hu" userId="3618843d-2054-4bcf-ad49-76f523b6d2da" providerId="ADAL" clId="{EEC4DB1F-2187-4A32-8E4E-2892EA9941DB}" dt="2023-01-17T00:48:55.034" v="1281" actId="478"/>
      <pc:docMkLst>
        <pc:docMk/>
      </pc:docMkLst>
      <pc:sldChg chg="modSp del mod ord">
        <pc:chgData name="Nan Hu" userId="3618843d-2054-4bcf-ad49-76f523b6d2da" providerId="ADAL" clId="{EEC4DB1F-2187-4A32-8E4E-2892EA9941DB}" dt="2023-01-13T18:21:09.951" v="1078" actId="47"/>
        <pc:sldMkLst>
          <pc:docMk/>
          <pc:sldMk cId="2473475153" sldId="257"/>
        </pc:sldMkLst>
        <pc:spChg chg="mod">
          <ac:chgData name="Nan Hu" userId="3618843d-2054-4bcf-ad49-76f523b6d2da" providerId="ADAL" clId="{EEC4DB1F-2187-4A32-8E4E-2892EA9941DB}" dt="2023-01-12T15:49:05.270" v="801" actId="20577"/>
          <ac:spMkLst>
            <pc:docMk/>
            <pc:sldMk cId="2473475153" sldId="257"/>
            <ac:spMk id="3" creationId="{5EE875E3-176D-41FC-9133-93A52B62410B}"/>
          </ac:spMkLst>
        </pc:spChg>
      </pc:sldChg>
      <pc:sldChg chg="modSp mod">
        <pc:chgData name="Nan Hu" userId="3618843d-2054-4bcf-ad49-76f523b6d2da" providerId="ADAL" clId="{EEC4DB1F-2187-4A32-8E4E-2892EA9941DB}" dt="2023-01-13T18:14:18.070" v="861" actId="20577"/>
        <pc:sldMkLst>
          <pc:docMk/>
          <pc:sldMk cId="1180494112" sldId="258"/>
        </pc:sldMkLst>
        <pc:spChg chg="mod">
          <ac:chgData name="Nan Hu" userId="3618843d-2054-4bcf-ad49-76f523b6d2da" providerId="ADAL" clId="{EEC4DB1F-2187-4A32-8E4E-2892EA9941DB}" dt="2023-01-13T18:14:18.070" v="861" actId="20577"/>
          <ac:spMkLst>
            <pc:docMk/>
            <pc:sldMk cId="1180494112" sldId="258"/>
            <ac:spMk id="2" creationId="{E4E32311-3C25-406D-8DBE-AF0C916673B4}"/>
          </ac:spMkLst>
        </pc:spChg>
        <pc:spChg chg="mod">
          <ac:chgData name="Nan Hu" userId="3618843d-2054-4bcf-ad49-76f523b6d2da" providerId="ADAL" clId="{EEC4DB1F-2187-4A32-8E4E-2892EA9941DB}" dt="2023-01-13T18:13:54.788" v="859" actId="20577"/>
          <ac:spMkLst>
            <pc:docMk/>
            <pc:sldMk cId="1180494112" sldId="258"/>
            <ac:spMk id="3" creationId="{23B8BD94-1506-45D9-99FF-9A026F29D690}"/>
          </ac:spMkLst>
        </pc:spChg>
      </pc:sldChg>
      <pc:sldChg chg="addSp delSp modSp del mod">
        <pc:chgData name="Nan Hu" userId="3618843d-2054-4bcf-ad49-76f523b6d2da" providerId="ADAL" clId="{EEC4DB1F-2187-4A32-8E4E-2892EA9941DB}" dt="2023-01-13T18:14:22.732" v="862" actId="47"/>
        <pc:sldMkLst>
          <pc:docMk/>
          <pc:sldMk cId="3559787832" sldId="259"/>
        </pc:sldMkLst>
        <pc:spChg chg="mod">
          <ac:chgData name="Nan Hu" userId="3618843d-2054-4bcf-ad49-76f523b6d2da" providerId="ADAL" clId="{EEC4DB1F-2187-4A32-8E4E-2892EA9941DB}" dt="2023-01-13T18:13:32.455" v="817" actId="21"/>
          <ac:spMkLst>
            <pc:docMk/>
            <pc:sldMk cId="3559787832" sldId="259"/>
            <ac:spMk id="3" creationId="{A8D054E4-ACA9-490A-B607-88E924B1C82E}"/>
          </ac:spMkLst>
        </pc:spChg>
        <pc:graphicFrameChg chg="add del mod modGraphic">
          <ac:chgData name="Nan Hu" userId="3618843d-2054-4bcf-ad49-76f523b6d2da" providerId="ADAL" clId="{EEC4DB1F-2187-4A32-8E4E-2892EA9941DB}" dt="2023-01-12T15:47:41.128" v="768" actId="21"/>
          <ac:graphicFrameMkLst>
            <pc:docMk/>
            <pc:sldMk cId="3559787832" sldId="259"/>
            <ac:graphicFrameMk id="4" creationId="{9898041A-AEBC-45D9-95CB-F3F5E2B41CE4}"/>
          </ac:graphicFrameMkLst>
        </pc:graphicFrameChg>
        <pc:graphicFrameChg chg="add del mod modGraphic">
          <ac:chgData name="Nan Hu" userId="3618843d-2054-4bcf-ad49-76f523b6d2da" providerId="ADAL" clId="{EEC4DB1F-2187-4A32-8E4E-2892EA9941DB}" dt="2023-01-12T15:47:41.128" v="768" actId="21"/>
          <ac:graphicFrameMkLst>
            <pc:docMk/>
            <pc:sldMk cId="3559787832" sldId="259"/>
            <ac:graphicFrameMk id="5" creationId="{A40D9A77-BED0-4B07-9DB9-3687759B7ABD}"/>
          </ac:graphicFrameMkLst>
        </pc:graphicFrameChg>
        <pc:graphicFrameChg chg="add del mod modGraphic">
          <ac:chgData name="Nan Hu" userId="3618843d-2054-4bcf-ad49-76f523b6d2da" providerId="ADAL" clId="{EEC4DB1F-2187-4A32-8E4E-2892EA9941DB}" dt="2023-01-12T15:47:41.128" v="768" actId="21"/>
          <ac:graphicFrameMkLst>
            <pc:docMk/>
            <pc:sldMk cId="3559787832" sldId="259"/>
            <ac:graphicFrameMk id="6" creationId="{6082A5C7-AC3E-4F57-8439-3D0FD43F9B4B}"/>
          </ac:graphicFrameMkLst>
        </pc:graphicFrameChg>
      </pc:sldChg>
      <pc:sldChg chg="addSp delSp modSp new mod">
        <pc:chgData name="Nan Hu" userId="3618843d-2054-4bcf-ad49-76f523b6d2da" providerId="ADAL" clId="{EEC4DB1F-2187-4A32-8E4E-2892EA9941DB}" dt="2023-01-13T19:24:58.553" v="1166" actId="113"/>
        <pc:sldMkLst>
          <pc:docMk/>
          <pc:sldMk cId="2410471617" sldId="260"/>
        </pc:sldMkLst>
        <pc:spChg chg="mod">
          <ac:chgData name="Nan Hu" userId="3618843d-2054-4bcf-ad49-76f523b6d2da" providerId="ADAL" clId="{EEC4DB1F-2187-4A32-8E4E-2892EA9941DB}" dt="2023-01-13T18:16:17.352" v="970" actId="20577"/>
          <ac:spMkLst>
            <pc:docMk/>
            <pc:sldMk cId="2410471617" sldId="260"/>
            <ac:spMk id="2" creationId="{00C3F395-83B3-479B-9DB3-FEF84A9B14EE}"/>
          </ac:spMkLst>
        </pc:spChg>
        <pc:spChg chg="add mod">
          <ac:chgData name="Nan Hu" userId="3618843d-2054-4bcf-ad49-76f523b6d2da" providerId="ADAL" clId="{EEC4DB1F-2187-4A32-8E4E-2892EA9941DB}" dt="2023-01-13T18:22:43.790" v="1113" actId="255"/>
          <ac:spMkLst>
            <pc:docMk/>
            <pc:sldMk cId="2410471617" sldId="260"/>
            <ac:spMk id="3" creationId="{6F4B87B3-1C7F-45CD-8F6B-22100E539770}"/>
          </ac:spMkLst>
        </pc:spChg>
        <pc:spChg chg="del mod">
          <ac:chgData name="Nan Hu" userId="3618843d-2054-4bcf-ad49-76f523b6d2da" providerId="ADAL" clId="{EEC4DB1F-2187-4A32-8E4E-2892EA9941DB}" dt="2023-01-11T21:19:09.163" v="417" actId="478"/>
          <ac:spMkLst>
            <pc:docMk/>
            <pc:sldMk cId="2410471617" sldId="260"/>
            <ac:spMk id="3" creationId="{D7CC7E84-3E0D-47F5-9F8F-797DABAEABCB}"/>
          </ac:spMkLst>
        </pc:spChg>
        <pc:spChg chg="add mod">
          <ac:chgData name="Nan Hu" userId="3618843d-2054-4bcf-ad49-76f523b6d2da" providerId="ADAL" clId="{EEC4DB1F-2187-4A32-8E4E-2892EA9941DB}" dt="2023-01-13T19:24:56.121" v="1165" actId="113"/>
          <ac:spMkLst>
            <pc:docMk/>
            <pc:sldMk cId="2410471617" sldId="260"/>
            <ac:spMk id="7" creationId="{55168437-F0FE-4308-BA81-A817A0250331}"/>
          </ac:spMkLst>
        </pc:spChg>
        <pc:spChg chg="add mod">
          <ac:chgData name="Nan Hu" userId="3618843d-2054-4bcf-ad49-76f523b6d2da" providerId="ADAL" clId="{EEC4DB1F-2187-4A32-8E4E-2892EA9941DB}" dt="2023-01-13T19:24:58.553" v="1166" actId="113"/>
          <ac:spMkLst>
            <pc:docMk/>
            <pc:sldMk cId="2410471617" sldId="260"/>
            <ac:spMk id="8" creationId="{CE235E5B-D83B-4483-84A4-BB9670523456}"/>
          </ac:spMkLst>
        </pc:spChg>
        <pc:spChg chg="add del mod">
          <ac:chgData name="Nan Hu" userId="3618843d-2054-4bcf-ad49-76f523b6d2da" providerId="ADAL" clId="{EEC4DB1F-2187-4A32-8E4E-2892EA9941DB}" dt="2023-01-11T21:19:11.107" v="418" actId="478"/>
          <ac:spMkLst>
            <pc:docMk/>
            <pc:sldMk cId="2410471617" sldId="260"/>
            <ac:spMk id="9" creationId="{0778A6D0-06F8-4D9C-A94B-A4EFECC2F0F5}"/>
          </ac:spMkLst>
        </pc:spChg>
        <pc:spChg chg="add mod">
          <ac:chgData name="Nan Hu" userId="3618843d-2054-4bcf-ad49-76f523b6d2da" providerId="ADAL" clId="{EEC4DB1F-2187-4A32-8E4E-2892EA9941DB}" dt="2023-01-13T18:22:52.712" v="1115" actId="1076"/>
          <ac:spMkLst>
            <pc:docMk/>
            <pc:sldMk cId="2410471617" sldId="260"/>
            <ac:spMk id="9" creationId="{C295D706-AFE1-4E36-8A54-4C4D068891BB}"/>
          </ac:spMkLst>
        </pc:spChg>
        <pc:picChg chg="add mod">
          <ac:chgData name="Nan Hu" userId="3618843d-2054-4bcf-ad49-76f523b6d2da" providerId="ADAL" clId="{EEC4DB1F-2187-4A32-8E4E-2892EA9941DB}" dt="2023-01-13T18:15:38.775" v="935" actId="1036"/>
          <ac:picMkLst>
            <pc:docMk/>
            <pc:sldMk cId="2410471617" sldId="260"/>
            <ac:picMk id="5" creationId="{2B52D9AF-EF53-4E5C-BE35-43652241FEEE}"/>
          </ac:picMkLst>
        </pc:picChg>
        <pc:picChg chg="add mod">
          <ac:chgData name="Nan Hu" userId="3618843d-2054-4bcf-ad49-76f523b6d2da" providerId="ADAL" clId="{EEC4DB1F-2187-4A32-8E4E-2892EA9941DB}" dt="2023-01-13T18:15:38.775" v="935" actId="1036"/>
          <ac:picMkLst>
            <pc:docMk/>
            <pc:sldMk cId="2410471617" sldId="260"/>
            <ac:picMk id="6" creationId="{7F6F00BB-EF09-4F7A-BA5E-4E72C047F4CD}"/>
          </ac:picMkLst>
        </pc:picChg>
      </pc:sldChg>
      <pc:sldChg chg="addSp delSp modSp new del mod">
        <pc:chgData name="Nan Hu" userId="3618843d-2054-4bcf-ad49-76f523b6d2da" providerId="ADAL" clId="{EEC4DB1F-2187-4A32-8E4E-2892EA9941DB}" dt="2023-01-13T18:16:25.635" v="971" actId="47"/>
        <pc:sldMkLst>
          <pc:docMk/>
          <pc:sldMk cId="2222127661" sldId="261"/>
        </pc:sldMkLst>
        <pc:spChg chg="mod">
          <ac:chgData name="Nan Hu" userId="3618843d-2054-4bcf-ad49-76f523b6d2da" providerId="ADAL" clId="{EEC4DB1F-2187-4A32-8E4E-2892EA9941DB}" dt="2023-01-11T21:20:18.466" v="456" actId="20577"/>
          <ac:spMkLst>
            <pc:docMk/>
            <pc:sldMk cId="2222127661" sldId="261"/>
            <ac:spMk id="2" creationId="{E014DC0F-DC12-4718-8BA9-EB45CF01C74A}"/>
          </ac:spMkLst>
        </pc:spChg>
        <pc:spChg chg="del mod">
          <ac:chgData name="Nan Hu" userId="3618843d-2054-4bcf-ad49-76f523b6d2da" providerId="ADAL" clId="{EEC4DB1F-2187-4A32-8E4E-2892EA9941DB}" dt="2023-01-11T21:29:00.167" v="622" actId="478"/>
          <ac:spMkLst>
            <pc:docMk/>
            <pc:sldMk cId="2222127661" sldId="261"/>
            <ac:spMk id="3" creationId="{5D771714-D1E5-4D52-BBE8-7E4B0E23AF4F}"/>
          </ac:spMkLst>
        </pc:spChg>
        <pc:spChg chg="add del mod">
          <ac:chgData name="Nan Hu" userId="3618843d-2054-4bcf-ad49-76f523b6d2da" providerId="ADAL" clId="{EEC4DB1F-2187-4A32-8E4E-2892EA9941DB}" dt="2023-01-13T18:15:21.179" v="902" actId="21"/>
          <ac:spMkLst>
            <pc:docMk/>
            <pc:sldMk cId="2222127661" sldId="261"/>
            <ac:spMk id="6" creationId="{C622D4C5-F4E0-48D2-807F-A7A6780A6456}"/>
          </ac:spMkLst>
        </pc:spChg>
        <pc:spChg chg="add del mod">
          <ac:chgData name="Nan Hu" userId="3618843d-2054-4bcf-ad49-76f523b6d2da" providerId="ADAL" clId="{EEC4DB1F-2187-4A32-8E4E-2892EA9941DB}" dt="2023-01-11T21:29:04.934" v="623" actId="478"/>
          <ac:spMkLst>
            <pc:docMk/>
            <pc:sldMk cId="2222127661" sldId="261"/>
            <ac:spMk id="8" creationId="{5D0A26A8-C5FE-42B0-8064-28C868228A10}"/>
          </ac:spMkLst>
        </pc:spChg>
        <pc:picChg chg="add del mod">
          <ac:chgData name="Nan Hu" userId="3618843d-2054-4bcf-ad49-76f523b6d2da" providerId="ADAL" clId="{EEC4DB1F-2187-4A32-8E4E-2892EA9941DB}" dt="2023-01-11T21:28:57.625" v="621" actId="478"/>
          <ac:picMkLst>
            <pc:docMk/>
            <pc:sldMk cId="2222127661" sldId="261"/>
            <ac:picMk id="5" creationId="{1CCAF922-C375-4D17-96D5-2A298CA2BA7D}"/>
          </ac:picMkLst>
        </pc:picChg>
      </pc:sldChg>
      <pc:sldChg chg="addSp delSp modSp new del mod">
        <pc:chgData name="Nan Hu" userId="3618843d-2054-4bcf-ad49-76f523b6d2da" providerId="ADAL" clId="{EEC4DB1F-2187-4A32-8E4E-2892EA9941DB}" dt="2023-01-13T18:18:01.963" v="1009" actId="47"/>
        <pc:sldMkLst>
          <pc:docMk/>
          <pc:sldMk cId="2533490645" sldId="262"/>
        </pc:sldMkLst>
        <pc:spChg chg="mod">
          <ac:chgData name="Nan Hu" userId="3618843d-2054-4bcf-ad49-76f523b6d2da" providerId="ADAL" clId="{EEC4DB1F-2187-4A32-8E4E-2892EA9941DB}" dt="2023-01-13T13:09:36.322" v="802" actId="20577"/>
          <ac:spMkLst>
            <pc:docMk/>
            <pc:sldMk cId="2533490645" sldId="262"/>
            <ac:spMk id="2" creationId="{B93F274C-96AC-433E-AEED-AD5CE6BFC7CF}"/>
          </ac:spMkLst>
        </pc:spChg>
        <pc:spChg chg="del">
          <ac:chgData name="Nan Hu" userId="3618843d-2054-4bcf-ad49-76f523b6d2da" providerId="ADAL" clId="{EEC4DB1F-2187-4A32-8E4E-2892EA9941DB}" dt="2023-01-11T21:29:08.755" v="624" actId="478"/>
          <ac:spMkLst>
            <pc:docMk/>
            <pc:sldMk cId="2533490645" sldId="262"/>
            <ac:spMk id="3" creationId="{7AB21DDB-EDBA-4957-8F83-C90C5B7FBE36}"/>
          </ac:spMkLst>
        </pc:spChg>
        <pc:graphicFrameChg chg="add del mod modGraphic">
          <ac:chgData name="Nan Hu" userId="3618843d-2054-4bcf-ad49-76f523b6d2da" providerId="ADAL" clId="{EEC4DB1F-2187-4A32-8E4E-2892EA9941DB}" dt="2023-01-13T18:17:34.296" v="998" actId="21"/>
          <ac:graphicFrameMkLst>
            <pc:docMk/>
            <pc:sldMk cId="2533490645" sldId="262"/>
            <ac:graphicFrameMk id="3" creationId="{DCDC7926-8B1D-44C8-98D1-FA48B624EB82}"/>
          </ac:graphicFrameMkLst>
        </pc:graphicFrameChg>
        <pc:graphicFrameChg chg="add del mod modGraphic">
          <ac:chgData name="Nan Hu" userId="3618843d-2054-4bcf-ad49-76f523b6d2da" providerId="ADAL" clId="{EEC4DB1F-2187-4A32-8E4E-2892EA9941DB}" dt="2023-01-13T13:09:45.624" v="803" actId="478"/>
          <ac:graphicFrameMkLst>
            <pc:docMk/>
            <pc:sldMk cId="2533490645" sldId="262"/>
            <ac:graphicFrameMk id="4" creationId="{963DC4B8-D910-403B-803E-F4B5D33CEF59}"/>
          </ac:graphicFrameMkLst>
        </pc:graphicFrameChg>
        <pc:graphicFrameChg chg="add del mod modGraphic">
          <ac:chgData name="Nan Hu" userId="3618843d-2054-4bcf-ad49-76f523b6d2da" providerId="ADAL" clId="{EEC4DB1F-2187-4A32-8E4E-2892EA9941DB}" dt="2023-01-13T13:09:55.715" v="809" actId="478"/>
          <ac:graphicFrameMkLst>
            <pc:docMk/>
            <pc:sldMk cId="2533490645" sldId="262"/>
            <ac:graphicFrameMk id="5" creationId="{C148C2FA-0129-4C42-8A00-F7FB459F38AC}"/>
          </ac:graphicFrameMkLst>
        </pc:graphicFrameChg>
        <pc:graphicFrameChg chg="add del mod modGraphic">
          <ac:chgData name="Nan Hu" userId="3618843d-2054-4bcf-ad49-76f523b6d2da" providerId="ADAL" clId="{EEC4DB1F-2187-4A32-8E4E-2892EA9941DB}" dt="2023-01-13T18:17:34.296" v="998" actId="21"/>
          <ac:graphicFrameMkLst>
            <pc:docMk/>
            <pc:sldMk cId="2533490645" sldId="262"/>
            <ac:graphicFrameMk id="6" creationId="{C7C807C7-5FFA-461E-94EB-44BE8455A48C}"/>
          </ac:graphicFrameMkLst>
        </pc:graphicFrameChg>
        <pc:graphicFrameChg chg="add del mod modGraphic">
          <ac:chgData name="Nan Hu" userId="3618843d-2054-4bcf-ad49-76f523b6d2da" providerId="ADAL" clId="{EEC4DB1F-2187-4A32-8E4E-2892EA9941DB}" dt="2023-01-13T18:17:34.296" v="998" actId="21"/>
          <ac:graphicFrameMkLst>
            <pc:docMk/>
            <pc:sldMk cId="2533490645" sldId="262"/>
            <ac:graphicFrameMk id="7" creationId="{03C63709-FB81-4231-A496-D963A18B2E00}"/>
          </ac:graphicFrameMkLst>
        </pc:graphicFrameChg>
      </pc:sldChg>
      <pc:sldChg chg="addSp delSp modSp new mod">
        <pc:chgData name="Nan Hu" userId="3618843d-2054-4bcf-ad49-76f523b6d2da" providerId="ADAL" clId="{EEC4DB1F-2187-4A32-8E4E-2892EA9941DB}" dt="2023-01-17T00:48:55.034" v="1281" actId="478"/>
        <pc:sldMkLst>
          <pc:docMk/>
          <pc:sldMk cId="2133878522" sldId="263"/>
        </pc:sldMkLst>
        <pc:spChg chg="mod">
          <ac:chgData name="Nan Hu" userId="3618843d-2054-4bcf-ad49-76f523b6d2da" providerId="ADAL" clId="{EEC4DB1F-2187-4A32-8E4E-2892EA9941DB}" dt="2023-01-16T06:28:09.246" v="1201" actId="20577"/>
          <ac:spMkLst>
            <pc:docMk/>
            <pc:sldMk cId="2133878522" sldId="263"/>
            <ac:spMk id="2" creationId="{ABA03FB0-3500-4F7C-9336-161C51295836}"/>
          </ac:spMkLst>
        </pc:spChg>
        <pc:spChg chg="del">
          <ac:chgData name="Nan Hu" userId="3618843d-2054-4bcf-ad49-76f523b6d2da" providerId="ADAL" clId="{EEC4DB1F-2187-4A32-8E4E-2892EA9941DB}" dt="2023-01-11T21:42:53.085" v="666" actId="478"/>
          <ac:spMkLst>
            <pc:docMk/>
            <pc:sldMk cId="2133878522" sldId="263"/>
            <ac:spMk id="3" creationId="{60D1A37E-C527-4094-B4DF-328406BCA5B6}"/>
          </ac:spMkLst>
        </pc:spChg>
        <pc:spChg chg="add del mod">
          <ac:chgData name="Nan Hu" userId="3618843d-2054-4bcf-ad49-76f523b6d2da" providerId="ADAL" clId="{EEC4DB1F-2187-4A32-8E4E-2892EA9941DB}" dt="2023-01-17T00:48:55.034" v="1281" actId="478"/>
          <ac:spMkLst>
            <pc:docMk/>
            <pc:sldMk cId="2133878522" sldId="263"/>
            <ac:spMk id="5" creationId="{FE7D6775-5083-477C-8AE9-D86E30DE24D4}"/>
          </ac:spMkLst>
        </pc:spChg>
        <pc:graphicFrameChg chg="add mod modGraphic">
          <ac:chgData name="Nan Hu" userId="3618843d-2054-4bcf-ad49-76f523b6d2da" providerId="ADAL" clId="{EEC4DB1F-2187-4A32-8E4E-2892EA9941DB}" dt="2023-01-16T06:27:49.595" v="1173" actId="255"/>
          <ac:graphicFrameMkLst>
            <pc:docMk/>
            <pc:sldMk cId="2133878522" sldId="263"/>
            <ac:graphicFrameMk id="3" creationId="{49343559-6379-4AE0-A006-4A05CF7EF3D6}"/>
          </ac:graphicFrameMkLst>
        </pc:graphicFrameChg>
        <pc:graphicFrameChg chg="add del mod modGraphic">
          <ac:chgData name="Nan Hu" userId="3618843d-2054-4bcf-ad49-76f523b6d2da" providerId="ADAL" clId="{EEC4DB1F-2187-4A32-8E4E-2892EA9941DB}" dt="2023-01-13T19:07:40.207" v="1136" actId="478"/>
          <ac:graphicFrameMkLst>
            <pc:docMk/>
            <pc:sldMk cId="2133878522" sldId="263"/>
            <ac:graphicFrameMk id="4" creationId="{B28D4E10-501F-4604-99FC-0D69C39107A5}"/>
          </ac:graphicFrameMkLst>
        </pc:graphicFrameChg>
        <pc:graphicFrameChg chg="add mod modGraphic">
          <ac:chgData name="Nan Hu" userId="3618843d-2054-4bcf-ad49-76f523b6d2da" providerId="ADAL" clId="{EEC4DB1F-2187-4A32-8E4E-2892EA9941DB}" dt="2023-01-16T23:00:58.130" v="1230" actId="255"/>
          <ac:graphicFrameMkLst>
            <pc:docMk/>
            <pc:sldMk cId="2133878522" sldId="263"/>
            <ac:graphicFrameMk id="4" creationId="{EB742291-C0D8-4198-AE60-B782565E64B1}"/>
          </ac:graphicFrameMkLst>
        </pc:graphicFrameChg>
        <pc:graphicFrameChg chg="add del mod modGraphic">
          <ac:chgData name="Nan Hu" userId="3618843d-2054-4bcf-ad49-76f523b6d2da" providerId="ADAL" clId="{EEC4DB1F-2187-4A32-8E4E-2892EA9941DB}" dt="2023-01-13T19:08:48.704" v="1154" actId="478"/>
          <ac:graphicFrameMkLst>
            <pc:docMk/>
            <pc:sldMk cId="2133878522" sldId="263"/>
            <ac:graphicFrameMk id="5" creationId="{7496E491-DE0A-4767-A4E6-55F10518CA27}"/>
          </ac:graphicFrameMkLst>
        </pc:graphicFrameChg>
        <pc:graphicFrameChg chg="add del mod modGraphic">
          <ac:chgData name="Nan Hu" userId="3618843d-2054-4bcf-ad49-76f523b6d2da" providerId="ADAL" clId="{EEC4DB1F-2187-4A32-8E4E-2892EA9941DB}" dt="2023-01-13T19:09:25.457" v="1161" actId="478"/>
          <ac:graphicFrameMkLst>
            <pc:docMk/>
            <pc:sldMk cId="2133878522" sldId="263"/>
            <ac:graphicFrameMk id="6" creationId="{2D8B53FA-7DBD-42D7-A35E-CA11BAA03DB8}"/>
          </ac:graphicFrameMkLst>
        </pc:graphicFrameChg>
        <pc:graphicFrameChg chg="add mod modGraphic">
          <ac:chgData name="Nan Hu" userId="3618843d-2054-4bcf-ad49-76f523b6d2da" providerId="ADAL" clId="{EEC4DB1F-2187-4A32-8E4E-2892EA9941DB}" dt="2023-01-17T00:47:54.376" v="1280" actId="20577"/>
          <ac:graphicFrameMkLst>
            <pc:docMk/>
            <pc:sldMk cId="2133878522" sldId="263"/>
            <ac:graphicFrameMk id="7" creationId="{6D1225D0-6185-49C9-B66B-D051D5A3D422}"/>
          </ac:graphicFrameMkLst>
        </pc:graphicFrameChg>
      </pc:sldChg>
      <pc:sldChg chg="addSp delSp modSp new mod">
        <pc:chgData name="Nan Hu" userId="3618843d-2054-4bcf-ad49-76f523b6d2da" providerId="ADAL" clId="{EEC4DB1F-2187-4A32-8E4E-2892EA9941DB}" dt="2023-01-17T00:42:49.941" v="1264" actId="255"/>
        <pc:sldMkLst>
          <pc:docMk/>
          <pc:sldMk cId="4136091868" sldId="264"/>
        </pc:sldMkLst>
        <pc:spChg chg="mod">
          <ac:chgData name="Nan Hu" userId="3618843d-2054-4bcf-ad49-76f523b6d2da" providerId="ADAL" clId="{EEC4DB1F-2187-4A32-8E4E-2892EA9941DB}" dt="2023-01-13T18:17:17.257" v="973" actId="1076"/>
          <ac:spMkLst>
            <pc:docMk/>
            <pc:sldMk cId="4136091868" sldId="264"/>
            <ac:spMk id="2" creationId="{4141304B-536F-49BB-93D9-B68B5E2CD056}"/>
          </ac:spMkLst>
        </pc:spChg>
        <pc:spChg chg="del">
          <ac:chgData name="Nan Hu" userId="3618843d-2054-4bcf-ad49-76f523b6d2da" providerId="ADAL" clId="{EEC4DB1F-2187-4A32-8E4E-2892EA9941DB}" dt="2023-01-12T15:47:44.249" v="769" actId="478"/>
          <ac:spMkLst>
            <pc:docMk/>
            <pc:sldMk cId="4136091868" sldId="264"/>
            <ac:spMk id="3" creationId="{C5486269-ECB3-427B-B74A-39714F201464}"/>
          </ac:spMkLst>
        </pc:spChg>
        <pc:spChg chg="add mod">
          <ac:chgData name="Nan Hu" userId="3618843d-2054-4bcf-ad49-76f523b6d2da" providerId="ADAL" clId="{EEC4DB1F-2187-4A32-8E4E-2892EA9941DB}" dt="2023-01-17T00:42:10.338" v="1260" actId="20577"/>
          <ac:spMkLst>
            <pc:docMk/>
            <pc:sldMk cId="4136091868" sldId="264"/>
            <ac:spMk id="3" creationId="{EE5C5A1C-C3A9-4B52-8F5D-1E4D2792196A}"/>
          </ac:spMkLst>
        </pc:spChg>
        <pc:spChg chg="add mod">
          <ac:chgData name="Nan Hu" userId="3618843d-2054-4bcf-ad49-76f523b6d2da" providerId="ADAL" clId="{EEC4DB1F-2187-4A32-8E4E-2892EA9941DB}" dt="2023-01-13T18:17:53.114" v="1008" actId="1076"/>
          <ac:spMkLst>
            <pc:docMk/>
            <pc:sldMk cId="4136091868" sldId="264"/>
            <ac:spMk id="10" creationId="{000E8CAE-76E7-43FF-B98B-24FF29BB924D}"/>
          </ac:spMkLst>
        </pc:spChg>
        <pc:graphicFrameChg chg="add mod modGraphic">
          <ac:chgData name="Nan Hu" userId="3618843d-2054-4bcf-ad49-76f523b6d2da" providerId="ADAL" clId="{EEC4DB1F-2187-4A32-8E4E-2892EA9941DB}" dt="2023-01-16T06:36:12.129" v="1213" actId="255"/>
          <ac:graphicFrameMkLst>
            <pc:docMk/>
            <pc:sldMk cId="4136091868" sldId="264"/>
            <ac:graphicFrameMk id="4" creationId="{0B74084B-C302-438F-A921-494433F369D7}"/>
          </ac:graphicFrameMkLst>
        </pc:graphicFrameChg>
        <pc:graphicFrameChg chg="add mod modGraphic">
          <ac:chgData name="Nan Hu" userId="3618843d-2054-4bcf-ad49-76f523b6d2da" providerId="ADAL" clId="{EEC4DB1F-2187-4A32-8E4E-2892EA9941DB}" dt="2023-01-17T00:42:49.941" v="1264" actId="255"/>
          <ac:graphicFrameMkLst>
            <pc:docMk/>
            <pc:sldMk cId="4136091868" sldId="264"/>
            <ac:graphicFrameMk id="5" creationId="{ABF9ACDB-6169-4609-B987-D205301F68B5}"/>
          </ac:graphicFrameMkLst>
        </pc:graphicFrameChg>
        <pc:graphicFrameChg chg="add mod modGraphic">
          <ac:chgData name="Nan Hu" userId="3618843d-2054-4bcf-ad49-76f523b6d2da" providerId="ADAL" clId="{EEC4DB1F-2187-4A32-8E4E-2892EA9941DB}" dt="2023-01-17T00:41:58.593" v="1241" actId="403"/>
          <ac:graphicFrameMkLst>
            <pc:docMk/>
            <pc:sldMk cId="4136091868" sldId="264"/>
            <ac:graphicFrameMk id="6" creationId="{1920B018-E4B8-4B7E-A0E3-F77048B27355}"/>
          </ac:graphicFrameMkLst>
        </pc:graphicFrameChg>
        <pc:graphicFrameChg chg="add mod modGraphic">
          <ac:chgData name="Nan Hu" userId="3618843d-2054-4bcf-ad49-76f523b6d2da" providerId="ADAL" clId="{EEC4DB1F-2187-4A32-8E4E-2892EA9941DB}" dt="2023-01-13T18:22:09.750" v="1088"/>
          <ac:graphicFrameMkLst>
            <pc:docMk/>
            <pc:sldMk cId="4136091868" sldId="264"/>
            <ac:graphicFrameMk id="7" creationId="{40CF3C12-21ED-4E12-A9B8-67AF5487369A}"/>
          </ac:graphicFrameMkLst>
        </pc:graphicFrameChg>
        <pc:graphicFrameChg chg="add mod modGraphic">
          <ac:chgData name="Nan Hu" userId="3618843d-2054-4bcf-ad49-76f523b6d2da" providerId="ADAL" clId="{EEC4DB1F-2187-4A32-8E4E-2892EA9941DB}" dt="2023-01-13T18:20:33.160" v="1071"/>
          <ac:graphicFrameMkLst>
            <pc:docMk/>
            <pc:sldMk cId="4136091868" sldId="264"/>
            <ac:graphicFrameMk id="8" creationId="{C382CE4B-FA77-4571-BBC8-8FF28A38E990}"/>
          </ac:graphicFrameMkLst>
        </pc:graphicFrameChg>
        <pc:graphicFrameChg chg="add mod modGraphic">
          <ac:chgData name="Nan Hu" userId="3618843d-2054-4bcf-ad49-76f523b6d2da" providerId="ADAL" clId="{EEC4DB1F-2187-4A32-8E4E-2892EA9941DB}" dt="2023-01-13T18:20:41.238" v="1074" actId="14734"/>
          <ac:graphicFrameMkLst>
            <pc:docMk/>
            <pc:sldMk cId="4136091868" sldId="264"/>
            <ac:graphicFrameMk id="9" creationId="{93BB7F81-BEF0-4123-9E33-F9DE49A89FF5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878C01-4B1F-4FA0-8AE1-7B86F6C872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A31521-2CBE-4A64-9D53-134E900142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8A107F-4600-44D1-9916-F12AF01724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80EC8-BBA5-4AC5-8D5A-5AF80D2929FF}" type="datetimeFigureOut">
              <a:rPr lang="en-US" smtClean="0"/>
              <a:t>1/16/2023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F797BB-2A9A-4AB6-8A6C-03A0B5240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0E7782-D562-42D2-8658-408116C39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F65CD-0ADA-42C3-95CE-336EBFDD8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237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B54FBB-F66E-4418-BEC5-DF07F1A7C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C74A88-B2CE-4672-BEAC-380D07929D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9AE167-40B7-437D-807F-8E4812D9E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80EC8-BBA5-4AC5-8D5A-5AF80D2929FF}" type="datetimeFigureOut">
              <a:rPr lang="en-US" smtClean="0"/>
              <a:t>1/16/2023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880FC3-8A03-41B7-AD8E-801E0AF54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4D9EE3-0805-4B6D-ADAA-F14D4A454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F65CD-0ADA-42C3-95CE-336EBFDD8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599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935398-F57A-41B3-B991-FF3EEE5E84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C8A06C-3468-40B6-AB15-DE98C258BE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B410B-9513-4878-87F4-151FC2414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80EC8-BBA5-4AC5-8D5A-5AF80D2929FF}" type="datetimeFigureOut">
              <a:rPr lang="en-US" smtClean="0"/>
              <a:t>1/16/2023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A5FEBF-69C8-44B0-ABC3-30682A3811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AC6023-FBA9-4E0F-87CD-96103E30B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F65CD-0ADA-42C3-95CE-336EBFDD8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17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826798-C924-4AD0-A400-F90BF8B6A7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14F79D-16FF-45CE-8425-CA36D810B9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0EA9F0-F904-4F53-BA4B-FED02C09E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80EC8-BBA5-4AC5-8D5A-5AF80D2929FF}" type="datetimeFigureOut">
              <a:rPr lang="en-US" smtClean="0"/>
              <a:t>1/16/2023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9A62A9-3AF7-4A7D-857A-0509D7B0A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E587E6-D7EF-4F4E-B8EB-B712AD7B0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F65CD-0ADA-42C3-95CE-336EBFDD8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169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46F3C-1B40-4F57-83F2-928A2D6F6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F5D908-2FC8-49C0-BBC6-4F840CB45F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5C4593-FB44-4100-906B-8B3C6C77EA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80EC8-BBA5-4AC5-8D5A-5AF80D2929FF}" type="datetimeFigureOut">
              <a:rPr lang="en-US" smtClean="0"/>
              <a:t>1/16/2023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A13987-97C5-4CAF-B1B9-7E3607A5F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9B3B6D-955B-495F-A88D-E132ED9FD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F65CD-0ADA-42C3-95CE-336EBFDD8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270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FC50DD-C873-46ED-BEA8-A51E65A3C9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456958-15CE-4EDD-839E-17177A7F24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FB41C6-5204-4705-9CAD-E374CA9E4A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DBC9B8-8726-45EF-B2FB-971E77BF27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80EC8-BBA5-4AC5-8D5A-5AF80D2929FF}" type="datetimeFigureOut">
              <a:rPr lang="en-US" smtClean="0"/>
              <a:t>1/16/2023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BF51A7-0743-4493-A62F-6F78D718E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AC118F-D9B4-47EA-BC43-4BF4E5E8A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F65CD-0ADA-42C3-95CE-336EBFDD8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484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98305B-920A-45F0-80A2-4C18330150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2FB085-DD58-40A8-8F49-F9F37683A2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1CF554-13E6-4BC9-909F-77C9F9A7FB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CEC7EF-2D6B-47E6-AAE9-573D88F5BC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9E75284-5792-4E72-B41B-3B1FF3F7CE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26E0B7-9FBF-4F4E-8FEA-37F8D45839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80EC8-BBA5-4AC5-8D5A-5AF80D2929FF}" type="datetimeFigureOut">
              <a:rPr lang="en-US" smtClean="0"/>
              <a:t>1/16/2023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ECB065B-4A0B-4051-8361-97EF00247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93FBC4D-5211-4238-8D6B-0D813F898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F65CD-0ADA-42C3-95CE-336EBFDD8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811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42F031-BDB6-4C34-B41A-8E323CC08A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DDABCF7-48BF-43B2-9508-2EA6AF1EB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80EC8-BBA5-4AC5-8D5A-5AF80D2929FF}" type="datetimeFigureOut">
              <a:rPr lang="en-US" smtClean="0"/>
              <a:t>1/16/2023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F0252B-A8E2-44A9-882B-C8FC9912AA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BD2BDB-4911-4FA3-9AA1-0750451B0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F65CD-0ADA-42C3-95CE-336EBFDD8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19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FB01C78-51FF-4310-94C3-CBDD5825EB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80EC8-BBA5-4AC5-8D5A-5AF80D2929FF}" type="datetimeFigureOut">
              <a:rPr lang="en-US" smtClean="0"/>
              <a:t>1/16/2023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4807469-6A87-4AA8-A883-64B8FD785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785361-C315-4B4A-8DFE-9678FDD20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F65CD-0ADA-42C3-95CE-336EBFDD8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8816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5E4867-6752-4410-B3CD-92BAD5BE61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A74BA0-D432-4B97-8210-E509C85E8F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508F6C-FFEB-403E-9B4A-BCF3045E25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EC75F2-D16C-4D26-98A2-F969500DF4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80EC8-BBA5-4AC5-8D5A-5AF80D2929FF}" type="datetimeFigureOut">
              <a:rPr lang="en-US" smtClean="0"/>
              <a:t>1/16/2023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0E14C9-778E-4194-B8EA-8AE9050AE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684A34-083C-44A1-B573-D6BDFCDCBE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F65CD-0ADA-42C3-95CE-336EBFDD8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61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93C480-1446-4111-9D66-B11AB70B94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ACD04D-45CD-4D76-9C62-4473DD45FB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AB314D-86B6-4F8F-9A44-5C6E249B42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5B8F74-C9D0-4C6D-B74A-46E7C09C5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80EC8-BBA5-4AC5-8D5A-5AF80D2929FF}" type="datetimeFigureOut">
              <a:rPr lang="en-US" smtClean="0"/>
              <a:t>1/16/2023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CE630F-39B4-4E23-AA5B-4F772B8C4D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BC073A-E434-4EC2-BF71-7B8F15D38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F65CD-0ADA-42C3-95CE-336EBFDD8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555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211329C-BE01-432A-9610-6C88630E2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374DA2-E2E5-4135-ACA3-5B8E410217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537849-EF93-4ECF-8C46-A3CF928A14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880EC8-BBA5-4AC5-8D5A-5AF80D2929FF}" type="datetimeFigureOut">
              <a:rPr lang="en-US" smtClean="0"/>
              <a:t>1/16/2023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44EC0A-4AB5-420D-B419-081A571018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2625BD-1619-4B71-B704-F829141A5B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3F65CD-0ADA-42C3-95CE-336EBFDD8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846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BA24A-DDC7-483E-8B4B-B73E1C4F882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JVET-AC0173: Non-EE2: ALF classification based on residual data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6037C2-F867-4B20-A522-5E8DAA723FD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Ikram Jumakulyyev, Nan Hu, Zhi Zhang, Vadim Seregin, </a:t>
            </a:r>
          </a:p>
          <a:p>
            <a:r>
              <a:rPr lang="en-US" dirty="0"/>
              <a:t>Marta Karczewicz, Han Huang</a:t>
            </a:r>
          </a:p>
        </p:txBody>
      </p:sp>
    </p:spTree>
    <p:extLst>
      <p:ext uri="{BB962C8B-B14F-4D97-AF65-F5344CB8AC3E}">
        <p14:creationId xmlns:p14="http://schemas.microsoft.com/office/powerpoint/2010/main" val="18364515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32311-3C25-406D-8DBE-AF0C91667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Luma ALF classifiers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B8BD94-1506-45D9-99FF-9A026F29D6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ECM two-classifier method for each 2x2 block</a:t>
            </a:r>
          </a:p>
          <a:p>
            <a:pPr lvl="1"/>
            <a:r>
              <a:rPr lang="en-US" dirty="0"/>
              <a:t>Laplacian based classifier</a:t>
            </a:r>
          </a:p>
          <a:p>
            <a:pPr lvl="1"/>
            <a:r>
              <a:rPr lang="en-US" dirty="0"/>
              <a:t>Band based classifier</a:t>
            </a:r>
          </a:p>
          <a:p>
            <a:pPr lvl="1"/>
            <a:r>
              <a:rPr lang="en-US" dirty="0"/>
              <a:t>Switched at CTU level</a:t>
            </a:r>
          </a:p>
          <a:p>
            <a:pPr lvl="1"/>
            <a:endParaRPr lang="en-US" dirty="0"/>
          </a:p>
          <a:p>
            <a:r>
              <a:rPr lang="en-US" dirty="0"/>
              <a:t>Proposed third classifier</a:t>
            </a:r>
          </a:p>
          <a:p>
            <a:pPr lvl="1"/>
            <a:r>
              <a:rPr lang="en-US" dirty="0"/>
              <a:t>Sum of absolute values of residual samples in 8x8 window is calculated</a:t>
            </a:r>
          </a:p>
          <a:p>
            <a:pPr lvl="1"/>
            <a:r>
              <a:rPr lang="en-US" dirty="0"/>
              <a:t>Class index is derived as</a:t>
            </a:r>
          </a:p>
          <a:p>
            <a:pPr marL="0" indent="0" algn="ctr">
              <a:buNone/>
            </a:pPr>
            <a:r>
              <a:rPr lang="en-US" sz="18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classIdx</a:t>
            </a:r>
            <a:r>
              <a:rPr lang="en-US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= sum &gt;&gt; (sample bit depth – 2)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04941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C3F395-83B3-479B-9DB3-FEF84A9B1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Online trained luma filter shape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B52D9AF-EF53-4E5C-BE35-43652241FE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45190"/>
            <a:ext cx="5121445" cy="280386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5168437-F0FE-4308-BA81-A817A0250331}"/>
              </a:ext>
            </a:extLst>
          </p:cNvPr>
          <p:cNvSpPr txBox="1"/>
          <p:nvPr/>
        </p:nvSpPr>
        <p:spPr>
          <a:xfrm>
            <a:off x="109497" y="4449866"/>
            <a:ext cx="6285155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cs typeface="Calibri"/>
              </a:rPr>
              <a:t>Taps:</a:t>
            </a:r>
            <a:endParaRPr lang="en-US" dirty="0"/>
          </a:p>
          <a:p>
            <a:pPr marL="285750" indent="-285750">
              <a:buFont typeface="Arial"/>
              <a:buChar char="•"/>
            </a:pPr>
            <a:r>
              <a:rPr lang="en-US" b="1" dirty="0">
                <a:cs typeface="Calibri"/>
              </a:rPr>
              <a:t>#0~#19: </a:t>
            </a:r>
            <a:r>
              <a:rPr lang="en-CA" b="1" dirty="0">
                <a:ea typeface="+mn-lt"/>
                <a:cs typeface="+mn-lt"/>
              </a:rPr>
              <a:t>Applied to neighboring reconstructed samples </a:t>
            </a:r>
            <a:endParaRPr lang="en-US" b="1" dirty="0">
              <a:cs typeface="Calibri"/>
            </a:endParaRPr>
          </a:p>
          <a:p>
            <a:endParaRPr lang="en-CA" dirty="0"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en-US" b="1" dirty="0">
                <a:ea typeface="+mn-lt"/>
                <a:cs typeface="+mn-lt"/>
              </a:rPr>
              <a:t>#20~#27: </a:t>
            </a:r>
            <a:r>
              <a:rPr lang="en-CA" b="1" dirty="0">
                <a:ea typeface="+mn-lt"/>
                <a:cs typeface="+mn-lt"/>
              </a:rPr>
              <a:t>Applied to offline-filtered results</a:t>
            </a:r>
          </a:p>
          <a:p>
            <a:endParaRPr lang="en-CA" dirty="0"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en-CA" dirty="0">
                <a:ea typeface="+mn-lt"/>
                <a:cs typeface="+mn-lt"/>
              </a:rPr>
              <a:t>#28~#30: Applied to samples before </a:t>
            </a:r>
          </a:p>
          <a:p>
            <a:r>
              <a:rPr lang="en-CA" dirty="0">
                <a:ea typeface="+mn-lt"/>
                <a:cs typeface="+mn-lt"/>
              </a:rPr>
              <a:t>      deblocking filter.  </a:t>
            </a:r>
            <a:endParaRPr lang="en-CA" dirty="0">
              <a:cs typeface="Calibri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F6F00BB-EF09-4F7A-BA5E-4E72C047F4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2897" y="1538430"/>
            <a:ext cx="6568584" cy="307938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E235E5B-D83B-4483-84A4-BB9670523456}"/>
              </a:ext>
            </a:extLst>
          </p:cNvPr>
          <p:cNvSpPr txBox="1"/>
          <p:nvPr/>
        </p:nvSpPr>
        <p:spPr>
          <a:xfrm>
            <a:off x="5906845" y="4478504"/>
            <a:ext cx="628515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cs typeface="Calibri"/>
              </a:rPr>
              <a:t>Taps:</a:t>
            </a:r>
            <a:endParaRPr lang="en-US" dirty="0"/>
          </a:p>
          <a:p>
            <a:pPr marL="285750" indent="-285750">
              <a:buFont typeface="Arial"/>
              <a:buChar char="•"/>
            </a:pPr>
            <a:r>
              <a:rPr lang="en-US" b="1" dirty="0">
                <a:cs typeface="Calibri"/>
              </a:rPr>
              <a:t>#0~#9: </a:t>
            </a:r>
            <a:r>
              <a:rPr lang="en-CA" b="1" dirty="0">
                <a:ea typeface="+mn-lt"/>
                <a:cs typeface="+mn-lt"/>
              </a:rPr>
              <a:t>Applied to neighboring reconstructed samples </a:t>
            </a:r>
            <a:endParaRPr lang="en-US" b="1" dirty="0">
              <a:cs typeface="Calibri"/>
            </a:endParaRPr>
          </a:p>
          <a:p>
            <a:endParaRPr lang="en-CA" dirty="0"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en-US" b="1" dirty="0">
                <a:ea typeface="+mn-lt"/>
                <a:cs typeface="+mn-lt"/>
              </a:rPr>
              <a:t>#</a:t>
            </a:r>
            <a:r>
              <a:rPr lang="en-US" altLang="zh-CN" b="1" dirty="0">
                <a:ea typeface="+mn-lt"/>
                <a:cs typeface="+mn-lt"/>
              </a:rPr>
              <a:t>1</a:t>
            </a:r>
            <a:r>
              <a:rPr lang="en-US" b="1" dirty="0">
                <a:ea typeface="+mn-lt"/>
                <a:cs typeface="+mn-lt"/>
              </a:rPr>
              <a:t>0~#2</a:t>
            </a:r>
            <a:r>
              <a:rPr lang="en-US" altLang="zh-CN" b="1" dirty="0">
                <a:ea typeface="+mn-lt"/>
                <a:cs typeface="+mn-lt"/>
              </a:rPr>
              <a:t>9</a:t>
            </a:r>
            <a:r>
              <a:rPr lang="en-US" b="1" dirty="0">
                <a:ea typeface="+mn-lt"/>
                <a:cs typeface="+mn-lt"/>
              </a:rPr>
              <a:t>: </a:t>
            </a:r>
            <a:r>
              <a:rPr lang="en-CA" b="1" dirty="0">
                <a:ea typeface="+mn-lt"/>
                <a:cs typeface="+mn-lt"/>
              </a:rPr>
              <a:t>Applied to offline-filtered results</a:t>
            </a:r>
          </a:p>
          <a:p>
            <a:endParaRPr lang="en-CA" dirty="0"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en-CA" dirty="0">
                <a:ea typeface="+mn-lt"/>
                <a:cs typeface="+mn-lt"/>
              </a:rPr>
              <a:t>#</a:t>
            </a:r>
            <a:r>
              <a:rPr lang="en-US" altLang="zh-CN" dirty="0">
                <a:ea typeface="+mn-lt"/>
                <a:cs typeface="+mn-lt"/>
              </a:rPr>
              <a:t>30</a:t>
            </a:r>
            <a:r>
              <a:rPr lang="en-CA" dirty="0">
                <a:ea typeface="+mn-lt"/>
                <a:cs typeface="+mn-lt"/>
              </a:rPr>
              <a:t>~#3</a:t>
            </a:r>
            <a:r>
              <a:rPr lang="en-US" altLang="zh-CN" dirty="0">
                <a:ea typeface="+mn-lt"/>
                <a:cs typeface="+mn-lt"/>
              </a:rPr>
              <a:t>2</a:t>
            </a:r>
            <a:r>
              <a:rPr lang="en-CA" dirty="0">
                <a:ea typeface="+mn-lt"/>
                <a:cs typeface="+mn-lt"/>
              </a:rPr>
              <a:t>: Applied to samples before </a:t>
            </a:r>
          </a:p>
          <a:p>
            <a:r>
              <a:rPr lang="en-CA" dirty="0">
                <a:ea typeface="+mn-lt"/>
                <a:cs typeface="+mn-lt"/>
              </a:rPr>
              <a:t>      deblocking filter.  </a:t>
            </a:r>
          </a:p>
          <a:p>
            <a:r>
              <a:rPr lang="en-CA" b="1" dirty="0">
                <a:ea typeface="+mn-lt"/>
                <a:cs typeface="+mn-lt"/>
              </a:rPr>
              <a:t>Two more coefficients </a:t>
            </a:r>
            <a:r>
              <a:rPr lang="en-CA" dirty="0">
                <a:ea typeface="+mn-lt"/>
                <a:cs typeface="+mn-lt"/>
              </a:rPr>
              <a:t>compared to anchor</a:t>
            </a:r>
            <a:endParaRPr lang="en-CA" dirty="0"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F4B87B3-1C7F-45CD-8F6B-22100E539770}"/>
              </a:ext>
            </a:extLst>
          </p:cNvPr>
          <p:cNvSpPr txBox="1"/>
          <p:nvPr/>
        </p:nvSpPr>
        <p:spPr>
          <a:xfrm>
            <a:off x="2170406" y="953655"/>
            <a:ext cx="18042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ECM shape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295D706-AFE1-4E36-8A54-4C4D068891BB}"/>
              </a:ext>
            </a:extLst>
          </p:cNvPr>
          <p:cNvSpPr txBox="1"/>
          <p:nvPr/>
        </p:nvSpPr>
        <p:spPr>
          <a:xfrm>
            <a:off x="8127881" y="962157"/>
            <a:ext cx="25160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Proposed shape</a:t>
            </a:r>
          </a:p>
        </p:txBody>
      </p:sp>
    </p:spTree>
    <p:extLst>
      <p:ext uri="{BB962C8B-B14F-4D97-AF65-F5344CB8AC3E}">
        <p14:creationId xmlns:p14="http://schemas.microsoft.com/office/powerpoint/2010/main" val="24104716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41304B-536F-49BB-93D9-B68B5E2CD0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37" y="0"/>
            <a:ext cx="10515600" cy="1325563"/>
          </a:xfrm>
        </p:spPr>
        <p:txBody>
          <a:bodyPr/>
          <a:lstStyle/>
          <a:p>
            <a:r>
              <a:rPr lang="en-US" dirty="0"/>
              <a:t>Results</a:t>
            </a:r>
            <a:endParaRPr lang="en-US" dirty="0">
              <a:highlight>
                <a:srgbClr val="FFFF00"/>
              </a:highlight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B74084B-C302-438F-A921-494433F369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5936872"/>
              </p:ext>
            </p:extLst>
          </p:nvPr>
        </p:nvGraphicFramePr>
        <p:xfrm>
          <a:off x="146637" y="1694895"/>
          <a:ext cx="4406902" cy="1948815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1024834836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4020903894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839129743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224585596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486221564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78878059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24833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ECM-7.0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10572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36483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80485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44626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8599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44982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4352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17100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9688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427303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BF9ACDB-6169-4609-B987-D205301F68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9309585"/>
              </p:ext>
            </p:extLst>
          </p:nvPr>
        </p:nvGraphicFramePr>
        <p:xfrm>
          <a:off x="4555736" y="1694895"/>
          <a:ext cx="3365500" cy="1948815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364628326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65541711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64486303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49339672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960610167"/>
                    </a:ext>
                  </a:extLst>
                </a:gridCol>
              </a:tblGrid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5706987"/>
                  </a:ext>
                </a:extLst>
              </a:tr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ECM-7.0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25672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43318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90322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23658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34451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41587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11886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8858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08660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2064397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920B018-E4B8-4B7E-A0E3-F77048B273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5106960"/>
              </p:ext>
            </p:extLst>
          </p:nvPr>
        </p:nvGraphicFramePr>
        <p:xfrm>
          <a:off x="7923434" y="1694895"/>
          <a:ext cx="3365500" cy="1948815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307860496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09462795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78931073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78182157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01489366"/>
                    </a:ext>
                  </a:extLst>
                </a:gridCol>
              </a:tblGrid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8728502"/>
                  </a:ext>
                </a:extLst>
              </a:tr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ECM-7.0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59126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85732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01784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34047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856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97059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28763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84851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37873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982404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EE5C5A1C-C3A9-4B52-8F5D-1E4D2792196A}"/>
              </a:ext>
            </a:extLst>
          </p:cNvPr>
          <p:cNvSpPr txBox="1"/>
          <p:nvPr/>
        </p:nvSpPr>
        <p:spPr>
          <a:xfrm>
            <a:off x="545565" y="1115862"/>
            <a:ext cx="6977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Classifier (missing </a:t>
            </a:r>
            <a:r>
              <a:rPr lang="en-US" altLang="zh-CN" dirty="0"/>
              <a:t>2</a:t>
            </a:r>
            <a:r>
              <a:rPr lang="en-US" dirty="0"/>
              <a:t> points in </a:t>
            </a:r>
            <a:r>
              <a:rPr lang="en-US" altLang="zh-CN" dirty="0"/>
              <a:t>LDB</a:t>
            </a:r>
            <a:r>
              <a:rPr lang="en-US" dirty="0"/>
              <a:t>, copied from anchor)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0CF3C12-21ED-4E12-A9B8-67AF548736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659101"/>
              </p:ext>
            </p:extLst>
          </p:nvPr>
        </p:nvGraphicFramePr>
        <p:xfrm>
          <a:off x="7921236" y="4432444"/>
          <a:ext cx="3365497" cy="2013582"/>
        </p:xfrm>
        <a:graphic>
          <a:graphicData uri="http://schemas.openxmlformats.org/drawingml/2006/table">
            <a:tbl>
              <a:tblPr/>
              <a:tblGrid>
                <a:gridCol w="646461">
                  <a:extLst>
                    <a:ext uri="{9D8B030D-6E8A-4147-A177-3AD203B41FA5}">
                      <a16:colId xmlns:a16="http://schemas.microsoft.com/office/drawing/2014/main" val="36343822"/>
                    </a:ext>
                  </a:extLst>
                </a:gridCol>
                <a:gridCol w="591671">
                  <a:extLst>
                    <a:ext uri="{9D8B030D-6E8A-4147-A177-3AD203B41FA5}">
                      <a16:colId xmlns:a16="http://schemas.microsoft.com/office/drawing/2014/main" val="774446299"/>
                    </a:ext>
                  </a:extLst>
                </a:gridCol>
                <a:gridCol w="783771">
                  <a:extLst>
                    <a:ext uri="{9D8B030D-6E8A-4147-A177-3AD203B41FA5}">
                      <a16:colId xmlns:a16="http://schemas.microsoft.com/office/drawing/2014/main" val="4067115160"/>
                    </a:ext>
                  </a:extLst>
                </a:gridCol>
                <a:gridCol w="637775">
                  <a:extLst>
                    <a:ext uri="{9D8B030D-6E8A-4147-A177-3AD203B41FA5}">
                      <a16:colId xmlns:a16="http://schemas.microsoft.com/office/drawing/2014/main" val="2297403088"/>
                    </a:ext>
                  </a:extLst>
                </a:gridCol>
                <a:gridCol w="705819">
                  <a:extLst>
                    <a:ext uri="{9D8B030D-6E8A-4147-A177-3AD203B41FA5}">
                      <a16:colId xmlns:a16="http://schemas.microsoft.com/office/drawing/2014/main" val="3105545347"/>
                    </a:ext>
                  </a:extLst>
                </a:gridCol>
              </a:tblGrid>
              <a:tr h="211242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6651787"/>
                  </a:ext>
                </a:extLst>
              </a:tr>
              <a:tr h="180234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ECM-7.0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8896375"/>
                  </a:ext>
                </a:extLst>
              </a:tr>
              <a:tr h="1802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0277684"/>
                  </a:ext>
                </a:extLst>
              </a:tr>
              <a:tr h="1802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8171465"/>
                  </a:ext>
                </a:extLst>
              </a:tr>
              <a:tr h="1802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6884482"/>
                  </a:ext>
                </a:extLst>
              </a:tr>
              <a:tr h="1802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1646666"/>
                  </a:ext>
                </a:extLst>
              </a:tr>
              <a:tr h="1802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0161149"/>
                  </a:ext>
                </a:extLst>
              </a:tr>
              <a:tr h="1802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5616542"/>
                  </a:ext>
                </a:extLst>
              </a:tr>
              <a:tr h="1802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6225651"/>
                  </a:ext>
                </a:extLst>
              </a:tr>
              <a:tr h="1802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961998"/>
                  </a:ext>
                </a:extLst>
              </a:tr>
              <a:tr h="1802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1118480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382CE4B-FA77-4571-BBC8-8FF28A38E9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517700"/>
              </p:ext>
            </p:extLst>
          </p:nvPr>
        </p:nvGraphicFramePr>
        <p:xfrm>
          <a:off x="146637" y="4432444"/>
          <a:ext cx="4406902" cy="2013585"/>
        </p:xfrm>
        <a:graphic>
          <a:graphicData uri="http://schemas.openxmlformats.org/drawingml/2006/table">
            <a:tbl>
              <a:tblPr/>
              <a:tblGrid>
                <a:gridCol w="1174220">
                  <a:extLst>
                    <a:ext uri="{9D8B030D-6E8A-4147-A177-3AD203B41FA5}">
                      <a16:colId xmlns:a16="http://schemas.microsoft.com/office/drawing/2014/main" val="2468481685"/>
                    </a:ext>
                  </a:extLst>
                </a:gridCol>
                <a:gridCol w="569210">
                  <a:extLst>
                    <a:ext uri="{9D8B030D-6E8A-4147-A177-3AD203B41FA5}">
                      <a16:colId xmlns:a16="http://schemas.microsoft.com/office/drawing/2014/main" val="1873231260"/>
                    </a:ext>
                  </a:extLst>
                </a:gridCol>
                <a:gridCol w="569210">
                  <a:extLst>
                    <a:ext uri="{9D8B030D-6E8A-4147-A177-3AD203B41FA5}">
                      <a16:colId xmlns:a16="http://schemas.microsoft.com/office/drawing/2014/main" val="682078721"/>
                    </a:ext>
                  </a:extLst>
                </a:gridCol>
                <a:gridCol w="698861">
                  <a:extLst>
                    <a:ext uri="{9D8B030D-6E8A-4147-A177-3AD203B41FA5}">
                      <a16:colId xmlns:a16="http://schemas.microsoft.com/office/drawing/2014/main" val="2706042075"/>
                    </a:ext>
                  </a:extLst>
                </a:gridCol>
                <a:gridCol w="632875">
                  <a:extLst>
                    <a:ext uri="{9D8B030D-6E8A-4147-A177-3AD203B41FA5}">
                      <a16:colId xmlns:a16="http://schemas.microsoft.com/office/drawing/2014/main" val="1607651740"/>
                    </a:ext>
                  </a:extLst>
                </a:gridCol>
                <a:gridCol w="762526">
                  <a:extLst>
                    <a:ext uri="{9D8B030D-6E8A-4147-A177-3AD203B41FA5}">
                      <a16:colId xmlns:a16="http://schemas.microsoft.com/office/drawing/2014/main" val="1686389242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413080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ECM-7.0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99521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47359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16680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95327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95904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5805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79049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54217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43685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6042005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3BB7F81-BEF0-4123-9E33-F9DE49A89F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9570874"/>
              </p:ext>
            </p:extLst>
          </p:nvPr>
        </p:nvGraphicFramePr>
        <p:xfrm>
          <a:off x="4553538" y="4431195"/>
          <a:ext cx="3365498" cy="2013585"/>
        </p:xfrm>
        <a:graphic>
          <a:graphicData uri="http://schemas.openxmlformats.org/drawingml/2006/table">
            <a:tbl>
              <a:tblPr/>
              <a:tblGrid>
                <a:gridCol w="592596">
                  <a:extLst>
                    <a:ext uri="{9D8B030D-6E8A-4147-A177-3AD203B41FA5}">
                      <a16:colId xmlns:a16="http://schemas.microsoft.com/office/drawing/2014/main" val="1779017219"/>
                    </a:ext>
                  </a:extLst>
                </a:gridCol>
                <a:gridCol w="592596">
                  <a:extLst>
                    <a:ext uri="{9D8B030D-6E8A-4147-A177-3AD203B41FA5}">
                      <a16:colId xmlns:a16="http://schemas.microsoft.com/office/drawing/2014/main" val="1302048738"/>
                    </a:ext>
                  </a:extLst>
                </a:gridCol>
                <a:gridCol w="838803">
                  <a:extLst>
                    <a:ext uri="{9D8B030D-6E8A-4147-A177-3AD203B41FA5}">
                      <a16:colId xmlns:a16="http://schemas.microsoft.com/office/drawing/2014/main" val="3848031189"/>
                    </a:ext>
                  </a:extLst>
                </a:gridCol>
                <a:gridCol w="547648">
                  <a:extLst>
                    <a:ext uri="{9D8B030D-6E8A-4147-A177-3AD203B41FA5}">
                      <a16:colId xmlns:a16="http://schemas.microsoft.com/office/drawing/2014/main" val="621846081"/>
                    </a:ext>
                  </a:extLst>
                </a:gridCol>
                <a:gridCol w="793855">
                  <a:extLst>
                    <a:ext uri="{9D8B030D-6E8A-4147-A177-3AD203B41FA5}">
                      <a16:colId xmlns:a16="http://schemas.microsoft.com/office/drawing/2014/main" val="2829432867"/>
                    </a:ext>
                  </a:extLst>
                </a:gridCol>
              </a:tblGrid>
              <a:tr h="209550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424817"/>
                  </a:ext>
                </a:extLst>
              </a:tr>
              <a:tr h="209550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ECM-7.0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08970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58985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73610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79299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91286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5363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3873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21432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4045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2664987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000E8CAE-76E7-43FF-B98B-24FF29BB924D}"/>
              </a:ext>
            </a:extLst>
          </p:cNvPr>
          <p:cNvSpPr txBox="1"/>
          <p:nvPr/>
        </p:nvSpPr>
        <p:spPr>
          <a:xfrm>
            <a:off x="677012" y="3828376"/>
            <a:ext cx="7601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Shape</a:t>
            </a:r>
          </a:p>
        </p:txBody>
      </p:sp>
    </p:spTree>
    <p:extLst>
      <p:ext uri="{BB962C8B-B14F-4D97-AF65-F5344CB8AC3E}">
        <p14:creationId xmlns:p14="http://schemas.microsoft.com/office/powerpoint/2010/main" val="41360918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A03FB0-3500-4F7C-9336-161C51295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</a:t>
            </a:r>
            <a:r>
              <a:rPr lang="en-US" dirty="0"/>
              <a:t>esults of combined methods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9343559-6379-4AE0-A006-4A05CF7EF3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3907550"/>
              </p:ext>
            </p:extLst>
          </p:nvPr>
        </p:nvGraphicFramePr>
        <p:xfrm>
          <a:off x="771771" y="2030424"/>
          <a:ext cx="3911599" cy="2013585"/>
        </p:xfrm>
        <a:graphic>
          <a:graphicData uri="http://schemas.openxmlformats.org/drawingml/2006/table">
            <a:tbl>
              <a:tblPr/>
              <a:tblGrid>
                <a:gridCol w="1042246">
                  <a:extLst>
                    <a:ext uri="{9D8B030D-6E8A-4147-A177-3AD203B41FA5}">
                      <a16:colId xmlns:a16="http://schemas.microsoft.com/office/drawing/2014/main" val="333471619"/>
                    </a:ext>
                  </a:extLst>
                </a:gridCol>
                <a:gridCol w="505235">
                  <a:extLst>
                    <a:ext uri="{9D8B030D-6E8A-4147-A177-3AD203B41FA5}">
                      <a16:colId xmlns:a16="http://schemas.microsoft.com/office/drawing/2014/main" val="983136010"/>
                    </a:ext>
                  </a:extLst>
                </a:gridCol>
                <a:gridCol w="505235">
                  <a:extLst>
                    <a:ext uri="{9D8B030D-6E8A-4147-A177-3AD203B41FA5}">
                      <a16:colId xmlns:a16="http://schemas.microsoft.com/office/drawing/2014/main" val="2822676660"/>
                    </a:ext>
                  </a:extLst>
                </a:gridCol>
                <a:gridCol w="505235">
                  <a:extLst>
                    <a:ext uri="{9D8B030D-6E8A-4147-A177-3AD203B41FA5}">
                      <a16:colId xmlns:a16="http://schemas.microsoft.com/office/drawing/2014/main" val="2862466425"/>
                    </a:ext>
                  </a:extLst>
                </a:gridCol>
                <a:gridCol w="676824">
                  <a:extLst>
                    <a:ext uri="{9D8B030D-6E8A-4147-A177-3AD203B41FA5}">
                      <a16:colId xmlns:a16="http://schemas.microsoft.com/office/drawing/2014/main" val="933064308"/>
                    </a:ext>
                  </a:extLst>
                </a:gridCol>
                <a:gridCol w="676824">
                  <a:extLst>
                    <a:ext uri="{9D8B030D-6E8A-4147-A177-3AD203B41FA5}">
                      <a16:colId xmlns:a16="http://schemas.microsoft.com/office/drawing/2014/main" val="1098143299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2697791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ECM-7.0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17914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57700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75563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49062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04621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06641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42851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47151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91985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672088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D1225D0-6185-49C9-B66B-D051D5A3D4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1346187"/>
              </p:ext>
            </p:extLst>
          </p:nvPr>
        </p:nvGraphicFramePr>
        <p:xfrm>
          <a:off x="4683370" y="2030424"/>
          <a:ext cx="2870200" cy="2013585"/>
        </p:xfrm>
        <a:graphic>
          <a:graphicData uri="http://schemas.openxmlformats.org/drawingml/2006/table">
            <a:tbl>
              <a:tblPr/>
              <a:tblGrid>
                <a:gridCol w="505384">
                  <a:extLst>
                    <a:ext uri="{9D8B030D-6E8A-4147-A177-3AD203B41FA5}">
                      <a16:colId xmlns:a16="http://schemas.microsoft.com/office/drawing/2014/main" val="3627100731"/>
                    </a:ext>
                  </a:extLst>
                </a:gridCol>
                <a:gridCol w="505384">
                  <a:extLst>
                    <a:ext uri="{9D8B030D-6E8A-4147-A177-3AD203B41FA5}">
                      <a16:colId xmlns:a16="http://schemas.microsoft.com/office/drawing/2014/main" val="3183032081"/>
                    </a:ext>
                  </a:extLst>
                </a:gridCol>
                <a:gridCol w="505384">
                  <a:extLst>
                    <a:ext uri="{9D8B030D-6E8A-4147-A177-3AD203B41FA5}">
                      <a16:colId xmlns:a16="http://schemas.microsoft.com/office/drawing/2014/main" val="3208074626"/>
                    </a:ext>
                  </a:extLst>
                </a:gridCol>
                <a:gridCol w="677024">
                  <a:extLst>
                    <a:ext uri="{9D8B030D-6E8A-4147-A177-3AD203B41FA5}">
                      <a16:colId xmlns:a16="http://schemas.microsoft.com/office/drawing/2014/main" val="1549041654"/>
                    </a:ext>
                  </a:extLst>
                </a:gridCol>
                <a:gridCol w="677024">
                  <a:extLst>
                    <a:ext uri="{9D8B030D-6E8A-4147-A177-3AD203B41FA5}">
                      <a16:colId xmlns:a16="http://schemas.microsoft.com/office/drawing/2014/main" val="188694744"/>
                    </a:ext>
                  </a:extLst>
                </a:gridCol>
              </a:tblGrid>
              <a:tr h="209550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140872"/>
                  </a:ext>
                </a:extLst>
              </a:tr>
              <a:tr h="209550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ECM-7.0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13132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68829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47951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90508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1596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29074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03156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66423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48377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5884214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B742291-C0D8-4198-AE60-B782565E64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6406778"/>
              </p:ext>
            </p:extLst>
          </p:nvPr>
        </p:nvGraphicFramePr>
        <p:xfrm>
          <a:off x="7553570" y="2030424"/>
          <a:ext cx="2870200" cy="2013587"/>
        </p:xfrm>
        <a:graphic>
          <a:graphicData uri="http://schemas.openxmlformats.org/drawingml/2006/table">
            <a:tbl>
              <a:tblPr/>
              <a:tblGrid>
                <a:gridCol w="505384">
                  <a:extLst>
                    <a:ext uri="{9D8B030D-6E8A-4147-A177-3AD203B41FA5}">
                      <a16:colId xmlns:a16="http://schemas.microsoft.com/office/drawing/2014/main" val="3098617583"/>
                    </a:ext>
                  </a:extLst>
                </a:gridCol>
                <a:gridCol w="505384">
                  <a:extLst>
                    <a:ext uri="{9D8B030D-6E8A-4147-A177-3AD203B41FA5}">
                      <a16:colId xmlns:a16="http://schemas.microsoft.com/office/drawing/2014/main" val="3508564660"/>
                    </a:ext>
                  </a:extLst>
                </a:gridCol>
                <a:gridCol w="505384">
                  <a:extLst>
                    <a:ext uri="{9D8B030D-6E8A-4147-A177-3AD203B41FA5}">
                      <a16:colId xmlns:a16="http://schemas.microsoft.com/office/drawing/2014/main" val="944853781"/>
                    </a:ext>
                  </a:extLst>
                </a:gridCol>
                <a:gridCol w="677024">
                  <a:extLst>
                    <a:ext uri="{9D8B030D-6E8A-4147-A177-3AD203B41FA5}">
                      <a16:colId xmlns:a16="http://schemas.microsoft.com/office/drawing/2014/main" val="3576890906"/>
                    </a:ext>
                  </a:extLst>
                </a:gridCol>
                <a:gridCol w="677024">
                  <a:extLst>
                    <a:ext uri="{9D8B030D-6E8A-4147-A177-3AD203B41FA5}">
                      <a16:colId xmlns:a16="http://schemas.microsoft.com/office/drawing/2014/main" val="3417817563"/>
                    </a:ext>
                  </a:extLst>
                </a:gridCol>
              </a:tblGrid>
              <a:tr h="208007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2670322"/>
                  </a:ext>
                </a:extLst>
              </a:tr>
              <a:tr h="177474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ECM-7.0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3377574"/>
                  </a:ext>
                </a:extLst>
              </a:tr>
              <a:tr h="2083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5169572"/>
                  </a:ext>
                </a:extLst>
              </a:tr>
              <a:tr h="1774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5065569"/>
                  </a:ext>
                </a:extLst>
              </a:tr>
              <a:tr h="1774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4489021"/>
                  </a:ext>
                </a:extLst>
              </a:tr>
              <a:tr h="177474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288733"/>
                  </a:ext>
                </a:extLst>
              </a:tr>
              <a:tr h="1774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805678"/>
                  </a:ext>
                </a:extLst>
              </a:tr>
              <a:tr h="1774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4211408"/>
                  </a:ext>
                </a:extLst>
              </a:tr>
              <a:tr h="177474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2468310"/>
                  </a:ext>
                </a:extLst>
              </a:tr>
              <a:tr h="1774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6384905"/>
                  </a:ext>
                </a:extLst>
              </a:tr>
              <a:tr h="177474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78323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38785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1463</TotalTime>
  <Words>1058</Words>
  <Application>Microsoft Office PowerPoint</Application>
  <PresentationFormat>Widescreen</PresentationFormat>
  <Paragraphs>461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JVET-AC0173: Non-EE2: ALF classification based on residual data</vt:lpstr>
      <vt:lpstr>Luma ALF classifiers</vt:lpstr>
      <vt:lpstr>Online trained luma filter shape</vt:lpstr>
      <vt:lpstr>Results</vt:lpstr>
      <vt:lpstr>Results of combined methods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JVET-AC0173: Non-EE2: ALF classification based on residual data</dc:title>
  <dc:creator>Nan Hu</dc:creator>
  <cp:lastModifiedBy>Nan Hu</cp:lastModifiedBy>
  <cp:revision>1</cp:revision>
  <dcterms:created xsi:type="dcterms:W3CDTF">2023-01-11T20:57:40Z</dcterms:created>
  <dcterms:modified xsi:type="dcterms:W3CDTF">2023-01-17T00:49:03Z</dcterms:modified>
</cp:coreProperties>
</file>