
<file path=[Content_Types].xml><?xml version="1.0" encoding="utf-8"?>
<Types xmlns="http://schemas.openxmlformats.org/package/2006/content-types">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62" r:id="rId1"/>
    <p:sldMasterId id="2147483774" r:id="rId2"/>
  </p:sldMasterIdLst>
  <p:notesMasterIdLst>
    <p:notesMasterId r:id="rId9"/>
  </p:notesMasterIdLst>
  <p:handoutMasterIdLst>
    <p:handoutMasterId r:id="rId10"/>
  </p:handoutMasterIdLst>
  <p:sldIdLst>
    <p:sldId id="267" r:id="rId3"/>
    <p:sldId id="370" r:id="rId4"/>
    <p:sldId id="374" r:id="rId5"/>
    <p:sldId id="376" r:id="rId6"/>
    <p:sldId id="372" r:id="rId7"/>
    <p:sldId id="373" r:id="rId8"/>
  </p:sldIdLst>
  <p:sldSz cx="12192000" cy="6858000"/>
  <p:notesSz cx="6799263" cy="99298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ianglin Wang" initials="XW" lastIdx="1" clrIdx="0">
    <p:extLst>
      <p:ext uri="{19B8F6BF-5375-455C-9EA6-DF929625EA0E}">
        <p15:presenceInfo xmlns:p15="http://schemas.microsoft.com/office/powerpoint/2012/main" userId="29d3220b9f7a0560"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D86E7"/>
    <a:srgbClr val="1E75F6"/>
    <a:srgbClr val="2769ED"/>
    <a:srgbClr val="7DB9FB"/>
    <a:srgbClr val="CCECFF"/>
    <a:srgbClr val="2807EB"/>
    <a:srgbClr val="7585FD"/>
    <a:srgbClr val="FF9300"/>
    <a:srgbClr val="00823B"/>
    <a:srgbClr val="FA400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99" autoAdjust="0"/>
    <p:restoredTop sz="93850" autoAdjust="0"/>
  </p:normalViewPr>
  <p:slideViewPr>
    <p:cSldViewPr snapToGrid="0" snapToObjects="1">
      <p:cViewPr varScale="1">
        <p:scale>
          <a:sx n="116" d="100"/>
          <a:sy n="116" d="100"/>
        </p:scale>
        <p:origin x="162" y="84"/>
      </p:cViewPr>
      <p:guideLst/>
    </p:cSldViewPr>
  </p:slid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0" d="100"/>
          <a:sy n="80" d="100"/>
        </p:scale>
        <p:origin x="3162"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notesMaster" Target="notesMasters/notesMaster1.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347" cy="498215"/>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51342" y="0"/>
            <a:ext cx="2946347" cy="498215"/>
          </a:xfrm>
          <a:prstGeom prst="rect">
            <a:avLst/>
          </a:prstGeom>
        </p:spPr>
        <p:txBody>
          <a:bodyPr vert="horz" lIns="91440" tIns="45720" rIns="91440" bIns="45720" rtlCol="0"/>
          <a:lstStyle>
            <a:lvl1pPr algn="r">
              <a:defRPr sz="1200"/>
            </a:lvl1pPr>
          </a:lstStyle>
          <a:p>
            <a:fld id="{D8F71FF7-898C-764C-BA9D-F5CB11F82A11}" type="datetimeFigureOut">
              <a:rPr kumimoji="1" lang="zh-CN" altLang="en-US" smtClean="0"/>
              <a:t>2023/1/15</a:t>
            </a:fld>
            <a:endParaRPr kumimoji="1" lang="zh-CN" altLang="en-US"/>
          </a:p>
        </p:txBody>
      </p:sp>
      <p:sp>
        <p:nvSpPr>
          <p:cNvPr id="4" name="页脚占位符 3"/>
          <p:cNvSpPr>
            <a:spLocks noGrp="1"/>
          </p:cNvSpPr>
          <p:nvPr>
            <p:ph type="ftr" sz="quarter" idx="2"/>
          </p:nvPr>
        </p:nvSpPr>
        <p:spPr>
          <a:xfrm>
            <a:off x="0" y="9431600"/>
            <a:ext cx="2946347" cy="498214"/>
          </a:xfrm>
          <a:prstGeom prst="rect">
            <a:avLst/>
          </a:prstGeom>
        </p:spPr>
        <p:txBody>
          <a:bodyPr vert="horz" lIns="91440" tIns="45720" rIns="91440" bIns="45720" rtlCol="0" anchor="b"/>
          <a:lstStyle>
            <a:lvl1pPr algn="l">
              <a:defRPr sz="1200"/>
            </a:lvl1pPr>
          </a:lstStyle>
          <a:p>
            <a:endParaRPr kumimoji="1" lang="zh-CN" altLang="en-US"/>
          </a:p>
        </p:txBody>
      </p:sp>
      <p:sp>
        <p:nvSpPr>
          <p:cNvPr id="5" name="幻灯片编号占位符 4"/>
          <p:cNvSpPr>
            <a:spLocks noGrp="1"/>
          </p:cNvSpPr>
          <p:nvPr>
            <p:ph type="sldNum" sz="quarter" idx="3"/>
          </p:nvPr>
        </p:nvSpPr>
        <p:spPr>
          <a:xfrm>
            <a:off x="3851342" y="9431600"/>
            <a:ext cx="2946347" cy="498214"/>
          </a:xfrm>
          <a:prstGeom prst="rect">
            <a:avLst/>
          </a:prstGeom>
        </p:spPr>
        <p:txBody>
          <a:bodyPr vert="horz" lIns="91440" tIns="45720" rIns="91440" bIns="45720" rtlCol="0" anchor="b"/>
          <a:lstStyle>
            <a:lvl1pPr algn="r">
              <a:defRPr sz="1200"/>
            </a:lvl1pPr>
          </a:lstStyle>
          <a:p>
            <a:fld id="{F3D1A330-7A54-034E-8E61-F6BD3801FFAF}" type="slidenum">
              <a:rPr kumimoji="1" lang="zh-CN" altLang="en-US" smtClean="0"/>
              <a:t>‹#›</a:t>
            </a:fld>
            <a:endParaRPr kumimoji="1" lang="zh-CN" altLang="en-US"/>
          </a:p>
        </p:txBody>
      </p:sp>
    </p:spTree>
    <p:extLst>
      <p:ext uri="{BB962C8B-B14F-4D97-AF65-F5344CB8AC3E}">
        <p14:creationId xmlns:p14="http://schemas.microsoft.com/office/powerpoint/2010/main" val="4892576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347" cy="498215"/>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51342" y="0"/>
            <a:ext cx="2946347" cy="498215"/>
          </a:xfrm>
          <a:prstGeom prst="rect">
            <a:avLst/>
          </a:prstGeom>
        </p:spPr>
        <p:txBody>
          <a:bodyPr vert="horz" lIns="91440" tIns="45720" rIns="91440" bIns="45720" rtlCol="0"/>
          <a:lstStyle>
            <a:lvl1pPr algn="r">
              <a:defRPr sz="1200"/>
            </a:lvl1pPr>
          </a:lstStyle>
          <a:p>
            <a:fld id="{D55658A1-3E81-F948-9296-33D76CEBD331}" type="datetimeFigureOut">
              <a:rPr kumimoji="1" lang="zh-CN" altLang="en-US" smtClean="0"/>
              <a:t>2023/1/15</a:t>
            </a:fld>
            <a:endParaRPr kumimoji="1" lang="zh-CN" altLang="en-US"/>
          </a:p>
        </p:txBody>
      </p:sp>
      <p:sp>
        <p:nvSpPr>
          <p:cNvPr id="4" name="幻灯片图像占位符 3"/>
          <p:cNvSpPr>
            <a:spLocks noGrp="1" noRot="1" noChangeAspect="1"/>
          </p:cNvSpPr>
          <p:nvPr>
            <p:ph type="sldImg" idx="2"/>
          </p:nvPr>
        </p:nvSpPr>
        <p:spPr>
          <a:xfrm>
            <a:off x="422275" y="1241425"/>
            <a:ext cx="5954713" cy="3351213"/>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79927" y="4778722"/>
            <a:ext cx="5439410" cy="3909864"/>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9431600"/>
            <a:ext cx="2946347" cy="498214"/>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51342" y="9431600"/>
            <a:ext cx="2946347" cy="498214"/>
          </a:xfrm>
          <a:prstGeom prst="rect">
            <a:avLst/>
          </a:prstGeom>
        </p:spPr>
        <p:txBody>
          <a:bodyPr vert="horz" lIns="91440" tIns="45720" rIns="91440" bIns="45720" rtlCol="0" anchor="b"/>
          <a:lstStyle>
            <a:lvl1pPr algn="r">
              <a:defRPr sz="1200"/>
            </a:lvl1pPr>
          </a:lstStyle>
          <a:p>
            <a:fld id="{4F5986E8-93E9-C64B-BFF1-5E33A87BE151}" type="slidenum">
              <a:rPr kumimoji="1" lang="zh-CN" altLang="en-US" smtClean="0"/>
              <a:t>‹#›</a:t>
            </a:fld>
            <a:endParaRPr kumimoji="1" lang="zh-CN" altLang="en-US"/>
          </a:p>
        </p:txBody>
      </p:sp>
    </p:spTree>
    <p:extLst>
      <p:ext uri="{BB962C8B-B14F-4D97-AF65-F5344CB8AC3E}">
        <p14:creationId xmlns:p14="http://schemas.microsoft.com/office/powerpoint/2010/main" val="8006215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4F5986E8-93E9-C64B-BFF1-5E33A87BE151}" type="slidenum">
              <a:rPr kumimoji="1" lang="zh-CN" altLang="en-US" smtClean="0"/>
              <a:t>1</a:t>
            </a:fld>
            <a:endParaRPr kumimoji="1" lang="zh-CN" altLang="en-US"/>
          </a:p>
        </p:txBody>
      </p:sp>
    </p:spTree>
    <p:extLst>
      <p:ext uri="{BB962C8B-B14F-4D97-AF65-F5344CB8AC3E}">
        <p14:creationId xmlns:p14="http://schemas.microsoft.com/office/powerpoint/2010/main" val="494834697"/>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3319268" y="2146388"/>
            <a:ext cx="7189694" cy="1645920"/>
          </a:xfrm>
          <a:noFill/>
          <a:ln w="38100">
            <a:noFill/>
          </a:ln>
        </p:spPr>
        <p:txBody>
          <a:bodyPr lIns="274320" rIns="274320" anchor="ctr" anchorCtr="1">
            <a:normAutofit/>
          </a:bodyPr>
          <a:lstStyle>
            <a:lvl1pPr algn="ctr">
              <a:defRPr sz="3800">
                <a:solidFill>
                  <a:srgbClr val="262626"/>
                </a:solidFill>
                <a:latin typeface="KaiTi" panose="02010609060101010101" pitchFamily="49" charset="-122"/>
                <a:ea typeface="KaiTi" panose="02010609060101010101" pitchFamily="49" charset="-122"/>
              </a:defRPr>
            </a:lvl1pPr>
          </a:lstStyle>
          <a:p>
            <a:r>
              <a:rPr lang="zh-CN" altLang="en-US" dirty="0"/>
              <a:t>单击此处编辑母版标题样式</a:t>
            </a:r>
            <a:endParaRPr lang="en-US" dirty="0"/>
          </a:p>
        </p:txBody>
      </p:sp>
      <p:sp>
        <p:nvSpPr>
          <p:cNvPr id="3" name="Subtitle 2"/>
          <p:cNvSpPr>
            <a:spLocks noGrp="1"/>
          </p:cNvSpPr>
          <p:nvPr>
            <p:ph type="subTitle" idx="1"/>
          </p:nvPr>
        </p:nvSpPr>
        <p:spPr>
          <a:xfrm>
            <a:off x="3314058" y="4191179"/>
            <a:ext cx="7194904" cy="1239894"/>
          </a:xfrm>
          <a:noFill/>
        </p:spPr>
        <p:txBody>
          <a:bodyPr>
            <a:normAutofit/>
          </a:bodyPr>
          <a:lstStyle>
            <a:lvl1pPr marL="0" indent="0" algn="ctr">
              <a:buNone/>
              <a:defRPr sz="2000">
                <a:solidFill>
                  <a:schemeClr val="tx1">
                    <a:lumMod val="75000"/>
                    <a:lumOff val="25000"/>
                  </a:schemeClr>
                </a:solidFill>
                <a:latin typeface="KaiTi" panose="02010609060101010101" pitchFamily="49" charset="-122"/>
                <a:ea typeface="KaiTi" panose="020106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pic>
        <p:nvPicPr>
          <p:cNvPr id="32" name="Picture 31" title="Ribbon tab">
            <a:extLst>
              <a:ext uri="{FF2B5EF4-FFF2-40B4-BE49-F238E27FC236}">
                <a16:creationId xmlns:a16="http://schemas.microsoft.com/office/drawing/2014/main" id="{A33377A7-8545-426C-968E-E7A8DE06A03E}"/>
              </a:ext>
            </a:extLst>
          </p:cNvPr>
          <p:cNvPicPr>
            <a:picLocks noChangeAspect="1"/>
          </p:cNvPicPr>
          <p:nvPr userDrawn="1"/>
        </p:nvPicPr>
        <p:blipFill rotWithShape="1">
          <a:blip r:embed="rId2" cstate="print">
            <a:duotone>
              <a:schemeClr val="accent2">
                <a:shade val="45000"/>
                <a:satMod val="135000"/>
              </a:schemeClr>
              <a:prstClr val="white"/>
            </a:duotone>
            <a:extLst>
              <a:ext uri="{BEBA8EAE-BF5A-486C-A8C5-ECC9F3942E4B}">
                <a14:imgProps xmlns:a14="http://schemas.microsoft.com/office/drawing/2010/main">
                  <a14:imgLayer r:embed="rId3">
                    <a14:imgEffect>
                      <a14:saturation sat="30000"/>
                    </a14:imgEffect>
                  </a14:imgLayer>
                </a14:imgProps>
              </a:ext>
              <a:ext uri="{28A0092B-C50C-407E-A947-70E740481C1C}">
                <a14:useLocalDpi xmlns:a14="http://schemas.microsoft.com/office/drawing/2010/main" val="0"/>
              </a:ext>
            </a:extLst>
          </a:blip>
          <a:srcRect/>
          <a:stretch/>
        </p:blipFill>
        <p:spPr>
          <a:xfrm>
            <a:off x="951470" y="0"/>
            <a:ext cx="1482811" cy="1845171"/>
          </a:xfrm>
          <a:prstGeom prst="rect">
            <a:avLst/>
          </a:prstGeom>
        </p:spPr>
      </p:pic>
      <p:grpSp>
        <p:nvGrpSpPr>
          <p:cNvPr id="33" name="Group 32">
            <a:extLst>
              <a:ext uri="{FF2B5EF4-FFF2-40B4-BE49-F238E27FC236}">
                <a16:creationId xmlns:a16="http://schemas.microsoft.com/office/drawing/2014/main" id="{FBEFF6D6-E183-4F2A-99AD-1BFBA0AF31AF}"/>
              </a:ext>
            </a:extLst>
          </p:cNvPr>
          <p:cNvGrpSpPr/>
          <p:nvPr userDrawn="1"/>
        </p:nvGrpSpPr>
        <p:grpSpPr>
          <a:xfrm>
            <a:off x="0" y="932931"/>
            <a:ext cx="12192000" cy="63125"/>
            <a:chOff x="507492" y="1501519"/>
            <a:chExt cx="8129016" cy="63125"/>
          </a:xfrm>
        </p:grpSpPr>
        <p:cxnSp>
          <p:nvCxnSpPr>
            <p:cNvPr id="34" name="Straight Connector 33">
              <a:extLst>
                <a:ext uri="{FF2B5EF4-FFF2-40B4-BE49-F238E27FC236}">
                  <a16:creationId xmlns:a16="http://schemas.microsoft.com/office/drawing/2014/main" id="{16759945-344B-4AF3-90DB-D9E88ED9EE25}"/>
                </a:ext>
              </a:extLst>
            </p:cNvPr>
            <p:cNvCxnSpPr/>
            <p:nvPr/>
          </p:nvCxnSpPr>
          <p:spPr>
            <a:xfrm>
              <a:off x="507492" y="1564644"/>
              <a:ext cx="8129016" cy="0"/>
            </a:xfrm>
            <a:prstGeom prst="line">
              <a:avLst/>
            </a:prstGeom>
            <a:ln w="38100" cap="flat">
              <a:solidFill>
                <a:schemeClr val="tx1">
                  <a:lumMod val="65000"/>
                  <a:lumOff val="35000"/>
                </a:schemeClr>
              </a:solidFill>
              <a:miter lim="800000"/>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39548AF7-DE2C-4CDE-9E92-9944CCEF6687}"/>
                </a:ext>
              </a:extLst>
            </p:cNvPr>
            <p:cNvCxnSpPr/>
            <p:nvPr/>
          </p:nvCxnSpPr>
          <p:spPr>
            <a:xfrm>
              <a:off x="507492" y="1501519"/>
              <a:ext cx="8129016" cy="0"/>
            </a:xfrm>
            <a:prstGeom prst="line">
              <a:avLst/>
            </a:prstGeom>
            <a:ln w="12700" cap="flat">
              <a:solidFill>
                <a:schemeClr val="tx1">
                  <a:lumMod val="65000"/>
                  <a:lumOff val="35000"/>
                </a:schemeClr>
              </a:solidFill>
              <a:miter lim="800000"/>
            </a:ln>
          </p:spPr>
          <p:style>
            <a:lnRef idx="1">
              <a:schemeClr val="accent1"/>
            </a:lnRef>
            <a:fillRef idx="0">
              <a:schemeClr val="accent1"/>
            </a:fillRef>
            <a:effectRef idx="0">
              <a:schemeClr val="accent1"/>
            </a:effectRef>
            <a:fontRef idx="minor">
              <a:schemeClr val="tx1"/>
            </a:fontRef>
          </p:style>
        </p:cxnSp>
      </p:grpSp>
      <p:pic>
        <p:nvPicPr>
          <p:cNvPr id="10" name="Picture 9">
            <a:extLst>
              <a:ext uri="{FF2B5EF4-FFF2-40B4-BE49-F238E27FC236}">
                <a16:creationId xmlns:a16="http://schemas.microsoft.com/office/drawing/2014/main" id="{FFA7B74A-8FA1-4894-AE5A-284B7C134B3B}"/>
              </a:ext>
            </a:extLst>
          </p:cNvPr>
          <p:cNvPicPr>
            <a:picLocks noChangeAspect="1"/>
          </p:cNvPicPr>
          <p:nvPr userDrawn="1"/>
        </p:nvPicPr>
        <p:blipFill>
          <a:blip r:embed="rId4"/>
          <a:stretch>
            <a:fillRect/>
          </a:stretch>
        </p:blipFill>
        <p:spPr>
          <a:xfrm>
            <a:off x="230839" y="2489023"/>
            <a:ext cx="2938373" cy="844921"/>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53112" y="937260"/>
            <a:ext cx="1298608" cy="4983480"/>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2231136" y="937260"/>
            <a:ext cx="6198489" cy="4983480"/>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34660D-3DDA-4565-BCCE-34E3B48C588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282D227-7951-4B3A-BBBC-5839703DDA3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0380A5F-968C-47DE-8D59-F8D9B85FC3E8}"/>
              </a:ext>
            </a:extLst>
          </p:cNvPr>
          <p:cNvSpPr>
            <a:spLocks noGrp="1"/>
          </p:cNvSpPr>
          <p:nvPr>
            <p:ph type="dt" sz="half" idx="10"/>
          </p:nvPr>
        </p:nvSpPr>
        <p:spPr/>
        <p:txBody>
          <a:bodyPr/>
          <a:lstStyle/>
          <a:p>
            <a:r>
              <a:rPr lang="en-US" altLang="zh-CN"/>
              <a:t>2019/2/21</a:t>
            </a:r>
            <a:endParaRPr lang="en-US"/>
          </a:p>
        </p:txBody>
      </p:sp>
      <p:sp>
        <p:nvSpPr>
          <p:cNvPr id="5" name="Footer Placeholder 4">
            <a:extLst>
              <a:ext uri="{FF2B5EF4-FFF2-40B4-BE49-F238E27FC236}">
                <a16:creationId xmlns:a16="http://schemas.microsoft.com/office/drawing/2014/main" id="{56C2FDE9-6A46-4C24-BEB6-13839462C05C}"/>
              </a:ext>
            </a:extLst>
          </p:cNvPr>
          <p:cNvSpPr>
            <a:spLocks noGrp="1"/>
          </p:cNvSpPr>
          <p:nvPr>
            <p:ph type="ftr" sz="quarter" idx="11"/>
          </p:nvPr>
        </p:nvSpPr>
        <p:spPr/>
        <p:txBody>
          <a:bodyPr/>
          <a:lstStyle/>
          <a:p>
            <a:endParaRPr kumimoji="1" lang="zh-CN" altLang="en-US" dirty="0"/>
          </a:p>
        </p:txBody>
      </p:sp>
      <p:sp>
        <p:nvSpPr>
          <p:cNvPr id="6" name="Slide Number Placeholder 5">
            <a:extLst>
              <a:ext uri="{FF2B5EF4-FFF2-40B4-BE49-F238E27FC236}">
                <a16:creationId xmlns:a16="http://schemas.microsoft.com/office/drawing/2014/main" id="{E90E5BEC-B6A8-458A-865C-4BBB98446231}"/>
              </a:ext>
            </a:extLst>
          </p:cNvPr>
          <p:cNvSpPr>
            <a:spLocks noGrp="1"/>
          </p:cNvSpPr>
          <p:nvPr>
            <p:ph type="sldNum" sz="quarter" idx="12"/>
          </p:nvPr>
        </p:nvSpPr>
        <p:spPr/>
        <p:txBody>
          <a:bodyPr/>
          <a:lstStyle/>
          <a:p>
            <a:fld id="{6850819E-0190-4967-B2A0-962B4548779F}" type="slidenum">
              <a:rPr lang="en-US" smtClean="0"/>
              <a:t>‹#›</a:t>
            </a:fld>
            <a:endParaRPr lang="en-US"/>
          </a:p>
        </p:txBody>
      </p:sp>
    </p:spTree>
    <p:extLst>
      <p:ext uri="{BB962C8B-B14F-4D97-AF65-F5344CB8AC3E}">
        <p14:creationId xmlns:p14="http://schemas.microsoft.com/office/powerpoint/2010/main" val="34322707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48A8B-ABD9-4991-B440-F1B113F3A45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596308B-F98E-4EDA-AD53-5F4D3DE246CB}"/>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A3C84D6-901F-43D4-9BE8-6B977663D8F1}"/>
              </a:ext>
            </a:extLst>
          </p:cNvPr>
          <p:cNvSpPr>
            <a:spLocks noGrp="1"/>
          </p:cNvSpPr>
          <p:nvPr>
            <p:ph type="dt" sz="half" idx="10"/>
          </p:nvPr>
        </p:nvSpPr>
        <p:spPr/>
        <p:txBody>
          <a:bodyPr/>
          <a:lstStyle/>
          <a:p>
            <a:r>
              <a:rPr lang="en-US" altLang="zh-CN"/>
              <a:t>2019/2/21</a:t>
            </a:r>
            <a:endParaRPr lang="en-US"/>
          </a:p>
        </p:txBody>
      </p:sp>
      <p:sp>
        <p:nvSpPr>
          <p:cNvPr id="5" name="Footer Placeholder 4">
            <a:extLst>
              <a:ext uri="{FF2B5EF4-FFF2-40B4-BE49-F238E27FC236}">
                <a16:creationId xmlns:a16="http://schemas.microsoft.com/office/drawing/2014/main" id="{9C1C89C9-29A0-44F7-A5EF-F9DAD1A27762}"/>
              </a:ext>
            </a:extLst>
          </p:cNvPr>
          <p:cNvSpPr>
            <a:spLocks noGrp="1"/>
          </p:cNvSpPr>
          <p:nvPr>
            <p:ph type="ftr" sz="quarter" idx="11"/>
          </p:nvPr>
        </p:nvSpPr>
        <p:spPr/>
        <p:txBody>
          <a:bodyPr/>
          <a:lstStyle/>
          <a:p>
            <a:endParaRPr kumimoji="1" lang="zh-CN" altLang="en-US" dirty="0"/>
          </a:p>
        </p:txBody>
      </p:sp>
      <p:sp>
        <p:nvSpPr>
          <p:cNvPr id="6" name="Slide Number Placeholder 5">
            <a:extLst>
              <a:ext uri="{FF2B5EF4-FFF2-40B4-BE49-F238E27FC236}">
                <a16:creationId xmlns:a16="http://schemas.microsoft.com/office/drawing/2014/main" id="{2900F502-C262-4546-A3A0-6976278738CA}"/>
              </a:ext>
            </a:extLst>
          </p:cNvPr>
          <p:cNvSpPr>
            <a:spLocks noGrp="1"/>
          </p:cNvSpPr>
          <p:nvPr>
            <p:ph type="sldNum" sz="quarter" idx="12"/>
          </p:nvPr>
        </p:nvSpPr>
        <p:spPr/>
        <p:txBody>
          <a:bodyPr/>
          <a:lstStyle/>
          <a:p>
            <a:fld id="{6850819E-0190-4967-B2A0-962B4548779F}" type="slidenum">
              <a:rPr lang="en-US" smtClean="0"/>
              <a:t>‹#›</a:t>
            </a:fld>
            <a:endParaRPr lang="en-US"/>
          </a:p>
        </p:txBody>
      </p:sp>
    </p:spTree>
    <p:extLst>
      <p:ext uri="{BB962C8B-B14F-4D97-AF65-F5344CB8AC3E}">
        <p14:creationId xmlns:p14="http://schemas.microsoft.com/office/powerpoint/2010/main" val="10877151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25A1BD-C8F4-4133-A712-0C445F034C2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7256C24-1B90-46EB-A779-0F73C3FEF58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0835CA67-61B2-4FC0-A5AE-D3B3007C46ED}"/>
              </a:ext>
            </a:extLst>
          </p:cNvPr>
          <p:cNvSpPr>
            <a:spLocks noGrp="1"/>
          </p:cNvSpPr>
          <p:nvPr>
            <p:ph type="dt" sz="half" idx="10"/>
          </p:nvPr>
        </p:nvSpPr>
        <p:spPr/>
        <p:txBody>
          <a:bodyPr/>
          <a:lstStyle/>
          <a:p>
            <a:r>
              <a:rPr lang="en-US" altLang="zh-CN"/>
              <a:t>2019/2/21</a:t>
            </a:r>
            <a:endParaRPr lang="en-US"/>
          </a:p>
        </p:txBody>
      </p:sp>
      <p:sp>
        <p:nvSpPr>
          <p:cNvPr id="5" name="Footer Placeholder 4">
            <a:extLst>
              <a:ext uri="{FF2B5EF4-FFF2-40B4-BE49-F238E27FC236}">
                <a16:creationId xmlns:a16="http://schemas.microsoft.com/office/drawing/2014/main" id="{20AFA73A-5843-4F37-ACBE-36A77BC5979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8CEAE5A-D279-4680-9717-7D8A9DB69FBA}"/>
              </a:ext>
            </a:extLst>
          </p:cNvPr>
          <p:cNvSpPr>
            <a:spLocks noGrp="1"/>
          </p:cNvSpPr>
          <p:nvPr>
            <p:ph type="sldNum" sz="quarter" idx="12"/>
          </p:nvPr>
        </p:nvSpPr>
        <p:spPr/>
        <p:txBody>
          <a:bodyPr/>
          <a:lstStyle/>
          <a:p>
            <a:fld id="{6850819E-0190-4967-B2A0-962B4548779F}" type="slidenum">
              <a:rPr lang="en-US" smtClean="0"/>
              <a:t>‹#›</a:t>
            </a:fld>
            <a:endParaRPr lang="en-US"/>
          </a:p>
        </p:txBody>
      </p:sp>
    </p:spTree>
    <p:extLst>
      <p:ext uri="{BB962C8B-B14F-4D97-AF65-F5344CB8AC3E}">
        <p14:creationId xmlns:p14="http://schemas.microsoft.com/office/powerpoint/2010/main" val="33621388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4B13E3-08B6-4686-9CB1-21A0986CD65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E0A2E49-1E7C-4D03-A9A8-95212079BBCA}"/>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BA29C76-895D-4BFD-825F-B05A3BD738F8}"/>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20C143C-4AD1-405A-8930-4F2DC45D766E}"/>
              </a:ext>
            </a:extLst>
          </p:cNvPr>
          <p:cNvSpPr>
            <a:spLocks noGrp="1"/>
          </p:cNvSpPr>
          <p:nvPr>
            <p:ph type="dt" sz="half" idx="10"/>
          </p:nvPr>
        </p:nvSpPr>
        <p:spPr/>
        <p:txBody>
          <a:bodyPr/>
          <a:lstStyle/>
          <a:p>
            <a:r>
              <a:rPr lang="en-US" altLang="zh-CN"/>
              <a:t>2019/2/21</a:t>
            </a:r>
            <a:endParaRPr lang="en-US"/>
          </a:p>
        </p:txBody>
      </p:sp>
      <p:sp>
        <p:nvSpPr>
          <p:cNvPr id="6" name="Footer Placeholder 5">
            <a:extLst>
              <a:ext uri="{FF2B5EF4-FFF2-40B4-BE49-F238E27FC236}">
                <a16:creationId xmlns:a16="http://schemas.microsoft.com/office/drawing/2014/main" id="{C8447B26-0756-4A9B-9C5E-1281939AF8D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2F1D453-6F06-4ACA-80C2-1CAA29051577}"/>
              </a:ext>
            </a:extLst>
          </p:cNvPr>
          <p:cNvSpPr>
            <a:spLocks noGrp="1"/>
          </p:cNvSpPr>
          <p:nvPr>
            <p:ph type="sldNum" sz="quarter" idx="12"/>
          </p:nvPr>
        </p:nvSpPr>
        <p:spPr/>
        <p:txBody>
          <a:bodyPr/>
          <a:lstStyle/>
          <a:p>
            <a:fld id="{6850819E-0190-4967-B2A0-962B4548779F}" type="slidenum">
              <a:rPr lang="en-US" smtClean="0"/>
              <a:t>‹#›</a:t>
            </a:fld>
            <a:endParaRPr lang="en-US"/>
          </a:p>
        </p:txBody>
      </p:sp>
    </p:spTree>
    <p:extLst>
      <p:ext uri="{BB962C8B-B14F-4D97-AF65-F5344CB8AC3E}">
        <p14:creationId xmlns:p14="http://schemas.microsoft.com/office/powerpoint/2010/main" val="312415068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F56C3C-A798-4DD8-BA20-0CC5D348D5B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A957945-6734-483D-8B07-2D488F74D8C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DA963799-4A3D-4F1D-A537-DF09F368283F}"/>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36CF3DE-3E2E-4385-ABEA-8CFE534D12B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3C200038-54C8-4B56-AB0A-659CF88152D6}"/>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8788BEA-37C3-416A-9BC6-99EAE4CAD600}"/>
              </a:ext>
            </a:extLst>
          </p:cNvPr>
          <p:cNvSpPr>
            <a:spLocks noGrp="1"/>
          </p:cNvSpPr>
          <p:nvPr>
            <p:ph type="dt" sz="half" idx="10"/>
          </p:nvPr>
        </p:nvSpPr>
        <p:spPr/>
        <p:txBody>
          <a:bodyPr/>
          <a:lstStyle/>
          <a:p>
            <a:r>
              <a:rPr lang="en-US" altLang="zh-CN"/>
              <a:t>2019/2/21</a:t>
            </a:r>
            <a:endParaRPr lang="en-US"/>
          </a:p>
        </p:txBody>
      </p:sp>
      <p:sp>
        <p:nvSpPr>
          <p:cNvPr id="8" name="Footer Placeholder 7">
            <a:extLst>
              <a:ext uri="{FF2B5EF4-FFF2-40B4-BE49-F238E27FC236}">
                <a16:creationId xmlns:a16="http://schemas.microsoft.com/office/drawing/2014/main" id="{E6C76C96-6108-48CB-892B-C208DDF157C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04812A7-7FF3-4102-95D5-65392C4D3733}"/>
              </a:ext>
            </a:extLst>
          </p:cNvPr>
          <p:cNvSpPr>
            <a:spLocks noGrp="1"/>
          </p:cNvSpPr>
          <p:nvPr>
            <p:ph type="sldNum" sz="quarter" idx="12"/>
          </p:nvPr>
        </p:nvSpPr>
        <p:spPr/>
        <p:txBody>
          <a:bodyPr/>
          <a:lstStyle/>
          <a:p>
            <a:fld id="{6850819E-0190-4967-B2A0-962B4548779F}" type="slidenum">
              <a:rPr lang="en-US" smtClean="0"/>
              <a:t>‹#›</a:t>
            </a:fld>
            <a:endParaRPr lang="en-US"/>
          </a:p>
        </p:txBody>
      </p:sp>
    </p:spTree>
    <p:extLst>
      <p:ext uri="{BB962C8B-B14F-4D97-AF65-F5344CB8AC3E}">
        <p14:creationId xmlns:p14="http://schemas.microsoft.com/office/powerpoint/2010/main" val="3962616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A35FCC-B7A4-4084-8142-9022CDFD08C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D77A3B6-82B7-4F56-BE3F-5D4941E6418A}"/>
              </a:ext>
            </a:extLst>
          </p:cNvPr>
          <p:cNvSpPr>
            <a:spLocks noGrp="1"/>
          </p:cNvSpPr>
          <p:nvPr>
            <p:ph type="dt" sz="half" idx="10"/>
          </p:nvPr>
        </p:nvSpPr>
        <p:spPr/>
        <p:txBody>
          <a:bodyPr/>
          <a:lstStyle/>
          <a:p>
            <a:r>
              <a:rPr lang="en-US" altLang="zh-CN"/>
              <a:t>2019/2/21</a:t>
            </a:r>
            <a:endParaRPr lang="en-US"/>
          </a:p>
        </p:txBody>
      </p:sp>
      <p:sp>
        <p:nvSpPr>
          <p:cNvPr id="4" name="Footer Placeholder 3">
            <a:extLst>
              <a:ext uri="{FF2B5EF4-FFF2-40B4-BE49-F238E27FC236}">
                <a16:creationId xmlns:a16="http://schemas.microsoft.com/office/drawing/2014/main" id="{7700C4F0-FF27-43FD-89FA-CB9CA0D6C06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6324DED-E99A-41B7-9E03-AA8C640279C0}"/>
              </a:ext>
            </a:extLst>
          </p:cNvPr>
          <p:cNvSpPr>
            <a:spLocks noGrp="1"/>
          </p:cNvSpPr>
          <p:nvPr>
            <p:ph type="sldNum" sz="quarter" idx="12"/>
          </p:nvPr>
        </p:nvSpPr>
        <p:spPr/>
        <p:txBody>
          <a:bodyPr/>
          <a:lstStyle/>
          <a:p>
            <a:fld id="{6850819E-0190-4967-B2A0-962B4548779F}" type="slidenum">
              <a:rPr lang="en-US" smtClean="0"/>
              <a:t>‹#›</a:t>
            </a:fld>
            <a:endParaRPr lang="en-US"/>
          </a:p>
        </p:txBody>
      </p:sp>
    </p:spTree>
    <p:extLst>
      <p:ext uri="{BB962C8B-B14F-4D97-AF65-F5344CB8AC3E}">
        <p14:creationId xmlns:p14="http://schemas.microsoft.com/office/powerpoint/2010/main" val="23968160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5574989-549A-4218-B722-9142536CB2FF}"/>
              </a:ext>
            </a:extLst>
          </p:cNvPr>
          <p:cNvSpPr>
            <a:spLocks noGrp="1"/>
          </p:cNvSpPr>
          <p:nvPr>
            <p:ph type="dt" sz="half" idx="10"/>
          </p:nvPr>
        </p:nvSpPr>
        <p:spPr/>
        <p:txBody>
          <a:bodyPr/>
          <a:lstStyle/>
          <a:p>
            <a:r>
              <a:rPr lang="en-US" altLang="zh-CN"/>
              <a:t>2019/2/21</a:t>
            </a:r>
            <a:endParaRPr lang="en-US"/>
          </a:p>
        </p:txBody>
      </p:sp>
      <p:sp>
        <p:nvSpPr>
          <p:cNvPr id="3" name="Footer Placeholder 2">
            <a:extLst>
              <a:ext uri="{FF2B5EF4-FFF2-40B4-BE49-F238E27FC236}">
                <a16:creationId xmlns:a16="http://schemas.microsoft.com/office/drawing/2014/main" id="{8E49EEC8-3B47-404E-8366-43C03146F53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51E1525-09F0-40A0-9EB7-7D7629B4566D}"/>
              </a:ext>
            </a:extLst>
          </p:cNvPr>
          <p:cNvSpPr>
            <a:spLocks noGrp="1"/>
          </p:cNvSpPr>
          <p:nvPr>
            <p:ph type="sldNum" sz="quarter" idx="12"/>
          </p:nvPr>
        </p:nvSpPr>
        <p:spPr/>
        <p:txBody>
          <a:bodyPr/>
          <a:lstStyle/>
          <a:p>
            <a:fld id="{6850819E-0190-4967-B2A0-962B4548779F}" type="slidenum">
              <a:rPr lang="en-US" smtClean="0"/>
              <a:t>‹#›</a:t>
            </a:fld>
            <a:endParaRPr lang="en-US"/>
          </a:p>
        </p:txBody>
      </p:sp>
    </p:spTree>
    <p:extLst>
      <p:ext uri="{BB962C8B-B14F-4D97-AF65-F5344CB8AC3E}">
        <p14:creationId xmlns:p14="http://schemas.microsoft.com/office/powerpoint/2010/main" val="11969358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66404F-F4CC-4C52-A45A-9224C914630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BBB68B8-BF50-4827-93EB-58BE0497717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01A9074-69C0-42A0-8F90-6D478A6D8C4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5819040-CC3D-4C7F-A351-F416F2E79379}"/>
              </a:ext>
            </a:extLst>
          </p:cNvPr>
          <p:cNvSpPr>
            <a:spLocks noGrp="1"/>
          </p:cNvSpPr>
          <p:nvPr>
            <p:ph type="dt" sz="half" idx="10"/>
          </p:nvPr>
        </p:nvSpPr>
        <p:spPr/>
        <p:txBody>
          <a:bodyPr/>
          <a:lstStyle/>
          <a:p>
            <a:r>
              <a:rPr lang="en-US" altLang="zh-CN"/>
              <a:t>2019/2/21</a:t>
            </a:r>
            <a:endParaRPr lang="en-US"/>
          </a:p>
        </p:txBody>
      </p:sp>
      <p:sp>
        <p:nvSpPr>
          <p:cNvPr id="6" name="Footer Placeholder 5">
            <a:extLst>
              <a:ext uri="{FF2B5EF4-FFF2-40B4-BE49-F238E27FC236}">
                <a16:creationId xmlns:a16="http://schemas.microsoft.com/office/drawing/2014/main" id="{355D259B-50CC-4BEA-8921-38EDEA38E5A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DC40B94-84B1-45A0-B481-ED55EF649495}"/>
              </a:ext>
            </a:extLst>
          </p:cNvPr>
          <p:cNvSpPr>
            <a:spLocks noGrp="1"/>
          </p:cNvSpPr>
          <p:nvPr>
            <p:ph type="sldNum" sz="quarter" idx="12"/>
          </p:nvPr>
        </p:nvSpPr>
        <p:spPr/>
        <p:txBody>
          <a:bodyPr/>
          <a:lstStyle/>
          <a:p>
            <a:fld id="{6850819E-0190-4967-B2A0-962B4548779F}" type="slidenum">
              <a:rPr lang="en-US" smtClean="0"/>
              <a:t>‹#›</a:t>
            </a:fld>
            <a:endParaRPr lang="en-US"/>
          </a:p>
        </p:txBody>
      </p:sp>
    </p:spTree>
    <p:extLst>
      <p:ext uri="{BB962C8B-B14F-4D97-AF65-F5344CB8AC3E}">
        <p14:creationId xmlns:p14="http://schemas.microsoft.com/office/powerpoint/2010/main" val="25660493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Content Placeholder 2"/>
          <p:cNvSpPr>
            <a:spLocks noGrp="1"/>
          </p:cNvSpPr>
          <p:nvPr>
            <p:ph idx="1"/>
          </p:nvPr>
        </p:nvSpPr>
        <p:spPr>
          <a:xfrm>
            <a:off x="332907" y="1137537"/>
            <a:ext cx="9651352" cy="5012251"/>
          </a:xfrm>
        </p:spPr>
        <p:txBody>
          <a:bodyPr/>
          <a:lstStyle>
            <a:lvl1pPr>
              <a:defRPr>
                <a:latin typeface="Arial" panose="020B0604020202020204" pitchFamily="34" charset="0"/>
                <a:ea typeface="Microsoft YaHei Light" panose="020B0502040204020203" pitchFamily="34" charset="-122"/>
                <a:cs typeface="Arial" panose="020B0604020202020204" pitchFamily="34" charset="0"/>
              </a:defRPr>
            </a:lvl1pPr>
            <a:lvl2pPr>
              <a:defRPr>
                <a:latin typeface="Arial" panose="020B0604020202020204" pitchFamily="34" charset="0"/>
                <a:ea typeface="Microsoft YaHei Light" panose="020B0502040204020203" pitchFamily="34" charset="-122"/>
                <a:cs typeface="Arial" panose="020B0604020202020204" pitchFamily="34" charset="0"/>
              </a:defRPr>
            </a:lvl2pPr>
            <a:lvl3pPr>
              <a:defRPr>
                <a:latin typeface="Arial" panose="020B0604020202020204" pitchFamily="34" charset="0"/>
                <a:ea typeface="Microsoft YaHei Light" panose="020B0502040204020203" pitchFamily="34" charset="-122"/>
                <a:cs typeface="Arial" panose="020B0604020202020204" pitchFamily="34" charset="0"/>
              </a:defRPr>
            </a:lvl3pPr>
            <a:lvl4pPr>
              <a:defRPr>
                <a:latin typeface="Arial" panose="020B0604020202020204" pitchFamily="34" charset="0"/>
                <a:ea typeface="Microsoft YaHei Light" panose="020B0502040204020203" pitchFamily="34" charset="-122"/>
                <a:cs typeface="Arial" panose="020B0604020202020204" pitchFamily="34" charset="0"/>
              </a:defRPr>
            </a:lvl4pPr>
            <a:lvl5pPr>
              <a:defRPr>
                <a:latin typeface="Arial" panose="020B0604020202020204" pitchFamily="34" charset="0"/>
                <a:ea typeface="Microsoft YaHei Light" panose="020B0502040204020203" pitchFamily="34" charset="-122"/>
                <a:cs typeface="Arial" panose="020B0604020202020204" pitchFamily="34" charset="0"/>
              </a:defRPr>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27" name="Date Placeholder 3">
            <a:extLst>
              <a:ext uri="{FF2B5EF4-FFF2-40B4-BE49-F238E27FC236}">
                <a16:creationId xmlns:a16="http://schemas.microsoft.com/office/drawing/2014/main" id="{AB9E0956-5A58-45B4-8B7C-707A8A826AA6}"/>
              </a:ext>
            </a:extLst>
          </p:cNvPr>
          <p:cNvSpPr>
            <a:spLocks noGrp="1"/>
          </p:cNvSpPr>
          <p:nvPr>
            <p:ph type="dt" sz="half" idx="2"/>
          </p:nvPr>
        </p:nvSpPr>
        <p:spPr>
          <a:xfrm>
            <a:off x="11056680" y="6394432"/>
            <a:ext cx="866399" cy="323968"/>
          </a:xfrm>
          <a:prstGeom prst="rect">
            <a:avLst/>
          </a:prstGeom>
        </p:spPr>
        <p:txBody>
          <a:bodyPr vert="horz" lIns="91440" tIns="45720" rIns="91440" bIns="45720" rtlCol="0" anchor="ctr"/>
          <a:lstStyle>
            <a:lvl1pPr algn="r">
              <a:defRPr sz="1050">
                <a:solidFill>
                  <a:schemeClr val="tx1">
                    <a:alpha val="70000"/>
                  </a:schemeClr>
                </a:solidFill>
              </a:defRPr>
            </a:lvl1pPr>
          </a:lstStyle>
          <a:p>
            <a:r>
              <a:rPr kumimoji="1" lang="en-US" altLang="zh-CN"/>
              <a:t>2019/2/21</a:t>
            </a:r>
            <a:endParaRPr kumimoji="1" lang="zh-CN" altLang="en-US" dirty="0"/>
          </a:p>
        </p:txBody>
      </p:sp>
      <p:sp>
        <p:nvSpPr>
          <p:cNvPr id="28" name="Slide Number Placeholder 5">
            <a:extLst>
              <a:ext uri="{FF2B5EF4-FFF2-40B4-BE49-F238E27FC236}">
                <a16:creationId xmlns:a16="http://schemas.microsoft.com/office/drawing/2014/main" id="{59BEA95E-D349-4B9D-8FCF-0B92344F5113}"/>
              </a:ext>
            </a:extLst>
          </p:cNvPr>
          <p:cNvSpPr>
            <a:spLocks noGrp="1"/>
          </p:cNvSpPr>
          <p:nvPr>
            <p:ph type="sldNum" sz="quarter" idx="4"/>
          </p:nvPr>
        </p:nvSpPr>
        <p:spPr>
          <a:xfrm>
            <a:off x="10608999" y="6373536"/>
            <a:ext cx="365760" cy="365760"/>
          </a:xfrm>
          <a:prstGeom prst="ellipse">
            <a:avLst/>
          </a:prstGeom>
          <a:solidFill>
            <a:srgbClr val="1D1D1D">
              <a:alpha val="70000"/>
            </a:srgbClr>
          </a:solidFill>
        </p:spPr>
        <p:txBody>
          <a:bodyPr vert="horz" lIns="18288" tIns="45720" rIns="18288" bIns="45720" rtlCol="0" anchor="ctr">
            <a:noAutofit/>
          </a:bodyPr>
          <a:lstStyle>
            <a:lvl1pPr algn="ctr">
              <a:defRPr sz="1100" spc="0" baseline="0">
                <a:solidFill>
                  <a:srgbClr val="FFFFFF"/>
                </a:solidFill>
              </a:defRPr>
            </a:lvl1pPr>
          </a:lstStyle>
          <a:p>
            <a:fld id="{288F7849-32F3-194E-BDD1-B2A2EC6DDAC8}" type="slidenum">
              <a:rPr kumimoji="1" lang="zh-CN" altLang="en-US" smtClean="0"/>
              <a:t>‹#›</a:t>
            </a:fld>
            <a:endParaRPr kumimoji="1" lang="zh-CN" altLang="en-US" dirty="0"/>
          </a:p>
        </p:txBody>
      </p:sp>
      <p:sp>
        <p:nvSpPr>
          <p:cNvPr id="30" name="Title Placeholder 1">
            <a:extLst>
              <a:ext uri="{FF2B5EF4-FFF2-40B4-BE49-F238E27FC236}">
                <a16:creationId xmlns:a16="http://schemas.microsoft.com/office/drawing/2014/main" id="{838A8841-AB9D-49CE-8371-625F91B03AC1}"/>
              </a:ext>
            </a:extLst>
          </p:cNvPr>
          <p:cNvSpPr>
            <a:spLocks noGrp="1"/>
          </p:cNvSpPr>
          <p:nvPr>
            <p:ph type="title" hasCustomPrompt="1"/>
          </p:nvPr>
        </p:nvSpPr>
        <p:spPr>
          <a:xfrm>
            <a:off x="332907" y="202969"/>
            <a:ext cx="9250882" cy="677809"/>
          </a:xfrm>
          <a:prstGeom prst="rect">
            <a:avLst/>
          </a:prstGeom>
          <a:noFill/>
          <a:ln w="31750" cap="sq">
            <a:noFill/>
            <a:miter lim="800000"/>
          </a:ln>
        </p:spPr>
        <p:txBody>
          <a:bodyPr vert="horz" lIns="182880" tIns="182880" rIns="182880" bIns="182880" rtlCol="0" anchor="ctr">
            <a:noAutofit/>
          </a:bodyPr>
          <a:lstStyle>
            <a:lvl1pPr algn="l">
              <a:defRPr sz="2800" b="1" cap="none" spc="0">
                <a:latin typeface="KaiTi" panose="02010609060101010101" pitchFamily="49" charset="-122"/>
                <a:ea typeface="KaiTi" panose="02010609060101010101" pitchFamily="49" charset="-122"/>
                <a:cs typeface="Arial" panose="020B0604020202020204" pitchFamily="34" charset="0"/>
              </a:defRPr>
            </a:lvl1pPr>
          </a:lstStyle>
          <a:p>
            <a:r>
              <a:rPr lang="zh-CN" altLang="en-US" dirty="0"/>
              <a:t>单击此处编辑母版标题样式</a:t>
            </a:r>
            <a:endParaRPr lang="en-US" dirty="0"/>
          </a:p>
        </p:txBody>
      </p:sp>
      <p:sp>
        <p:nvSpPr>
          <p:cNvPr id="10" name="Shape 491">
            <a:extLst>
              <a:ext uri="{FF2B5EF4-FFF2-40B4-BE49-F238E27FC236}">
                <a16:creationId xmlns:a16="http://schemas.microsoft.com/office/drawing/2014/main" id="{694D4683-AEB3-4DDC-8ECA-FC1DA158C046}"/>
              </a:ext>
            </a:extLst>
          </p:cNvPr>
          <p:cNvSpPr/>
          <p:nvPr userDrawn="1"/>
        </p:nvSpPr>
        <p:spPr>
          <a:xfrm>
            <a:off x="-14139" y="5306120"/>
            <a:ext cx="155030" cy="1551286"/>
          </a:xfrm>
          <a:prstGeom prst="rect">
            <a:avLst/>
          </a:prstGeom>
          <a:solidFill>
            <a:schemeClr val="tx1">
              <a:lumMod val="65000"/>
              <a:lumOff val="35000"/>
            </a:schemeClr>
          </a:solidFill>
          <a:ln w="12700">
            <a:miter lim="400000"/>
          </a:ln>
        </p:spPr>
        <p:txBody>
          <a:bodyPr lIns="25400" tIns="25400" rIns="25400" bIns="25400" anchor="ctr"/>
          <a:lstStyle/>
          <a:p>
            <a:pPr>
              <a:defRPr sz="3200">
                <a:solidFill>
                  <a:srgbClr val="FFFFFF"/>
                </a:solidFill>
              </a:defRPr>
            </a:pPr>
            <a:endParaRPr sz="1600"/>
          </a:p>
        </p:txBody>
      </p:sp>
      <p:grpSp>
        <p:nvGrpSpPr>
          <p:cNvPr id="17" name="Group 16">
            <a:extLst>
              <a:ext uri="{FF2B5EF4-FFF2-40B4-BE49-F238E27FC236}">
                <a16:creationId xmlns:a16="http://schemas.microsoft.com/office/drawing/2014/main" id="{AF55C9FE-6B76-4374-8E68-B03E112D6FBF}"/>
              </a:ext>
            </a:extLst>
          </p:cNvPr>
          <p:cNvGrpSpPr/>
          <p:nvPr userDrawn="1"/>
        </p:nvGrpSpPr>
        <p:grpSpPr>
          <a:xfrm>
            <a:off x="0" y="932931"/>
            <a:ext cx="12192000" cy="63125"/>
            <a:chOff x="507492" y="1501519"/>
            <a:chExt cx="8129016" cy="63125"/>
          </a:xfrm>
        </p:grpSpPr>
        <p:cxnSp>
          <p:nvCxnSpPr>
            <p:cNvPr id="18" name="Straight Connector 17">
              <a:extLst>
                <a:ext uri="{FF2B5EF4-FFF2-40B4-BE49-F238E27FC236}">
                  <a16:creationId xmlns:a16="http://schemas.microsoft.com/office/drawing/2014/main" id="{FD014C6C-6BAE-4E96-A69C-4398C6B53205}"/>
                </a:ext>
              </a:extLst>
            </p:cNvPr>
            <p:cNvCxnSpPr/>
            <p:nvPr/>
          </p:nvCxnSpPr>
          <p:spPr>
            <a:xfrm>
              <a:off x="507492" y="1564644"/>
              <a:ext cx="8129016" cy="0"/>
            </a:xfrm>
            <a:prstGeom prst="line">
              <a:avLst/>
            </a:prstGeom>
            <a:ln w="38100" cap="flat">
              <a:solidFill>
                <a:schemeClr val="tx1">
                  <a:lumMod val="65000"/>
                  <a:lumOff val="35000"/>
                </a:schemeClr>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8FC2AB6-A460-4F7D-A302-0AB550701794}"/>
                </a:ext>
              </a:extLst>
            </p:cNvPr>
            <p:cNvCxnSpPr/>
            <p:nvPr/>
          </p:nvCxnSpPr>
          <p:spPr>
            <a:xfrm>
              <a:off x="507492" y="1501519"/>
              <a:ext cx="8129016" cy="0"/>
            </a:xfrm>
            <a:prstGeom prst="line">
              <a:avLst/>
            </a:prstGeom>
            <a:ln w="12700" cap="flat">
              <a:solidFill>
                <a:schemeClr val="tx1">
                  <a:lumMod val="65000"/>
                  <a:lumOff val="35000"/>
                </a:schemeClr>
              </a:solidFill>
              <a:miter lim="800000"/>
            </a:ln>
          </p:spPr>
          <p:style>
            <a:lnRef idx="1">
              <a:schemeClr val="accent1"/>
            </a:lnRef>
            <a:fillRef idx="0">
              <a:schemeClr val="accent1"/>
            </a:fillRef>
            <a:effectRef idx="0">
              <a:schemeClr val="accent1"/>
            </a:effectRef>
            <a:fontRef idx="minor">
              <a:schemeClr val="tx1"/>
            </a:fontRef>
          </p:style>
        </p:cxnSp>
      </p:grpSp>
      <p:sp>
        <p:nvSpPr>
          <p:cNvPr id="9" name="Shape 490">
            <a:extLst>
              <a:ext uri="{FF2B5EF4-FFF2-40B4-BE49-F238E27FC236}">
                <a16:creationId xmlns:a16="http://schemas.microsoft.com/office/drawing/2014/main" id="{D0A4DF63-763D-4E16-B165-5EE0B09977FF}"/>
              </a:ext>
            </a:extLst>
          </p:cNvPr>
          <p:cNvSpPr/>
          <p:nvPr userDrawn="1"/>
        </p:nvSpPr>
        <p:spPr>
          <a:xfrm>
            <a:off x="-14139" y="0"/>
            <a:ext cx="155030" cy="5316836"/>
          </a:xfrm>
          <a:prstGeom prst="rect">
            <a:avLst/>
          </a:prstGeom>
          <a:solidFill>
            <a:srgbClr val="F0830A"/>
          </a:solidFill>
          <a:ln w="12700">
            <a:miter lim="400000"/>
          </a:ln>
        </p:spPr>
        <p:txBody>
          <a:bodyPr lIns="25400" tIns="25400" rIns="25400" bIns="25400" anchor="ctr"/>
          <a:lstStyle/>
          <a:p>
            <a:pPr>
              <a:defRPr sz="3200">
                <a:solidFill>
                  <a:srgbClr val="FFFFFF"/>
                </a:solidFill>
              </a:defRPr>
            </a:pPr>
            <a:endParaRPr sz="1600"/>
          </a:p>
        </p:txBody>
      </p:sp>
      <p:pic>
        <p:nvPicPr>
          <p:cNvPr id="4" name="Picture 3">
            <a:extLst>
              <a:ext uri="{FF2B5EF4-FFF2-40B4-BE49-F238E27FC236}">
                <a16:creationId xmlns:a16="http://schemas.microsoft.com/office/drawing/2014/main" id="{325B2E1B-D9F0-41BA-BFEA-2388E1A18076}"/>
              </a:ext>
            </a:extLst>
          </p:cNvPr>
          <p:cNvPicPr>
            <a:picLocks noChangeAspect="1"/>
          </p:cNvPicPr>
          <p:nvPr userDrawn="1"/>
        </p:nvPicPr>
        <p:blipFill>
          <a:blip r:embed="rId2"/>
          <a:stretch>
            <a:fillRect/>
          </a:stretch>
        </p:blipFill>
        <p:spPr>
          <a:xfrm>
            <a:off x="9583789" y="115735"/>
            <a:ext cx="2622350" cy="754049"/>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86279D-7002-4D1F-A4A6-CAB2B061F29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D469ABE-20C8-47B5-BCAE-D77399FF441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1CD3B47-1BA5-4DA3-9203-2C0DDEB203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7997B12-2B5E-4228-9577-916810044DAC}"/>
              </a:ext>
            </a:extLst>
          </p:cNvPr>
          <p:cNvSpPr>
            <a:spLocks noGrp="1"/>
          </p:cNvSpPr>
          <p:nvPr>
            <p:ph type="dt" sz="half" idx="10"/>
          </p:nvPr>
        </p:nvSpPr>
        <p:spPr/>
        <p:txBody>
          <a:bodyPr/>
          <a:lstStyle/>
          <a:p>
            <a:r>
              <a:rPr lang="en-US" altLang="zh-CN"/>
              <a:t>2019/2/21</a:t>
            </a:r>
            <a:endParaRPr lang="en-US"/>
          </a:p>
        </p:txBody>
      </p:sp>
      <p:sp>
        <p:nvSpPr>
          <p:cNvPr id="6" name="Footer Placeholder 5">
            <a:extLst>
              <a:ext uri="{FF2B5EF4-FFF2-40B4-BE49-F238E27FC236}">
                <a16:creationId xmlns:a16="http://schemas.microsoft.com/office/drawing/2014/main" id="{BF3F8145-B3C3-4F2F-97F7-A197560321C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3B8DF16-9157-4B34-BE84-0EC7EF89981F}"/>
              </a:ext>
            </a:extLst>
          </p:cNvPr>
          <p:cNvSpPr>
            <a:spLocks noGrp="1"/>
          </p:cNvSpPr>
          <p:nvPr>
            <p:ph type="sldNum" sz="quarter" idx="12"/>
          </p:nvPr>
        </p:nvSpPr>
        <p:spPr/>
        <p:txBody>
          <a:bodyPr/>
          <a:lstStyle/>
          <a:p>
            <a:fld id="{6850819E-0190-4967-B2A0-962B4548779F}" type="slidenum">
              <a:rPr lang="en-US" smtClean="0"/>
              <a:t>‹#›</a:t>
            </a:fld>
            <a:endParaRPr lang="en-US"/>
          </a:p>
        </p:txBody>
      </p:sp>
    </p:spTree>
    <p:extLst>
      <p:ext uri="{BB962C8B-B14F-4D97-AF65-F5344CB8AC3E}">
        <p14:creationId xmlns:p14="http://schemas.microsoft.com/office/powerpoint/2010/main" val="217949865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3648A4-6D73-47EB-8976-0CDC85918BA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03AEEB3-A246-430B-9163-82D74B498EC3}"/>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4A509AA-CE07-4575-8707-2BF237C18742}"/>
              </a:ext>
            </a:extLst>
          </p:cNvPr>
          <p:cNvSpPr>
            <a:spLocks noGrp="1"/>
          </p:cNvSpPr>
          <p:nvPr>
            <p:ph type="dt" sz="half" idx="10"/>
          </p:nvPr>
        </p:nvSpPr>
        <p:spPr/>
        <p:txBody>
          <a:bodyPr/>
          <a:lstStyle/>
          <a:p>
            <a:r>
              <a:rPr lang="en-US" altLang="zh-CN"/>
              <a:t>2019/2/21</a:t>
            </a:r>
            <a:endParaRPr lang="en-US"/>
          </a:p>
        </p:txBody>
      </p:sp>
      <p:sp>
        <p:nvSpPr>
          <p:cNvPr id="5" name="Footer Placeholder 4">
            <a:extLst>
              <a:ext uri="{FF2B5EF4-FFF2-40B4-BE49-F238E27FC236}">
                <a16:creationId xmlns:a16="http://schemas.microsoft.com/office/drawing/2014/main" id="{3E7B9014-C6A4-4833-8F7A-95DA63C428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EC234D4-DCC3-4166-9797-9AC2D00239CB}"/>
              </a:ext>
            </a:extLst>
          </p:cNvPr>
          <p:cNvSpPr>
            <a:spLocks noGrp="1"/>
          </p:cNvSpPr>
          <p:nvPr>
            <p:ph type="sldNum" sz="quarter" idx="12"/>
          </p:nvPr>
        </p:nvSpPr>
        <p:spPr/>
        <p:txBody>
          <a:bodyPr/>
          <a:lstStyle/>
          <a:p>
            <a:fld id="{6850819E-0190-4967-B2A0-962B4548779F}" type="slidenum">
              <a:rPr lang="en-US" smtClean="0"/>
              <a:t>‹#›</a:t>
            </a:fld>
            <a:endParaRPr lang="en-US"/>
          </a:p>
        </p:txBody>
      </p:sp>
    </p:spTree>
    <p:extLst>
      <p:ext uri="{BB962C8B-B14F-4D97-AF65-F5344CB8AC3E}">
        <p14:creationId xmlns:p14="http://schemas.microsoft.com/office/powerpoint/2010/main" val="33090149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769E022-B23E-4313-84A8-C684FF39265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B5646DE-B7C0-4B5A-AD1E-710ACFB171ED}"/>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E906586-22AC-4887-8472-932E013EBE17}"/>
              </a:ext>
            </a:extLst>
          </p:cNvPr>
          <p:cNvSpPr>
            <a:spLocks noGrp="1"/>
          </p:cNvSpPr>
          <p:nvPr>
            <p:ph type="dt" sz="half" idx="10"/>
          </p:nvPr>
        </p:nvSpPr>
        <p:spPr/>
        <p:txBody>
          <a:bodyPr/>
          <a:lstStyle/>
          <a:p>
            <a:r>
              <a:rPr lang="en-US" altLang="zh-CN"/>
              <a:t>2019/2/21</a:t>
            </a:r>
            <a:endParaRPr lang="en-US"/>
          </a:p>
        </p:txBody>
      </p:sp>
      <p:sp>
        <p:nvSpPr>
          <p:cNvPr id="5" name="Footer Placeholder 4">
            <a:extLst>
              <a:ext uri="{FF2B5EF4-FFF2-40B4-BE49-F238E27FC236}">
                <a16:creationId xmlns:a16="http://schemas.microsoft.com/office/drawing/2014/main" id="{F914E463-5D59-4972-A61E-3A882C00C9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6D9D6B0-B90E-46DD-A9C9-063349CDFDBE}"/>
              </a:ext>
            </a:extLst>
          </p:cNvPr>
          <p:cNvSpPr>
            <a:spLocks noGrp="1"/>
          </p:cNvSpPr>
          <p:nvPr>
            <p:ph type="sldNum" sz="quarter" idx="12"/>
          </p:nvPr>
        </p:nvSpPr>
        <p:spPr/>
        <p:txBody>
          <a:bodyPr/>
          <a:lstStyle/>
          <a:p>
            <a:fld id="{6850819E-0190-4967-B2A0-962B4548779F}" type="slidenum">
              <a:rPr lang="en-US" smtClean="0"/>
              <a:t>‹#›</a:t>
            </a:fld>
            <a:endParaRPr lang="en-US"/>
          </a:p>
        </p:txBody>
      </p:sp>
    </p:spTree>
    <p:extLst>
      <p:ext uri="{BB962C8B-B14F-4D97-AF65-F5344CB8AC3E}">
        <p14:creationId xmlns:p14="http://schemas.microsoft.com/office/powerpoint/2010/main" val="3391159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600200" y="2386744"/>
            <a:ext cx="8991600" cy="1645920"/>
          </a:xfrm>
          <a:solidFill>
            <a:srgbClr val="FFFFFF"/>
          </a:solidFill>
          <a:ln w="38100">
            <a:solidFill>
              <a:srgbClr val="404040"/>
            </a:solidFill>
          </a:ln>
        </p:spPr>
        <p:txBody>
          <a:bodyPr lIns="274320" rIns="274320" anchor="ctr" anchorCtr="1">
            <a:normAutofit/>
          </a:bodyPr>
          <a:lstStyle>
            <a:lvl1pPr>
              <a:defRPr sz="3800">
                <a:solidFill>
                  <a:srgbClr val="262626"/>
                </a:solidFill>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2695194" y="4352465"/>
            <a:ext cx="6801612" cy="1265082"/>
          </a:xfrm>
        </p:spPr>
        <p:txBody>
          <a:bodyPr anchor="t" anchorCtr="1">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项内容">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88218" y="1275408"/>
            <a:ext cx="5446150" cy="49885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6257633" y="1268863"/>
            <a:ext cx="5163402" cy="4988501"/>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11" name="Title Placeholder 1">
            <a:extLst>
              <a:ext uri="{FF2B5EF4-FFF2-40B4-BE49-F238E27FC236}">
                <a16:creationId xmlns:a16="http://schemas.microsoft.com/office/drawing/2014/main" id="{66D309F8-5149-4789-8AD8-BEB2C69D4856}"/>
              </a:ext>
            </a:extLst>
          </p:cNvPr>
          <p:cNvSpPr>
            <a:spLocks noGrp="1"/>
          </p:cNvSpPr>
          <p:nvPr>
            <p:ph type="title"/>
          </p:nvPr>
        </p:nvSpPr>
        <p:spPr>
          <a:xfrm>
            <a:off x="20552" y="229864"/>
            <a:ext cx="8249389" cy="792112"/>
          </a:xfrm>
          <a:prstGeom prst="rect">
            <a:avLst/>
          </a:prstGeom>
          <a:gradFill>
            <a:gsLst>
              <a:gs pos="0">
                <a:schemeClr val="accent1">
                  <a:lumMod val="60000"/>
                  <a:lumOff val="40000"/>
                </a:schemeClr>
              </a:gs>
              <a:gs pos="100000">
                <a:schemeClr val="accent1">
                  <a:lumMod val="20000"/>
                  <a:lumOff val="80000"/>
                </a:schemeClr>
              </a:gs>
            </a:gsLst>
            <a:path path="circle">
              <a:fillToRect l="50000" t="50000" r="50000" b="50000"/>
            </a:path>
          </a:gradFill>
          <a:ln w="31750" cap="sq">
            <a:noFill/>
            <a:miter lim="800000"/>
          </a:ln>
        </p:spPr>
        <p:txBody>
          <a:bodyPr vert="horz" lIns="182880" tIns="182880" rIns="182880" bIns="182880" rtlCol="0" anchor="ctr">
            <a:normAutofit/>
          </a:bodyPr>
          <a:lstStyle/>
          <a:p>
            <a:r>
              <a:rPr lang="zh-CN" altLang="en-US"/>
              <a:t>单击此处编辑母版标题样式</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83436" y="2313433"/>
            <a:ext cx="4270248" cy="704087"/>
          </a:xfrm>
        </p:spPr>
        <p:txBody>
          <a:bodyPr anchor="b" anchorCtr="1">
            <a:normAutofit/>
          </a:bodyPr>
          <a:lstStyle>
            <a:lvl1pPr marL="0" indent="0" algn="ctr">
              <a:buNone/>
              <a:defRPr sz="1900" b="0" cap="all" spc="1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1583436" y="3143250"/>
            <a:ext cx="4270248" cy="2596776"/>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6" name="Content Placeholder 5"/>
          <p:cNvSpPr>
            <a:spLocks noGrp="1"/>
          </p:cNvSpPr>
          <p:nvPr>
            <p:ph sz="quarter" idx="4"/>
          </p:nvPr>
        </p:nvSpPr>
        <p:spPr>
          <a:xfrm>
            <a:off x="6338316" y="3143250"/>
            <a:ext cx="4253484" cy="2596776"/>
          </a:xfrm>
        </p:spPr>
        <p:txBody>
          <a:bodyPr/>
          <a:lstStyle>
            <a:lvl5pPr>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11" name="Text Placeholder 4"/>
          <p:cNvSpPr>
            <a:spLocks noGrp="1"/>
          </p:cNvSpPr>
          <p:nvPr>
            <p:ph type="body" sz="quarter" idx="13"/>
          </p:nvPr>
        </p:nvSpPr>
        <p:spPr>
          <a:xfrm>
            <a:off x="6338316" y="2313433"/>
            <a:ext cx="4270248" cy="704087"/>
          </a:xfrm>
        </p:spPr>
        <p:txBody>
          <a:bodyPr anchor="b" anchorCtr="1">
            <a:normAutofit/>
          </a:bodyPr>
          <a:lstStyle>
            <a:lvl1pPr marL="0" indent="0" algn="ctr">
              <a:buNone/>
              <a:defRPr sz="1900" b="0" cap="all" spc="1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10" name="Title 9"/>
          <p:cNvSpPr>
            <a:spLocks noGrp="1"/>
          </p:cNvSpPr>
          <p:nvPr>
            <p:ph type="title"/>
          </p:nvPr>
        </p:nvSpPr>
        <p:spPr/>
        <p:txBody>
          <a:bodyPr/>
          <a:lstStyle/>
          <a:p>
            <a:r>
              <a:rPr lang="zh-CN" altLang="en-US"/>
              <a:t>单击此处编辑母版标题样式</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6" name="Rectangle 25"/>
          <p:cNvSpPr/>
          <p:nvPr userDrawn="1"/>
        </p:nvSpPr>
        <p:spPr>
          <a:xfrm>
            <a:off x="6096000" y="0"/>
            <a:ext cx="6096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04672" y="2243828"/>
            <a:ext cx="4486656" cy="1141497"/>
          </a:xfrm>
          <a:solidFill>
            <a:srgbClr val="FFFFFF"/>
          </a:solidFill>
          <a:ln>
            <a:solidFill>
              <a:srgbClr val="404040"/>
            </a:solidFill>
          </a:ln>
        </p:spPr>
        <p:txBody>
          <a:bodyPr anchor="ctr" anchorCtr="1">
            <a:normAutofit/>
          </a:bodyPr>
          <a:lstStyle>
            <a:lvl1pPr>
              <a:defRPr sz="2200">
                <a:solidFill>
                  <a:srgbClr val="262626"/>
                </a:solidFill>
              </a:defRPr>
            </a:lvl1pPr>
          </a:lstStyle>
          <a:p>
            <a:r>
              <a:rPr lang="zh-CN" altLang="en-US"/>
              <a:t>单击此处编辑母版标题样式</a:t>
            </a:r>
            <a:endParaRPr lang="en-US" dirty="0"/>
          </a:p>
        </p:txBody>
      </p:sp>
      <p:sp>
        <p:nvSpPr>
          <p:cNvPr id="3" name="Content Placeholder 2"/>
          <p:cNvSpPr>
            <a:spLocks noGrp="1"/>
          </p:cNvSpPr>
          <p:nvPr>
            <p:ph idx="1"/>
          </p:nvPr>
        </p:nvSpPr>
        <p:spPr>
          <a:xfrm>
            <a:off x="6736080" y="804672"/>
            <a:ext cx="481584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1115568" y="3549918"/>
            <a:ext cx="3794760" cy="2194036"/>
          </a:xfrm>
        </p:spPr>
        <p:txBody>
          <a:bodyPr anchor="t" anchorCtr="1">
            <a:normAutofit/>
          </a:bodyPr>
          <a:lstStyle>
            <a:lvl1pPr marL="0" indent="0" algn="ctr">
              <a:buNone/>
              <a:defRPr sz="15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08523" y="2243828"/>
            <a:ext cx="4494998" cy="1134640"/>
          </a:xfrm>
          <a:solidFill>
            <a:srgbClr val="FFFFFF"/>
          </a:solidFill>
          <a:ln>
            <a:solidFill>
              <a:srgbClr val="404040"/>
            </a:solidFill>
          </a:ln>
        </p:spPr>
        <p:txBody>
          <a:bodyPr anchor="ctr" anchorCtr="1">
            <a:noAutofit/>
          </a:bodyPr>
          <a:lstStyle>
            <a:lvl1pPr>
              <a:defRPr sz="2200">
                <a:solidFill>
                  <a:srgbClr val="262626"/>
                </a:solidFill>
              </a:defRPr>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6095999" y="0"/>
            <a:ext cx="6102097" cy="6858000"/>
          </a:xfrm>
          <a:solidFill>
            <a:schemeClr val="bg1">
              <a:lumMod val="85000"/>
            </a:schemeClr>
          </a:solidFill>
        </p:spPr>
        <p:txBody>
          <a:bodyPr anchor="t"/>
          <a:lstStyle>
            <a:lvl1pPr marL="0" indent="0">
              <a:buNone/>
              <a:defRPr sz="3200">
                <a:solidFill>
                  <a:schemeClr val="bg1">
                    <a:lumMod val="50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将图片拖动到占位符，或单击添加图标</a:t>
            </a:r>
            <a:endParaRPr lang="en-US" dirty="0"/>
          </a:p>
        </p:txBody>
      </p:sp>
      <p:sp>
        <p:nvSpPr>
          <p:cNvPr id="4" name="Text Placeholder 3"/>
          <p:cNvSpPr>
            <a:spLocks noGrp="1"/>
          </p:cNvSpPr>
          <p:nvPr>
            <p:ph type="body" sz="half" idx="2"/>
          </p:nvPr>
        </p:nvSpPr>
        <p:spPr>
          <a:xfrm>
            <a:off x="1115568" y="3549918"/>
            <a:ext cx="3794760" cy="2194037"/>
          </a:xfrm>
        </p:spPr>
        <p:txBody>
          <a:bodyPr anchor="t" anchorCtr="1">
            <a:normAutofit/>
          </a:bodyPr>
          <a:lstStyle>
            <a:lvl1pPr marL="0" indent="0" algn="ctr">
              <a:buNone/>
              <a:defRPr sz="15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31136" y="964692"/>
            <a:ext cx="7729728" cy="1188720"/>
          </a:xfrm>
          <a:prstGeom prst="rect">
            <a:avLst/>
          </a:prstGeom>
          <a:solidFill>
            <a:schemeClr val="bg1"/>
          </a:solidFill>
          <a:ln w="31750" cap="sq">
            <a:solidFill>
              <a:schemeClr val="tx1">
                <a:lumMod val="75000"/>
                <a:lumOff val="25000"/>
              </a:schemeClr>
            </a:solidFill>
            <a:miter lim="800000"/>
          </a:ln>
        </p:spPr>
        <p:txBody>
          <a:bodyPr vert="horz" lIns="182880" tIns="182880" rIns="182880" bIns="18288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2231136" y="2638044"/>
            <a:ext cx="7729728" cy="310198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681350750"/>
      </p:ext>
    </p:extLst>
  </p:cSld>
  <p:clrMap bg1="lt1" tx1="dk1" bg2="lt2" tx2="dk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 id="2147483768" r:id="rId6"/>
    <p:sldLayoutId id="2147483769" r:id="rId7"/>
    <p:sldLayoutId id="2147483770" r:id="rId8"/>
    <p:sldLayoutId id="2147483771" r:id="rId9"/>
    <p:sldLayoutId id="2147483772" r:id="rId10"/>
    <p:sldLayoutId id="2147483773" r:id="rId11"/>
  </p:sldLayoutIdLst>
  <p:hf sldNum="0" hdr="0" ftr="0" dt="0"/>
  <p:txStyles>
    <p:titleStyle>
      <a:lvl1pPr algn="ctr" defTabSz="914400" rtl="0" eaLnBrk="1" latinLnBrk="0" hangingPunct="1">
        <a:lnSpc>
          <a:spcPct val="90000"/>
        </a:lnSpc>
        <a:spcBef>
          <a:spcPct val="0"/>
        </a:spcBef>
        <a:buNone/>
        <a:defRPr sz="2800" kern="1200" cap="all" spc="200" baseline="0">
          <a:solidFill>
            <a:schemeClr val="tx1">
              <a:lumMod val="85000"/>
              <a:lumOff val="15000"/>
            </a:schemeClr>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68C8F1D-ACED-46BA-AEAC-258FB8D4922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1EF4799-1BE5-4255-82DA-DBC84C8BA49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F06298F-521F-4CE1-BFBE-D0AC0BF4716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altLang="zh-CN"/>
              <a:t>2019/2/21</a:t>
            </a:r>
            <a:endParaRPr lang="en-US"/>
          </a:p>
        </p:txBody>
      </p:sp>
      <p:sp>
        <p:nvSpPr>
          <p:cNvPr id="5" name="Footer Placeholder 4">
            <a:extLst>
              <a:ext uri="{FF2B5EF4-FFF2-40B4-BE49-F238E27FC236}">
                <a16:creationId xmlns:a16="http://schemas.microsoft.com/office/drawing/2014/main" id="{83603FDD-1BC8-48AE-9A83-4F35938C342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dirty="0"/>
          </a:p>
        </p:txBody>
      </p:sp>
      <p:sp>
        <p:nvSpPr>
          <p:cNvPr id="6" name="Slide Number Placeholder 5">
            <a:extLst>
              <a:ext uri="{FF2B5EF4-FFF2-40B4-BE49-F238E27FC236}">
                <a16:creationId xmlns:a16="http://schemas.microsoft.com/office/drawing/2014/main" id="{434A1A03-D727-4523-8208-127AEF9E07E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50819E-0190-4967-B2A0-962B4548779F}" type="slidenum">
              <a:rPr lang="en-US" smtClean="0"/>
              <a:t>‹#›</a:t>
            </a:fld>
            <a:endParaRPr lang="en-US"/>
          </a:p>
        </p:txBody>
      </p:sp>
    </p:spTree>
    <p:extLst>
      <p:ext uri="{BB962C8B-B14F-4D97-AF65-F5344CB8AC3E}">
        <p14:creationId xmlns:p14="http://schemas.microsoft.com/office/powerpoint/2010/main" val="3530379084"/>
      </p:ext>
    </p:extLst>
  </p:cSld>
  <p:clrMap bg1="lt1" tx1="dk1" bg2="lt2" tx2="dk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79" r:id="rId5"/>
    <p:sldLayoutId id="2147483780" r:id="rId6"/>
    <p:sldLayoutId id="2147483781" r:id="rId7"/>
    <p:sldLayoutId id="2147483782" r:id="rId8"/>
    <p:sldLayoutId id="2147483783" r:id="rId9"/>
    <p:sldLayoutId id="2147483784" r:id="rId10"/>
    <p:sldLayoutId id="2147483785"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B64BC0-09AB-47D9-9EDC-5D7401877320}"/>
              </a:ext>
            </a:extLst>
          </p:cNvPr>
          <p:cNvSpPr>
            <a:spLocks noGrp="1"/>
          </p:cNvSpPr>
          <p:nvPr>
            <p:ph type="ctrTitle"/>
          </p:nvPr>
        </p:nvSpPr>
        <p:spPr>
          <a:xfrm>
            <a:off x="2761130" y="2146388"/>
            <a:ext cx="8668870" cy="1645920"/>
          </a:xfrm>
        </p:spPr>
        <p:txBody>
          <a:bodyPr>
            <a:normAutofit fontScale="90000"/>
          </a:bodyPr>
          <a:lstStyle/>
          <a:p>
            <a:r>
              <a:rPr lang="en-US" altLang="zh-CN" sz="4400" dirty="0"/>
              <a:t>Non-EE2:Improvements on local illumination compensation in ECM7.0</a:t>
            </a:r>
            <a:endParaRPr lang="en-US" sz="4400" dirty="0"/>
          </a:p>
        </p:txBody>
      </p:sp>
      <p:sp>
        <p:nvSpPr>
          <p:cNvPr id="3" name="Subtitle 2">
            <a:extLst>
              <a:ext uri="{FF2B5EF4-FFF2-40B4-BE49-F238E27FC236}">
                <a16:creationId xmlns:a16="http://schemas.microsoft.com/office/drawing/2014/main" id="{536675B6-F7E5-4C2E-89DE-697258EE12C8}"/>
              </a:ext>
            </a:extLst>
          </p:cNvPr>
          <p:cNvSpPr>
            <a:spLocks noGrp="1"/>
          </p:cNvSpPr>
          <p:nvPr>
            <p:ph type="subTitle" idx="1"/>
          </p:nvPr>
        </p:nvSpPr>
        <p:spPr>
          <a:xfrm>
            <a:off x="3071004" y="4208291"/>
            <a:ext cx="7731463" cy="1239894"/>
          </a:xfrm>
        </p:spPr>
        <p:txBody>
          <a:bodyPr>
            <a:normAutofit fontScale="92500"/>
          </a:bodyPr>
          <a:lstStyle/>
          <a:p>
            <a:r>
              <a:rPr lang="en-US" altLang="zh-CN" sz="2800" dirty="0"/>
              <a:t>Xiaoyu Xiu, Ning Yan, Hong-</a:t>
            </a:r>
            <a:r>
              <a:rPr lang="en-US" altLang="zh-CN" sz="2800" dirty="0" err="1"/>
              <a:t>Jheng</a:t>
            </a:r>
            <a:r>
              <a:rPr lang="en-US" altLang="zh-CN" sz="2800" dirty="0"/>
              <a:t> </a:t>
            </a:r>
            <a:r>
              <a:rPr lang="en-US" altLang="zh-CN" sz="2800" dirty="0" err="1"/>
              <a:t>Jhu</a:t>
            </a:r>
            <a:r>
              <a:rPr lang="en-US" altLang="zh-CN" sz="2800" dirty="0"/>
              <a:t>, Wei Chen, Che-Wei </a:t>
            </a:r>
            <a:r>
              <a:rPr lang="en-US" altLang="zh-CN" sz="2800" dirty="0" err="1"/>
              <a:t>Kuo</a:t>
            </a:r>
            <a:r>
              <a:rPr lang="en-US" altLang="zh-CN" sz="2800" dirty="0"/>
              <a:t>, </a:t>
            </a:r>
            <a:r>
              <a:rPr lang="en-US" altLang="zh-CN" sz="2800" dirty="0" err="1"/>
              <a:t>Changyue</a:t>
            </a:r>
            <a:r>
              <a:rPr lang="en-US" altLang="zh-CN" sz="2800" dirty="0"/>
              <a:t> Ma, Xianglin Wang</a:t>
            </a:r>
            <a:endParaRPr lang="zh-CN" altLang="en-US" sz="1800" dirty="0"/>
          </a:p>
        </p:txBody>
      </p:sp>
    </p:spTree>
    <p:extLst>
      <p:ext uri="{BB962C8B-B14F-4D97-AF65-F5344CB8AC3E}">
        <p14:creationId xmlns:p14="http://schemas.microsoft.com/office/powerpoint/2010/main" val="973264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77A7B4-8583-41C3-8779-14F79FC34BA1}"/>
              </a:ext>
            </a:extLst>
          </p:cNvPr>
          <p:cNvSpPr>
            <a:spLocks noGrp="1"/>
          </p:cNvSpPr>
          <p:nvPr>
            <p:ph type="title"/>
          </p:nvPr>
        </p:nvSpPr>
        <p:spPr/>
        <p:txBody>
          <a:bodyPr/>
          <a:lstStyle/>
          <a:p>
            <a:r>
              <a:rPr lang="en-US" dirty="0"/>
              <a:t>Introduction</a:t>
            </a:r>
          </a:p>
        </p:txBody>
      </p:sp>
      <p:sp>
        <p:nvSpPr>
          <p:cNvPr id="7" name="Content Placeholder 6">
            <a:extLst>
              <a:ext uri="{FF2B5EF4-FFF2-40B4-BE49-F238E27FC236}">
                <a16:creationId xmlns:a16="http://schemas.microsoft.com/office/drawing/2014/main" id="{74CC9A99-9130-4C50-9AFD-D44C0F74F770}"/>
              </a:ext>
            </a:extLst>
          </p:cNvPr>
          <p:cNvSpPr>
            <a:spLocks noGrp="1"/>
          </p:cNvSpPr>
          <p:nvPr>
            <p:ph idx="1"/>
          </p:nvPr>
        </p:nvSpPr>
        <p:spPr>
          <a:xfrm>
            <a:off x="332907" y="1137537"/>
            <a:ext cx="9651352" cy="5176999"/>
          </a:xfrm>
        </p:spPr>
        <p:txBody>
          <a:bodyPr>
            <a:normAutofit/>
          </a:bodyPr>
          <a:lstStyle/>
          <a:p>
            <a:r>
              <a:rPr lang="en-US" dirty="0"/>
              <a:t>Local illumination compensation (LIC) in ECM-6.0</a:t>
            </a:r>
          </a:p>
          <a:p>
            <a:pPr lvl="1"/>
            <a:r>
              <a:rPr lang="en-CA" dirty="0"/>
              <a:t>Addressing the illumination variations in prediction blocks based on one linear model</a:t>
            </a:r>
            <a:endParaRPr lang="en-US" dirty="0"/>
          </a:p>
          <a:p>
            <a:pPr lvl="1"/>
            <a:endParaRPr lang="en-US" dirty="0"/>
          </a:p>
          <a:p>
            <a:pPr lvl="1"/>
            <a:endParaRPr lang="en-US" dirty="0"/>
          </a:p>
          <a:p>
            <a:pPr lvl="1"/>
            <a:r>
              <a:rPr lang="en-US" dirty="0"/>
              <a:t>The scale and the offset are estimated based on the neighboring reconstructed samples</a:t>
            </a:r>
          </a:p>
          <a:p>
            <a:pPr lvl="1"/>
            <a:r>
              <a:rPr lang="en-US" dirty="0"/>
              <a:t>Enabling scenarios:</a:t>
            </a:r>
          </a:p>
          <a:p>
            <a:pPr lvl="2"/>
            <a:r>
              <a:rPr lang="en-US" dirty="0"/>
              <a:t>The LIC flag is explicitly signaled for AMVP inter CUs</a:t>
            </a:r>
          </a:p>
          <a:p>
            <a:pPr lvl="2"/>
            <a:r>
              <a:rPr lang="en-US" dirty="0"/>
              <a:t>The LIC flag is inherited from one neighboring block for merge CUs</a:t>
            </a:r>
          </a:p>
          <a:p>
            <a:pPr lvl="2"/>
            <a:r>
              <a:rPr lang="en-US" dirty="0"/>
              <a:t>The LIC is disabled for CIIP</a:t>
            </a:r>
          </a:p>
          <a:p>
            <a:pPr lvl="1"/>
            <a:r>
              <a:rPr lang="en-US" dirty="0"/>
              <a:t>The LIC is only applicable to </a:t>
            </a:r>
            <a:r>
              <a:rPr lang="en-US" b="1" dirty="0" err="1"/>
              <a:t>uni</a:t>
            </a:r>
            <a:r>
              <a:rPr lang="en-US" b="1" dirty="0"/>
              <a:t>-predictive inter CUs</a:t>
            </a:r>
          </a:p>
          <a:p>
            <a:pPr lvl="1"/>
            <a:r>
              <a:rPr lang="en-US" dirty="0"/>
              <a:t>Interaction between LIC and OBMC</a:t>
            </a:r>
          </a:p>
          <a:p>
            <a:pPr lvl="2"/>
            <a:r>
              <a:rPr lang="en-US" dirty="0"/>
              <a:t>When LIC is enabled, OBMC is disabled</a:t>
            </a:r>
          </a:p>
          <a:p>
            <a:pPr lvl="2"/>
            <a:r>
              <a:rPr lang="en-CA" dirty="0"/>
              <a:t>When one neighboring block of the current CU applies the LIC, only its MVs are used to produce the corresponding prediction samples used for the OBMC process of the current CU</a:t>
            </a:r>
            <a:endParaRPr lang="en-US" dirty="0"/>
          </a:p>
          <a:p>
            <a:pPr lvl="1"/>
            <a:endParaRPr lang="en-US" dirty="0"/>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25859249-F04B-853E-A425-9EC0459FAD97}"/>
                  </a:ext>
                </a:extLst>
              </p:cNvPr>
              <p:cNvSpPr txBox="1"/>
              <p:nvPr/>
            </p:nvSpPr>
            <p:spPr>
              <a:xfrm>
                <a:off x="1725283" y="2061713"/>
                <a:ext cx="6305288"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p>
                        <m:sSupPr>
                          <m:ctrlPr>
                            <a:rPr lang="en-US" i="1" smtClean="0">
                              <a:solidFill>
                                <a:srgbClr val="836967"/>
                              </a:solidFill>
                              <a:latin typeface="Cambria Math" panose="02040503050406030204" pitchFamily="18" charset="0"/>
                            </a:rPr>
                          </m:ctrlPr>
                        </m:sSupPr>
                        <m:e>
                          <m:r>
                            <a:rPr lang="en-US" i="1">
                              <a:latin typeface="Cambria Math" panose="02040503050406030204" pitchFamily="18" charset="0"/>
                            </a:rPr>
                            <m:t>𝑃</m:t>
                          </m:r>
                        </m:e>
                        <m:sup>
                          <m:r>
                            <a:rPr lang="en-US" i="0">
                              <a:latin typeface="Cambria Math" panose="02040503050406030204" pitchFamily="18" charset="0"/>
                            </a:rPr>
                            <m:t>′</m:t>
                          </m:r>
                        </m:sup>
                      </m:sSup>
                      <m:d>
                        <m:dPr>
                          <m:begChr m:val="["/>
                          <m:endChr m:val="]"/>
                          <m:ctrlPr>
                            <a:rPr lang="en-US" i="1">
                              <a:solidFill>
                                <a:srgbClr val="836967"/>
                              </a:solidFill>
                              <a:latin typeface="Cambria Math" panose="02040503050406030204" pitchFamily="18" charset="0"/>
                            </a:rPr>
                          </m:ctrlPr>
                        </m:dPr>
                        <m:e>
                          <m:r>
                            <a:rPr lang="en-US" i="1">
                              <a:latin typeface="Cambria Math" panose="02040503050406030204" pitchFamily="18" charset="0"/>
                            </a:rPr>
                            <m:t>𝑥</m:t>
                          </m:r>
                          <m:r>
                            <a:rPr lang="en-US" i="0">
                              <a:latin typeface="Cambria Math" panose="02040503050406030204" pitchFamily="18" charset="0"/>
                            </a:rPr>
                            <m:t>,</m:t>
                          </m:r>
                          <m:r>
                            <a:rPr lang="en-US" i="1">
                              <a:latin typeface="Cambria Math" panose="02040503050406030204" pitchFamily="18" charset="0"/>
                            </a:rPr>
                            <m:t>𝑦</m:t>
                          </m:r>
                        </m:e>
                      </m:d>
                      <m:r>
                        <a:rPr lang="en-US" i="0">
                          <a:latin typeface="Cambria Math" panose="02040503050406030204" pitchFamily="18" charset="0"/>
                        </a:rPr>
                        <m:t>=</m:t>
                      </m:r>
                      <m:r>
                        <a:rPr lang="en-US" i="1">
                          <a:latin typeface="Cambria Math" panose="02040503050406030204" pitchFamily="18" charset="0"/>
                        </a:rPr>
                        <m:t>𝛼</m:t>
                      </m:r>
                      <m:r>
                        <a:rPr lang="en-US" i="0">
                          <a:latin typeface="Cambria Math" panose="02040503050406030204" pitchFamily="18" charset="0"/>
                        </a:rPr>
                        <m:t>∙</m:t>
                      </m:r>
                      <m:r>
                        <a:rPr lang="en-US" i="1">
                          <a:latin typeface="Cambria Math" panose="02040503050406030204" pitchFamily="18" charset="0"/>
                        </a:rPr>
                        <m:t>𝑃</m:t>
                      </m:r>
                      <m:d>
                        <m:dPr>
                          <m:begChr m:val="["/>
                          <m:endChr m:val="]"/>
                          <m:ctrlPr>
                            <a:rPr lang="en-US" i="1">
                              <a:solidFill>
                                <a:srgbClr val="836967"/>
                              </a:solidFill>
                              <a:latin typeface="Cambria Math" panose="02040503050406030204" pitchFamily="18" charset="0"/>
                            </a:rPr>
                          </m:ctrlPr>
                        </m:dPr>
                        <m:e>
                          <m:r>
                            <a:rPr lang="en-US" i="1">
                              <a:latin typeface="Cambria Math" panose="02040503050406030204" pitchFamily="18" charset="0"/>
                            </a:rPr>
                            <m:t>𝑥</m:t>
                          </m:r>
                          <m:r>
                            <a:rPr lang="en-US" i="0">
                              <a:latin typeface="Cambria Math" panose="02040503050406030204" pitchFamily="18" charset="0"/>
                            </a:rPr>
                            <m:t>,</m:t>
                          </m:r>
                          <m:r>
                            <a:rPr lang="en-US" i="1">
                              <a:latin typeface="Cambria Math" panose="02040503050406030204" pitchFamily="18" charset="0"/>
                            </a:rPr>
                            <m:t>𝑦</m:t>
                          </m:r>
                        </m:e>
                      </m:d>
                      <m:r>
                        <a:rPr lang="en-US" i="0">
                          <a:latin typeface="Cambria Math" panose="02040503050406030204" pitchFamily="18" charset="0"/>
                        </a:rPr>
                        <m:t>+</m:t>
                      </m:r>
                      <m:r>
                        <a:rPr lang="en-US" i="1">
                          <a:latin typeface="Cambria Math" panose="02040503050406030204" pitchFamily="18" charset="0"/>
                        </a:rPr>
                        <m:t>𝛽</m:t>
                      </m:r>
                    </m:oMath>
                  </m:oMathPara>
                </a14:m>
                <a:endParaRPr lang="en-US" dirty="0"/>
              </a:p>
            </p:txBody>
          </p:sp>
        </mc:Choice>
        <mc:Fallback xmlns="">
          <p:sp>
            <p:nvSpPr>
              <p:cNvPr id="5" name="TextBox 4">
                <a:extLst>
                  <a:ext uri="{FF2B5EF4-FFF2-40B4-BE49-F238E27FC236}">
                    <a16:creationId xmlns:a16="http://schemas.microsoft.com/office/drawing/2014/main" id="{25859249-F04B-853E-A425-9EC0459FAD97}"/>
                  </a:ext>
                </a:extLst>
              </p:cNvPr>
              <p:cNvSpPr txBox="1">
                <a:spLocks noRot="1" noChangeAspect="1" noMove="1" noResize="1" noEditPoints="1" noAdjustHandles="1" noChangeArrowheads="1" noChangeShapeType="1" noTextEdit="1"/>
              </p:cNvSpPr>
              <p:nvPr/>
            </p:nvSpPr>
            <p:spPr>
              <a:xfrm>
                <a:off x="1725283" y="2061713"/>
                <a:ext cx="6305288" cy="369332"/>
              </a:xfrm>
              <a:prstGeom prst="rect">
                <a:avLst/>
              </a:prstGeom>
              <a:blipFill>
                <a:blip r:embed="rId2"/>
                <a:stretch>
                  <a:fillRect b="-13115"/>
                </a:stretch>
              </a:blipFill>
            </p:spPr>
            <p:txBody>
              <a:bodyPr/>
              <a:lstStyle/>
              <a:p>
                <a:r>
                  <a:rPr lang="en-US">
                    <a:noFill/>
                  </a:rPr>
                  <a:t> </a:t>
                </a:r>
              </a:p>
            </p:txBody>
          </p:sp>
        </mc:Fallback>
      </mc:AlternateContent>
    </p:spTree>
    <p:extLst>
      <p:ext uri="{BB962C8B-B14F-4D97-AF65-F5344CB8AC3E}">
        <p14:creationId xmlns:p14="http://schemas.microsoft.com/office/powerpoint/2010/main" val="1402540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77A7B4-8583-41C3-8779-14F79FC34BA1}"/>
              </a:ext>
            </a:extLst>
          </p:cNvPr>
          <p:cNvSpPr>
            <a:spLocks noGrp="1"/>
          </p:cNvSpPr>
          <p:nvPr>
            <p:ph type="title"/>
          </p:nvPr>
        </p:nvSpPr>
        <p:spPr/>
        <p:txBody>
          <a:bodyPr/>
          <a:lstStyle/>
          <a:p>
            <a:r>
              <a:rPr lang="en-US" dirty="0"/>
              <a:t>Proposal</a:t>
            </a:r>
          </a:p>
        </p:txBody>
      </p:sp>
      <p:sp>
        <p:nvSpPr>
          <p:cNvPr id="7" name="Content Placeholder 6">
            <a:extLst>
              <a:ext uri="{FF2B5EF4-FFF2-40B4-BE49-F238E27FC236}">
                <a16:creationId xmlns:a16="http://schemas.microsoft.com/office/drawing/2014/main" id="{74CC9A99-9130-4C50-9AFD-D44C0F74F770}"/>
              </a:ext>
            </a:extLst>
          </p:cNvPr>
          <p:cNvSpPr>
            <a:spLocks noGrp="1"/>
          </p:cNvSpPr>
          <p:nvPr>
            <p:ph idx="1"/>
          </p:nvPr>
        </p:nvSpPr>
        <p:spPr>
          <a:xfrm>
            <a:off x="332907" y="982268"/>
            <a:ext cx="9651352" cy="5099361"/>
          </a:xfrm>
        </p:spPr>
        <p:txBody>
          <a:bodyPr>
            <a:normAutofit/>
          </a:bodyPr>
          <a:lstStyle/>
          <a:p>
            <a:r>
              <a:rPr lang="en-US" dirty="0"/>
              <a:t>Aspect #1: Bi-predictive LIC</a:t>
            </a:r>
          </a:p>
          <a:p>
            <a:pPr lvl="1"/>
            <a:r>
              <a:rPr lang="en-CA" b="1" dirty="0"/>
              <a:t>Straightforward</a:t>
            </a:r>
            <a:r>
              <a:rPr lang="en-CA" dirty="0"/>
              <a:t> extension of the </a:t>
            </a:r>
            <a:r>
              <a:rPr lang="en-CA" dirty="0" err="1"/>
              <a:t>uni</a:t>
            </a:r>
            <a:r>
              <a:rPr lang="en-CA" dirty="0"/>
              <a:t>-predictive LIC to bi-prediction</a:t>
            </a:r>
            <a:endParaRPr lang="en-US" dirty="0"/>
          </a:p>
          <a:p>
            <a:pPr lvl="1"/>
            <a:endParaRPr lang="en-US" dirty="0"/>
          </a:p>
          <a:p>
            <a:pPr lvl="1"/>
            <a:endParaRPr lang="en-US" dirty="0"/>
          </a:p>
          <a:p>
            <a:pPr lvl="1"/>
            <a:endParaRPr lang="en-US" dirty="0"/>
          </a:p>
          <a:p>
            <a:pPr lvl="1"/>
            <a:endParaRPr lang="en-US" b="1" dirty="0"/>
          </a:p>
          <a:p>
            <a:pPr lvl="1"/>
            <a:r>
              <a:rPr lang="en-US" b="1" dirty="0"/>
              <a:t>Same</a:t>
            </a:r>
            <a:r>
              <a:rPr lang="en-US" dirty="0"/>
              <a:t> enabling scenarios:</a:t>
            </a:r>
          </a:p>
          <a:p>
            <a:pPr lvl="2"/>
            <a:r>
              <a:rPr lang="en-US" dirty="0"/>
              <a:t>The LIC flag is explicitly signaled for AMVP inter CUs</a:t>
            </a:r>
          </a:p>
          <a:p>
            <a:pPr lvl="2"/>
            <a:r>
              <a:rPr lang="en-US" dirty="0"/>
              <a:t>The LIC flag is inherited from one neighboring block for merge CUs</a:t>
            </a:r>
          </a:p>
          <a:p>
            <a:pPr lvl="2"/>
            <a:r>
              <a:rPr lang="en-US" dirty="0"/>
              <a:t>Disabling the bi-predictive LIC for BDOF and DMVR</a:t>
            </a:r>
          </a:p>
          <a:p>
            <a:pPr lvl="1"/>
            <a:r>
              <a:rPr lang="en-US" dirty="0"/>
              <a:t>LIC parameter derivation:</a:t>
            </a:r>
          </a:p>
          <a:p>
            <a:pPr lvl="2"/>
            <a:r>
              <a:rPr lang="en-US" b="1" dirty="0"/>
              <a:t>Reuse the same </a:t>
            </a:r>
            <a:r>
              <a:rPr lang="en-US" dirty="0"/>
              <a:t>linear model derivation of the </a:t>
            </a:r>
            <a:r>
              <a:rPr lang="en-US" dirty="0" err="1"/>
              <a:t>uni</a:t>
            </a:r>
            <a:r>
              <a:rPr lang="en-US" dirty="0"/>
              <a:t>-predictive LIC</a:t>
            </a:r>
          </a:p>
          <a:p>
            <a:pPr lvl="2"/>
            <a:r>
              <a:rPr lang="en-US" dirty="0"/>
              <a:t>Derive the two linear model in L0 and L1 iteratively</a:t>
            </a:r>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372118FC-8993-6C36-9887-96288BFC4AE0}"/>
                  </a:ext>
                </a:extLst>
              </p:cNvPr>
              <p:cNvSpPr txBox="1"/>
              <p:nvPr/>
            </p:nvSpPr>
            <p:spPr>
              <a:xfrm>
                <a:off x="2207741" y="1872728"/>
                <a:ext cx="6116128"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p>
                        <m:sSupPr>
                          <m:ctrlPr>
                            <a:rPr lang="en-US" i="1" smtClean="0">
                              <a:solidFill>
                                <a:srgbClr val="836967"/>
                              </a:solidFill>
                              <a:latin typeface="Cambria Math" panose="02040503050406030204" pitchFamily="18" charset="0"/>
                            </a:rPr>
                          </m:ctrlPr>
                        </m:sSupPr>
                        <m:e>
                          <m:r>
                            <a:rPr lang="en-US" i="1">
                              <a:latin typeface="Cambria Math" panose="02040503050406030204" pitchFamily="18" charset="0"/>
                            </a:rPr>
                            <m:t>𝑃</m:t>
                          </m:r>
                        </m:e>
                        <m:sup>
                          <m:r>
                            <a:rPr lang="en-US" i="0">
                              <a:latin typeface="Cambria Math" panose="02040503050406030204" pitchFamily="18" charset="0"/>
                            </a:rPr>
                            <m:t>′</m:t>
                          </m:r>
                        </m:sup>
                      </m:sSup>
                      <m:d>
                        <m:dPr>
                          <m:begChr m:val="["/>
                          <m:endChr m:val="]"/>
                          <m:ctrlPr>
                            <a:rPr lang="en-US" i="1">
                              <a:solidFill>
                                <a:srgbClr val="836967"/>
                              </a:solidFill>
                              <a:latin typeface="Cambria Math" panose="02040503050406030204" pitchFamily="18" charset="0"/>
                            </a:rPr>
                          </m:ctrlPr>
                        </m:dPr>
                        <m:e>
                          <m:r>
                            <a:rPr lang="en-US" i="1">
                              <a:latin typeface="Cambria Math" panose="02040503050406030204" pitchFamily="18" charset="0"/>
                            </a:rPr>
                            <m:t>𝑥</m:t>
                          </m:r>
                          <m:r>
                            <a:rPr lang="en-US" i="0">
                              <a:latin typeface="Cambria Math" panose="02040503050406030204" pitchFamily="18" charset="0"/>
                            </a:rPr>
                            <m:t>,</m:t>
                          </m:r>
                          <m:r>
                            <a:rPr lang="en-US" i="1">
                              <a:latin typeface="Cambria Math" panose="02040503050406030204" pitchFamily="18" charset="0"/>
                            </a:rPr>
                            <m:t>𝑦</m:t>
                          </m:r>
                        </m:e>
                      </m:d>
                      <m:r>
                        <a:rPr lang="en-US" i="0">
                          <a:latin typeface="Cambria Math" panose="02040503050406030204" pitchFamily="18" charset="0"/>
                        </a:rPr>
                        <m:t>=</m:t>
                      </m:r>
                      <m:d>
                        <m:dPr>
                          <m:ctrlPr>
                            <a:rPr lang="en-US" i="1">
                              <a:solidFill>
                                <a:srgbClr val="836967"/>
                              </a:solidFill>
                              <a:latin typeface="Cambria Math" panose="02040503050406030204" pitchFamily="18" charset="0"/>
                            </a:rPr>
                          </m:ctrlPr>
                        </m:dPr>
                        <m:e>
                          <m:r>
                            <a:rPr lang="en-US" i="0">
                              <a:latin typeface="Cambria Math" panose="02040503050406030204" pitchFamily="18" charset="0"/>
                            </a:rPr>
                            <m:t>1−</m:t>
                          </m:r>
                          <m:r>
                            <a:rPr lang="en-US" i="1">
                              <a:latin typeface="Cambria Math" panose="02040503050406030204" pitchFamily="18" charset="0"/>
                            </a:rPr>
                            <m:t>𝜔</m:t>
                          </m:r>
                        </m:e>
                      </m:d>
                      <m:r>
                        <a:rPr lang="en-US" i="0">
                          <a:latin typeface="Cambria Math" panose="02040503050406030204" pitchFamily="18" charset="0"/>
                        </a:rPr>
                        <m:t>∙</m:t>
                      </m:r>
                      <m:sSubSup>
                        <m:sSubSupPr>
                          <m:ctrlPr>
                            <a:rPr lang="en-US" i="1">
                              <a:solidFill>
                                <a:srgbClr val="836967"/>
                              </a:solidFill>
                              <a:latin typeface="Cambria Math" panose="02040503050406030204" pitchFamily="18" charset="0"/>
                            </a:rPr>
                          </m:ctrlPr>
                        </m:sSubSupPr>
                        <m:e>
                          <m:r>
                            <a:rPr lang="en-US" i="1">
                              <a:latin typeface="Cambria Math" panose="02040503050406030204" pitchFamily="18" charset="0"/>
                            </a:rPr>
                            <m:t>𝑝</m:t>
                          </m:r>
                        </m:e>
                        <m:sub>
                          <m:r>
                            <a:rPr lang="en-US" i="0">
                              <a:latin typeface="Cambria Math" panose="02040503050406030204" pitchFamily="18" charset="0"/>
                            </a:rPr>
                            <m:t>0</m:t>
                          </m:r>
                        </m:sub>
                        <m:sup>
                          <m:r>
                            <a:rPr lang="en-US" i="0">
                              <a:latin typeface="Cambria Math" panose="02040503050406030204" pitchFamily="18" charset="0"/>
                            </a:rPr>
                            <m:t>′</m:t>
                          </m:r>
                        </m:sup>
                      </m:sSubSup>
                      <m:d>
                        <m:dPr>
                          <m:begChr m:val="["/>
                          <m:endChr m:val="]"/>
                          <m:ctrlPr>
                            <a:rPr lang="en-US" i="1">
                              <a:solidFill>
                                <a:srgbClr val="836967"/>
                              </a:solidFill>
                              <a:latin typeface="Cambria Math" panose="02040503050406030204" pitchFamily="18" charset="0"/>
                            </a:rPr>
                          </m:ctrlPr>
                        </m:dPr>
                        <m:e>
                          <m:r>
                            <a:rPr lang="en-US" i="1">
                              <a:latin typeface="Cambria Math" panose="02040503050406030204" pitchFamily="18" charset="0"/>
                            </a:rPr>
                            <m:t>𝑥</m:t>
                          </m:r>
                          <m:r>
                            <a:rPr lang="en-US" i="0">
                              <a:latin typeface="Cambria Math" panose="02040503050406030204" pitchFamily="18" charset="0"/>
                            </a:rPr>
                            <m:t>,</m:t>
                          </m:r>
                          <m:r>
                            <a:rPr lang="en-US" i="1">
                              <a:latin typeface="Cambria Math" panose="02040503050406030204" pitchFamily="18" charset="0"/>
                            </a:rPr>
                            <m:t>𝑦</m:t>
                          </m:r>
                        </m:e>
                      </m:d>
                      <m:r>
                        <a:rPr lang="en-US" i="0">
                          <a:latin typeface="Cambria Math" panose="02040503050406030204" pitchFamily="18" charset="0"/>
                        </a:rPr>
                        <m:t>+</m:t>
                      </m:r>
                      <m:r>
                        <a:rPr lang="en-US" i="1">
                          <a:latin typeface="Cambria Math" panose="02040503050406030204" pitchFamily="18" charset="0"/>
                        </a:rPr>
                        <m:t>𝜔</m:t>
                      </m:r>
                      <m:r>
                        <a:rPr lang="en-US" i="0">
                          <a:latin typeface="Cambria Math" panose="02040503050406030204" pitchFamily="18" charset="0"/>
                        </a:rPr>
                        <m:t>∙</m:t>
                      </m:r>
                      <m:sSubSup>
                        <m:sSubSupPr>
                          <m:ctrlPr>
                            <a:rPr lang="en-US" i="1">
                              <a:solidFill>
                                <a:srgbClr val="836967"/>
                              </a:solidFill>
                              <a:latin typeface="Cambria Math" panose="02040503050406030204" pitchFamily="18" charset="0"/>
                            </a:rPr>
                          </m:ctrlPr>
                        </m:sSubSupPr>
                        <m:e>
                          <m:r>
                            <a:rPr lang="en-US" i="1">
                              <a:latin typeface="Cambria Math" panose="02040503050406030204" pitchFamily="18" charset="0"/>
                            </a:rPr>
                            <m:t>𝑝</m:t>
                          </m:r>
                        </m:e>
                        <m:sub>
                          <m:r>
                            <a:rPr lang="en-US" i="0">
                              <a:latin typeface="Cambria Math" panose="02040503050406030204" pitchFamily="18" charset="0"/>
                            </a:rPr>
                            <m:t>1</m:t>
                          </m:r>
                        </m:sub>
                        <m:sup>
                          <m:r>
                            <a:rPr lang="en-US" i="0">
                              <a:latin typeface="Cambria Math" panose="02040503050406030204" pitchFamily="18" charset="0"/>
                            </a:rPr>
                            <m:t>′</m:t>
                          </m:r>
                        </m:sup>
                      </m:sSubSup>
                      <m:d>
                        <m:dPr>
                          <m:begChr m:val="["/>
                          <m:endChr m:val="]"/>
                          <m:ctrlPr>
                            <a:rPr lang="en-US" i="1">
                              <a:solidFill>
                                <a:srgbClr val="836967"/>
                              </a:solidFill>
                              <a:latin typeface="Cambria Math" panose="02040503050406030204" pitchFamily="18" charset="0"/>
                            </a:rPr>
                          </m:ctrlPr>
                        </m:dPr>
                        <m:e>
                          <m:r>
                            <a:rPr lang="en-US" i="1">
                              <a:latin typeface="Cambria Math" panose="02040503050406030204" pitchFamily="18" charset="0"/>
                            </a:rPr>
                            <m:t>𝑥</m:t>
                          </m:r>
                          <m:r>
                            <a:rPr lang="en-US" i="0">
                              <a:latin typeface="Cambria Math" panose="02040503050406030204" pitchFamily="18" charset="0"/>
                            </a:rPr>
                            <m:t>,</m:t>
                          </m:r>
                          <m:r>
                            <a:rPr lang="en-US" i="1">
                              <a:latin typeface="Cambria Math" panose="02040503050406030204" pitchFamily="18" charset="0"/>
                            </a:rPr>
                            <m:t>𝑦</m:t>
                          </m:r>
                        </m:e>
                      </m:d>
                    </m:oMath>
                  </m:oMathPara>
                </a14:m>
                <a:endParaRPr lang="en-US" dirty="0"/>
              </a:p>
            </p:txBody>
          </p:sp>
        </mc:Choice>
        <mc:Fallback xmlns="">
          <p:sp>
            <p:nvSpPr>
              <p:cNvPr id="4" name="TextBox 3">
                <a:extLst>
                  <a:ext uri="{FF2B5EF4-FFF2-40B4-BE49-F238E27FC236}">
                    <a16:creationId xmlns:a16="http://schemas.microsoft.com/office/drawing/2014/main" id="{372118FC-8993-6C36-9887-96288BFC4AE0}"/>
                  </a:ext>
                </a:extLst>
              </p:cNvPr>
              <p:cNvSpPr txBox="1">
                <a:spLocks noRot="1" noChangeAspect="1" noMove="1" noResize="1" noEditPoints="1" noAdjustHandles="1" noChangeArrowheads="1" noChangeShapeType="1" noTextEdit="1"/>
              </p:cNvSpPr>
              <p:nvPr/>
            </p:nvSpPr>
            <p:spPr>
              <a:xfrm>
                <a:off x="2207741" y="1872728"/>
                <a:ext cx="6116128" cy="369332"/>
              </a:xfrm>
              <a:prstGeom prst="rect">
                <a:avLst/>
              </a:prstGeom>
              <a:blipFill>
                <a:blip r:embed="rId2"/>
                <a:stretch>
                  <a:fillRect b="-655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1C8D7DB2-2E44-3D81-8DF4-34627D9B0501}"/>
                  </a:ext>
                </a:extLst>
              </p:cNvPr>
              <p:cNvSpPr txBox="1"/>
              <p:nvPr/>
            </p:nvSpPr>
            <p:spPr>
              <a:xfrm>
                <a:off x="2100519" y="2260115"/>
                <a:ext cx="6116128"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US" i="1" smtClean="0">
                              <a:solidFill>
                                <a:srgbClr val="836967"/>
                              </a:solidFill>
                              <a:latin typeface="Cambria Math" panose="02040503050406030204" pitchFamily="18" charset="0"/>
                            </a:rPr>
                          </m:ctrlPr>
                        </m:sSubSupPr>
                        <m:e>
                          <m:r>
                            <a:rPr lang="en-US" i="1">
                              <a:latin typeface="Cambria Math" panose="02040503050406030204" pitchFamily="18" charset="0"/>
                            </a:rPr>
                            <m:t>𝑝</m:t>
                          </m:r>
                        </m:e>
                        <m:sub>
                          <m:r>
                            <a:rPr lang="en-US" i="0">
                              <a:latin typeface="Cambria Math" panose="02040503050406030204" pitchFamily="18" charset="0"/>
                            </a:rPr>
                            <m:t>0</m:t>
                          </m:r>
                        </m:sub>
                        <m:sup>
                          <m:r>
                            <a:rPr lang="en-US" i="0">
                              <a:latin typeface="Cambria Math" panose="02040503050406030204" pitchFamily="18" charset="0"/>
                            </a:rPr>
                            <m:t>′</m:t>
                          </m:r>
                        </m:sup>
                      </m:sSubSup>
                      <m:d>
                        <m:dPr>
                          <m:begChr m:val="["/>
                          <m:endChr m:val="]"/>
                          <m:ctrlPr>
                            <a:rPr lang="en-US" i="1">
                              <a:solidFill>
                                <a:srgbClr val="836967"/>
                              </a:solidFill>
                              <a:latin typeface="Cambria Math" panose="02040503050406030204" pitchFamily="18" charset="0"/>
                            </a:rPr>
                          </m:ctrlPr>
                        </m:dPr>
                        <m:e>
                          <m:r>
                            <a:rPr lang="en-US" i="1">
                              <a:latin typeface="Cambria Math" panose="02040503050406030204" pitchFamily="18" charset="0"/>
                            </a:rPr>
                            <m:t>𝑥</m:t>
                          </m:r>
                          <m:r>
                            <a:rPr lang="en-US" i="0">
                              <a:latin typeface="Cambria Math" panose="02040503050406030204" pitchFamily="18" charset="0"/>
                            </a:rPr>
                            <m:t>,</m:t>
                          </m:r>
                          <m:r>
                            <a:rPr lang="en-US" i="1">
                              <a:latin typeface="Cambria Math" panose="02040503050406030204" pitchFamily="18" charset="0"/>
                            </a:rPr>
                            <m:t>𝑦</m:t>
                          </m:r>
                        </m:e>
                      </m:d>
                      <m:r>
                        <a:rPr lang="en-US" i="0">
                          <a:latin typeface="Cambria Math" panose="02040503050406030204" pitchFamily="18" charset="0"/>
                        </a:rPr>
                        <m:t>=</m:t>
                      </m:r>
                      <m:sSub>
                        <m:sSubPr>
                          <m:ctrlPr>
                            <a:rPr lang="en-US" i="1">
                              <a:solidFill>
                                <a:srgbClr val="836967"/>
                              </a:solidFill>
                              <a:latin typeface="Cambria Math" panose="02040503050406030204" pitchFamily="18" charset="0"/>
                            </a:rPr>
                          </m:ctrlPr>
                        </m:sSubPr>
                        <m:e>
                          <m:r>
                            <a:rPr lang="en-US" i="1">
                              <a:latin typeface="Cambria Math" panose="02040503050406030204" pitchFamily="18" charset="0"/>
                            </a:rPr>
                            <m:t>𝛼</m:t>
                          </m:r>
                        </m:e>
                        <m:sub>
                          <m:r>
                            <a:rPr lang="en-US" i="0">
                              <a:latin typeface="Cambria Math" panose="02040503050406030204" pitchFamily="18" charset="0"/>
                            </a:rPr>
                            <m:t>0</m:t>
                          </m:r>
                        </m:sub>
                      </m:sSub>
                      <m:r>
                        <a:rPr lang="en-US" i="0">
                          <a:latin typeface="Cambria Math" panose="02040503050406030204" pitchFamily="18" charset="0"/>
                        </a:rPr>
                        <m:t>∙</m:t>
                      </m:r>
                      <m:sSub>
                        <m:sSubPr>
                          <m:ctrlPr>
                            <a:rPr lang="en-US" i="1">
                              <a:solidFill>
                                <a:srgbClr val="836967"/>
                              </a:solidFill>
                              <a:latin typeface="Cambria Math" panose="02040503050406030204" pitchFamily="18" charset="0"/>
                            </a:rPr>
                          </m:ctrlPr>
                        </m:sSubPr>
                        <m:e>
                          <m:r>
                            <a:rPr lang="en-US" i="1">
                              <a:latin typeface="Cambria Math" panose="02040503050406030204" pitchFamily="18" charset="0"/>
                            </a:rPr>
                            <m:t>𝑃</m:t>
                          </m:r>
                        </m:e>
                        <m:sub>
                          <m:r>
                            <a:rPr lang="en-US" i="0">
                              <a:latin typeface="Cambria Math" panose="02040503050406030204" pitchFamily="18" charset="0"/>
                            </a:rPr>
                            <m:t>0</m:t>
                          </m:r>
                        </m:sub>
                      </m:sSub>
                      <m:d>
                        <m:dPr>
                          <m:begChr m:val="["/>
                          <m:endChr m:val="]"/>
                          <m:ctrlPr>
                            <a:rPr lang="en-US" i="1">
                              <a:solidFill>
                                <a:srgbClr val="836967"/>
                              </a:solidFill>
                              <a:latin typeface="Cambria Math" panose="02040503050406030204" pitchFamily="18" charset="0"/>
                            </a:rPr>
                          </m:ctrlPr>
                        </m:dPr>
                        <m:e>
                          <m:r>
                            <a:rPr lang="en-US" i="1">
                              <a:latin typeface="Cambria Math" panose="02040503050406030204" pitchFamily="18" charset="0"/>
                            </a:rPr>
                            <m:t>𝑥</m:t>
                          </m:r>
                          <m:r>
                            <a:rPr lang="en-US" i="0">
                              <a:latin typeface="Cambria Math" panose="02040503050406030204" pitchFamily="18" charset="0"/>
                            </a:rPr>
                            <m:t>,</m:t>
                          </m:r>
                          <m:r>
                            <a:rPr lang="en-US" i="1">
                              <a:latin typeface="Cambria Math" panose="02040503050406030204" pitchFamily="18" charset="0"/>
                            </a:rPr>
                            <m:t>𝑦</m:t>
                          </m:r>
                        </m:e>
                      </m:d>
                      <m:r>
                        <a:rPr lang="en-US" i="0">
                          <a:latin typeface="Cambria Math" panose="02040503050406030204" pitchFamily="18" charset="0"/>
                        </a:rPr>
                        <m:t>+</m:t>
                      </m:r>
                      <m:sSub>
                        <m:sSubPr>
                          <m:ctrlPr>
                            <a:rPr lang="en-US" i="1">
                              <a:solidFill>
                                <a:srgbClr val="836967"/>
                              </a:solidFill>
                              <a:latin typeface="Cambria Math" panose="02040503050406030204" pitchFamily="18" charset="0"/>
                            </a:rPr>
                          </m:ctrlPr>
                        </m:sSubPr>
                        <m:e>
                          <m:r>
                            <a:rPr lang="en-US" i="1">
                              <a:latin typeface="Cambria Math" panose="02040503050406030204" pitchFamily="18" charset="0"/>
                            </a:rPr>
                            <m:t>𝛽</m:t>
                          </m:r>
                        </m:e>
                        <m:sub>
                          <m:r>
                            <a:rPr lang="en-US" i="0">
                              <a:latin typeface="Cambria Math" panose="02040503050406030204" pitchFamily="18" charset="0"/>
                            </a:rPr>
                            <m:t>0</m:t>
                          </m:r>
                        </m:sub>
                      </m:sSub>
                    </m:oMath>
                  </m:oMathPara>
                </a14:m>
                <a:endParaRPr lang="en-US" dirty="0"/>
              </a:p>
            </p:txBody>
          </p:sp>
        </mc:Choice>
        <mc:Fallback xmlns="">
          <p:sp>
            <p:nvSpPr>
              <p:cNvPr id="10" name="TextBox 9">
                <a:extLst>
                  <a:ext uri="{FF2B5EF4-FFF2-40B4-BE49-F238E27FC236}">
                    <a16:creationId xmlns:a16="http://schemas.microsoft.com/office/drawing/2014/main" id="{1C8D7DB2-2E44-3D81-8DF4-34627D9B0501}"/>
                  </a:ext>
                </a:extLst>
              </p:cNvPr>
              <p:cNvSpPr txBox="1">
                <a:spLocks noRot="1" noChangeAspect="1" noMove="1" noResize="1" noEditPoints="1" noAdjustHandles="1" noChangeArrowheads="1" noChangeShapeType="1" noTextEdit="1"/>
              </p:cNvSpPr>
              <p:nvPr/>
            </p:nvSpPr>
            <p:spPr>
              <a:xfrm>
                <a:off x="2100519" y="2260115"/>
                <a:ext cx="6116128" cy="369332"/>
              </a:xfrm>
              <a:prstGeom prst="rect">
                <a:avLst/>
              </a:prstGeom>
              <a:blipFill>
                <a:blip r:embed="rId3"/>
                <a:stretch>
                  <a:fillRect b="-13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93BB3B60-4297-3B68-AF43-465A885B623D}"/>
                  </a:ext>
                </a:extLst>
              </p:cNvPr>
              <p:cNvSpPr txBox="1"/>
              <p:nvPr/>
            </p:nvSpPr>
            <p:spPr>
              <a:xfrm>
                <a:off x="2109132" y="2659684"/>
                <a:ext cx="6116128"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US" i="1" smtClean="0">
                              <a:solidFill>
                                <a:srgbClr val="836967"/>
                              </a:solidFill>
                              <a:latin typeface="Cambria Math" panose="02040503050406030204" pitchFamily="18" charset="0"/>
                            </a:rPr>
                          </m:ctrlPr>
                        </m:sSubSupPr>
                        <m:e>
                          <m:r>
                            <a:rPr lang="en-US" i="1">
                              <a:latin typeface="Cambria Math" panose="02040503050406030204" pitchFamily="18" charset="0"/>
                            </a:rPr>
                            <m:t>𝑝</m:t>
                          </m:r>
                        </m:e>
                        <m:sub>
                          <m:r>
                            <a:rPr lang="en-US" i="0">
                              <a:latin typeface="Cambria Math" panose="02040503050406030204" pitchFamily="18" charset="0"/>
                            </a:rPr>
                            <m:t>1</m:t>
                          </m:r>
                        </m:sub>
                        <m:sup>
                          <m:r>
                            <a:rPr lang="en-US" i="0">
                              <a:latin typeface="Cambria Math" panose="02040503050406030204" pitchFamily="18" charset="0"/>
                            </a:rPr>
                            <m:t>′</m:t>
                          </m:r>
                        </m:sup>
                      </m:sSubSup>
                      <m:d>
                        <m:dPr>
                          <m:begChr m:val="["/>
                          <m:endChr m:val="]"/>
                          <m:ctrlPr>
                            <a:rPr lang="en-US" i="1">
                              <a:solidFill>
                                <a:srgbClr val="836967"/>
                              </a:solidFill>
                              <a:latin typeface="Cambria Math" panose="02040503050406030204" pitchFamily="18" charset="0"/>
                            </a:rPr>
                          </m:ctrlPr>
                        </m:dPr>
                        <m:e>
                          <m:r>
                            <a:rPr lang="en-US" i="1">
                              <a:latin typeface="Cambria Math" panose="02040503050406030204" pitchFamily="18" charset="0"/>
                            </a:rPr>
                            <m:t>𝑥</m:t>
                          </m:r>
                          <m:r>
                            <a:rPr lang="en-US" i="0">
                              <a:latin typeface="Cambria Math" panose="02040503050406030204" pitchFamily="18" charset="0"/>
                            </a:rPr>
                            <m:t>,</m:t>
                          </m:r>
                          <m:r>
                            <a:rPr lang="en-US" i="1">
                              <a:latin typeface="Cambria Math" panose="02040503050406030204" pitchFamily="18" charset="0"/>
                            </a:rPr>
                            <m:t>𝑦</m:t>
                          </m:r>
                        </m:e>
                      </m:d>
                      <m:r>
                        <a:rPr lang="en-US" i="0">
                          <a:latin typeface="Cambria Math" panose="02040503050406030204" pitchFamily="18" charset="0"/>
                        </a:rPr>
                        <m:t>=</m:t>
                      </m:r>
                      <m:sSub>
                        <m:sSubPr>
                          <m:ctrlPr>
                            <a:rPr lang="en-US" i="1">
                              <a:solidFill>
                                <a:srgbClr val="836967"/>
                              </a:solidFill>
                              <a:latin typeface="Cambria Math" panose="02040503050406030204" pitchFamily="18" charset="0"/>
                            </a:rPr>
                          </m:ctrlPr>
                        </m:sSubPr>
                        <m:e>
                          <m:r>
                            <a:rPr lang="en-US" i="1">
                              <a:latin typeface="Cambria Math" panose="02040503050406030204" pitchFamily="18" charset="0"/>
                            </a:rPr>
                            <m:t>𝛼</m:t>
                          </m:r>
                        </m:e>
                        <m:sub>
                          <m:r>
                            <a:rPr lang="en-US" i="0">
                              <a:latin typeface="Cambria Math" panose="02040503050406030204" pitchFamily="18" charset="0"/>
                            </a:rPr>
                            <m:t>1</m:t>
                          </m:r>
                        </m:sub>
                      </m:sSub>
                      <m:r>
                        <a:rPr lang="en-US" i="0">
                          <a:latin typeface="Cambria Math" panose="02040503050406030204" pitchFamily="18" charset="0"/>
                        </a:rPr>
                        <m:t>∙</m:t>
                      </m:r>
                      <m:sSub>
                        <m:sSubPr>
                          <m:ctrlPr>
                            <a:rPr lang="en-US" i="1">
                              <a:solidFill>
                                <a:srgbClr val="836967"/>
                              </a:solidFill>
                              <a:latin typeface="Cambria Math" panose="02040503050406030204" pitchFamily="18" charset="0"/>
                            </a:rPr>
                          </m:ctrlPr>
                        </m:sSubPr>
                        <m:e>
                          <m:r>
                            <a:rPr lang="en-US" i="1">
                              <a:latin typeface="Cambria Math" panose="02040503050406030204" pitchFamily="18" charset="0"/>
                            </a:rPr>
                            <m:t>𝑃</m:t>
                          </m:r>
                        </m:e>
                        <m:sub>
                          <m:r>
                            <a:rPr lang="en-US" i="0">
                              <a:latin typeface="Cambria Math" panose="02040503050406030204" pitchFamily="18" charset="0"/>
                            </a:rPr>
                            <m:t>1</m:t>
                          </m:r>
                        </m:sub>
                      </m:sSub>
                      <m:d>
                        <m:dPr>
                          <m:begChr m:val="["/>
                          <m:endChr m:val="]"/>
                          <m:ctrlPr>
                            <a:rPr lang="en-US" i="1">
                              <a:solidFill>
                                <a:srgbClr val="836967"/>
                              </a:solidFill>
                              <a:latin typeface="Cambria Math" panose="02040503050406030204" pitchFamily="18" charset="0"/>
                            </a:rPr>
                          </m:ctrlPr>
                        </m:dPr>
                        <m:e>
                          <m:r>
                            <a:rPr lang="en-US" i="1">
                              <a:latin typeface="Cambria Math" panose="02040503050406030204" pitchFamily="18" charset="0"/>
                            </a:rPr>
                            <m:t>𝑥</m:t>
                          </m:r>
                          <m:r>
                            <a:rPr lang="en-US" i="0">
                              <a:latin typeface="Cambria Math" panose="02040503050406030204" pitchFamily="18" charset="0"/>
                            </a:rPr>
                            <m:t>,</m:t>
                          </m:r>
                          <m:r>
                            <a:rPr lang="en-US" i="1">
                              <a:latin typeface="Cambria Math" panose="02040503050406030204" pitchFamily="18" charset="0"/>
                            </a:rPr>
                            <m:t>𝑦</m:t>
                          </m:r>
                        </m:e>
                      </m:d>
                      <m:r>
                        <a:rPr lang="en-US" i="0">
                          <a:latin typeface="Cambria Math" panose="02040503050406030204" pitchFamily="18" charset="0"/>
                        </a:rPr>
                        <m:t>+</m:t>
                      </m:r>
                      <m:sSub>
                        <m:sSubPr>
                          <m:ctrlPr>
                            <a:rPr lang="en-US" i="1">
                              <a:solidFill>
                                <a:srgbClr val="836967"/>
                              </a:solidFill>
                              <a:latin typeface="Cambria Math" panose="02040503050406030204" pitchFamily="18" charset="0"/>
                            </a:rPr>
                          </m:ctrlPr>
                        </m:sSubPr>
                        <m:e>
                          <m:r>
                            <a:rPr lang="en-US" i="1">
                              <a:latin typeface="Cambria Math" panose="02040503050406030204" pitchFamily="18" charset="0"/>
                            </a:rPr>
                            <m:t>𝛽</m:t>
                          </m:r>
                        </m:e>
                        <m:sub>
                          <m:r>
                            <a:rPr lang="en-US" i="0">
                              <a:latin typeface="Cambria Math" panose="02040503050406030204" pitchFamily="18" charset="0"/>
                            </a:rPr>
                            <m:t>1</m:t>
                          </m:r>
                        </m:sub>
                      </m:sSub>
                    </m:oMath>
                  </m:oMathPara>
                </a14:m>
                <a:endParaRPr lang="en-US" dirty="0"/>
              </a:p>
            </p:txBody>
          </p:sp>
        </mc:Choice>
        <mc:Fallback xmlns="">
          <p:sp>
            <p:nvSpPr>
              <p:cNvPr id="12" name="TextBox 11">
                <a:extLst>
                  <a:ext uri="{FF2B5EF4-FFF2-40B4-BE49-F238E27FC236}">
                    <a16:creationId xmlns:a16="http://schemas.microsoft.com/office/drawing/2014/main" id="{93BB3B60-4297-3B68-AF43-465A885B623D}"/>
                  </a:ext>
                </a:extLst>
              </p:cNvPr>
              <p:cNvSpPr txBox="1">
                <a:spLocks noRot="1" noChangeAspect="1" noMove="1" noResize="1" noEditPoints="1" noAdjustHandles="1" noChangeArrowheads="1" noChangeShapeType="1" noTextEdit="1"/>
              </p:cNvSpPr>
              <p:nvPr/>
            </p:nvSpPr>
            <p:spPr>
              <a:xfrm>
                <a:off x="2109132" y="2659684"/>
                <a:ext cx="6116128" cy="369332"/>
              </a:xfrm>
              <a:prstGeom prst="rect">
                <a:avLst/>
              </a:prstGeom>
              <a:blipFill>
                <a:blip r:embed="rId4"/>
                <a:stretch>
                  <a:fillRect b="-13115"/>
                </a:stretch>
              </a:blipFill>
            </p:spPr>
            <p:txBody>
              <a:bodyPr/>
              <a:lstStyle/>
              <a:p>
                <a:r>
                  <a:rPr lang="en-US">
                    <a:noFill/>
                  </a:rPr>
                  <a:t> </a:t>
                </a:r>
              </a:p>
            </p:txBody>
          </p:sp>
        </mc:Fallback>
      </mc:AlternateContent>
      <p:sp>
        <p:nvSpPr>
          <p:cNvPr id="13" name="Rectangle 12">
            <a:extLst>
              <a:ext uri="{FF2B5EF4-FFF2-40B4-BE49-F238E27FC236}">
                <a16:creationId xmlns:a16="http://schemas.microsoft.com/office/drawing/2014/main" id="{3D964425-B69D-6240-7E21-43192E82C8F7}"/>
              </a:ext>
            </a:extLst>
          </p:cNvPr>
          <p:cNvSpPr/>
          <p:nvPr/>
        </p:nvSpPr>
        <p:spPr>
          <a:xfrm>
            <a:off x="2329125" y="6004004"/>
            <a:ext cx="1923691" cy="56071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Derive initial L0 linear model</a:t>
            </a:r>
            <a:endParaRPr kumimoji="1" lang="en-US" sz="1600" dirty="0">
              <a:solidFill>
                <a:schemeClr val="tx1"/>
              </a:solidFill>
              <a:latin typeface="SimHei" panose="02010609060101010101" pitchFamily="49" charset="-122"/>
              <a:ea typeface="SimHei" panose="02010609060101010101" pitchFamily="49" charset="-122"/>
            </a:endParaRPr>
          </a:p>
        </p:txBody>
      </p:sp>
      <p:sp>
        <p:nvSpPr>
          <p:cNvPr id="14" name="Rectangle 13">
            <a:extLst>
              <a:ext uri="{FF2B5EF4-FFF2-40B4-BE49-F238E27FC236}">
                <a16:creationId xmlns:a16="http://schemas.microsoft.com/office/drawing/2014/main" id="{52EA7B41-3078-DF4A-E8D6-C8A9CE12C860}"/>
              </a:ext>
            </a:extLst>
          </p:cNvPr>
          <p:cNvSpPr/>
          <p:nvPr/>
        </p:nvSpPr>
        <p:spPr>
          <a:xfrm>
            <a:off x="5195567" y="5983876"/>
            <a:ext cx="1923691" cy="56071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Derive L1 linear model</a:t>
            </a:r>
            <a:endParaRPr kumimoji="1" lang="en-US" sz="1600" dirty="0">
              <a:solidFill>
                <a:schemeClr val="tx1"/>
              </a:solidFill>
              <a:latin typeface="SimHei" panose="02010609060101010101" pitchFamily="49" charset="-122"/>
              <a:ea typeface="SimHei" panose="02010609060101010101" pitchFamily="49" charset="-122"/>
            </a:endParaRPr>
          </a:p>
        </p:txBody>
      </p:sp>
      <p:sp>
        <p:nvSpPr>
          <p:cNvPr id="15" name="Rectangle 14">
            <a:extLst>
              <a:ext uri="{FF2B5EF4-FFF2-40B4-BE49-F238E27FC236}">
                <a16:creationId xmlns:a16="http://schemas.microsoft.com/office/drawing/2014/main" id="{7F2D9CAE-8161-467C-75D8-3D2C737AFBD6}"/>
              </a:ext>
            </a:extLst>
          </p:cNvPr>
          <p:cNvSpPr/>
          <p:nvPr/>
        </p:nvSpPr>
        <p:spPr>
          <a:xfrm>
            <a:off x="8062009" y="5972374"/>
            <a:ext cx="1923691" cy="56071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Recalculate L0 linear model</a:t>
            </a:r>
            <a:endParaRPr kumimoji="1" lang="en-US" sz="1600" dirty="0">
              <a:solidFill>
                <a:schemeClr val="tx1"/>
              </a:solidFill>
              <a:latin typeface="SimHei" panose="02010609060101010101" pitchFamily="49" charset="-122"/>
              <a:ea typeface="SimHei" panose="02010609060101010101" pitchFamily="49" charset="-122"/>
            </a:endParaRPr>
          </a:p>
        </p:txBody>
      </p:sp>
      <p:sp>
        <p:nvSpPr>
          <p:cNvPr id="16" name="Arrow: Right 15">
            <a:extLst>
              <a:ext uri="{FF2B5EF4-FFF2-40B4-BE49-F238E27FC236}">
                <a16:creationId xmlns:a16="http://schemas.microsoft.com/office/drawing/2014/main" id="{1CE8935B-4F0D-CE7A-A8C1-40B2B113F0C6}"/>
              </a:ext>
            </a:extLst>
          </p:cNvPr>
          <p:cNvSpPr/>
          <p:nvPr/>
        </p:nvSpPr>
        <p:spPr>
          <a:xfrm>
            <a:off x="7392838" y="6228278"/>
            <a:ext cx="414068" cy="181155"/>
          </a:xfrm>
          <a:prstGeom prst="rightArrow">
            <a:avLst/>
          </a:prstGeom>
          <a:solidFill>
            <a:srgbClr val="2D86E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l">
              <a:buFont typeface="Wingdings" pitchFamily="2" charset="2"/>
              <a:buChar char="l"/>
            </a:pPr>
            <a:endParaRPr kumimoji="1" lang="en-US" sz="2000" dirty="0">
              <a:solidFill>
                <a:schemeClr val="tx1"/>
              </a:solidFill>
              <a:latin typeface="SimHei" panose="02010609060101010101" pitchFamily="49" charset="-122"/>
              <a:ea typeface="SimHei" panose="02010609060101010101" pitchFamily="49" charset="-122"/>
            </a:endParaRPr>
          </a:p>
        </p:txBody>
      </p:sp>
      <p:sp>
        <p:nvSpPr>
          <p:cNvPr id="17" name="Arrow: Right 16">
            <a:extLst>
              <a:ext uri="{FF2B5EF4-FFF2-40B4-BE49-F238E27FC236}">
                <a16:creationId xmlns:a16="http://schemas.microsoft.com/office/drawing/2014/main" id="{05FE5AD9-94A7-F561-6426-7352F6B792BA}"/>
              </a:ext>
            </a:extLst>
          </p:cNvPr>
          <p:cNvSpPr/>
          <p:nvPr/>
        </p:nvSpPr>
        <p:spPr>
          <a:xfrm>
            <a:off x="4517157" y="6173656"/>
            <a:ext cx="414068" cy="181155"/>
          </a:xfrm>
          <a:prstGeom prst="rightArrow">
            <a:avLst/>
          </a:prstGeom>
          <a:solidFill>
            <a:srgbClr val="2D86E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l">
              <a:buFont typeface="Wingdings" pitchFamily="2" charset="2"/>
              <a:buChar char="l"/>
            </a:pPr>
            <a:endParaRPr kumimoji="1" lang="en-US" sz="2000" dirty="0">
              <a:solidFill>
                <a:schemeClr val="tx1"/>
              </a:solidFill>
              <a:latin typeface="SimHei" panose="02010609060101010101" pitchFamily="49" charset="-122"/>
              <a:ea typeface="SimHei" panose="02010609060101010101" pitchFamily="49" charset="-122"/>
            </a:endParaRPr>
          </a:p>
        </p:txBody>
      </p:sp>
    </p:spTree>
    <p:extLst>
      <p:ext uri="{BB962C8B-B14F-4D97-AF65-F5344CB8AC3E}">
        <p14:creationId xmlns:p14="http://schemas.microsoft.com/office/powerpoint/2010/main" val="4248460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77A7B4-8583-41C3-8779-14F79FC34BA1}"/>
              </a:ext>
            </a:extLst>
          </p:cNvPr>
          <p:cNvSpPr>
            <a:spLocks noGrp="1"/>
          </p:cNvSpPr>
          <p:nvPr>
            <p:ph type="title"/>
          </p:nvPr>
        </p:nvSpPr>
        <p:spPr/>
        <p:txBody>
          <a:bodyPr/>
          <a:lstStyle/>
          <a:p>
            <a:r>
              <a:rPr lang="en-US" dirty="0"/>
              <a:t>Proposal</a:t>
            </a:r>
          </a:p>
        </p:txBody>
      </p:sp>
      <p:sp>
        <p:nvSpPr>
          <p:cNvPr id="7" name="Content Placeholder 6">
            <a:extLst>
              <a:ext uri="{FF2B5EF4-FFF2-40B4-BE49-F238E27FC236}">
                <a16:creationId xmlns:a16="http://schemas.microsoft.com/office/drawing/2014/main" id="{74CC9A99-9130-4C50-9AFD-D44C0F74F770}"/>
              </a:ext>
            </a:extLst>
          </p:cNvPr>
          <p:cNvSpPr>
            <a:spLocks noGrp="1"/>
          </p:cNvSpPr>
          <p:nvPr>
            <p:ph idx="1"/>
          </p:nvPr>
        </p:nvSpPr>
        <p:spPr>
          <a:xfrm>
            <a:off x="332907" y="1111659"/>
            <a:ext cx="9651352" cy="5099361"/>
          </a:xfrm>
        </p:spPr>
        <p:txBody>
          <a:bodyPr>
            <a:normAutofit/>
          </a:bodyPr>
          <a:lstStyle/>
          <a:p>
            <a:r>
              <a:rPr lang="en-US" dirty="0"/>
              <a:t>Aspect #2: OBMC with LIC</a:t>
            </a:r>
          </a:p>
          <a:p>
            <a:pPr lvl="2"/>
            <a:r>
              <a:rPr lang="en-CA" dirty="0"/>
              <a:t>Enabling OBMC for LIC CUs where the OBMC is only applied to CU boundaries</a:t>
            </a:r>
          </a:p>
          <a:p>
            <a:pPr lvl="2"/>
            <a:r>
              <a:rPr lang="en-CA" dirty="0"/>
              <a:t>Besides the MVs, considering the LIC parameters to generate its corresponding prediction samples for the OBMC of the current CU</a:t>
            </a:r>
            <a:endParaRPr lang="en-US" dirty="0"/>
          </a:p>
        </p:txBody>
      </p:sp>
    </p:spTree>
    <p:extLst>
      <p:ext uri="{BB962C8B-B14F-4D97-AF65-F5344CB8AC3E}">
        <p14:creationId xmlns:p14="http://schemas.microsoft.com/office/powerpoint/2010/main" val="22821223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77A7B4-8583-41C3-8779-14F79FC34BA1}"/>
              </a:ext>
            </a:extLst>
          </p:cNvPr>
          <p:cNvSpPr>
            <a:spLocks noGrp="1"/>
          </p:cNvSpPr>
          <p:nvPr>
            <p:ph type="title"/>
          </p:nvPr>
        </p:nvSpPr>
        <p:spPr/>
        <p:txBody>
          <a:bodyPr/>
          <a:lstStyle/>
          <a:p>
            <a:r>
              <a:rPr lang="en-US" dirty="0"/>
              <a:t>Performance results</a:t>
            </a:r>
          </a:p>
        </p:txBody>
      </p:sp>
      <p:graphicFrame>
        <p:nvGraphicFramePr>
          <p:cNvPr id="6" name="Table 5">
            <a:extLst>
              <a:ext uri="{FF2B5EF4-FFF2-40B4-BE49-F238E27FC236}">
                <a16:creationId xmlns:a16="http://schemas.microsoft.com/office/drawing/2014/main" id="{3A993461-E674-EADA-EA06-B67B025D5CA0}"/>
              </a:ext>
            </a:extLst>
          </p:cNvPr>
          <p:cNvGraphicFramePr>
            <a:graphicFrameLocks noGrp="1"/>
          </p:cNvGraphicFramePr>
          <p:nvPr>
            <p:extLst>
              <p:ext uri="{D42A27DB-BD31-4B8C-83A1-F6EECF244321}">
                <p14:modId xmlns:p14="http://schemas.microsoft.com/office/powerpoint/2010/main" val="4134954927"/>
              </p:ext>
            </p:extLst>
          </p:nvPr>
        </p:nvGraphicFramePr>
        <p:xfrm>
          <a:off x="1000664" y="1495908"/>
          <a:ext cx="4630230" cy="2302289"/>
        </p:xfrm>
        <a:graphic>
          <a:graphicData uri="http://schemas.openxmlformats.org/drawingml/2006/table">
            <a:tbl>
              <a:tblPr/>
              <a:tblGrid>
                <a:gridCol w="771705">
                  <a:extLst>
                    <a:ext uri="{9D8B030D-6E8A-4147-A177-3AD203B41FA5}">
                      <a16:colId xmlns:a16="http://schemas.microsoft.com/office/drawing/2014/main" val="3204618872"/>
                    </a:ext>
                  </a:extLst>
                </a:gridCol>
                <a:gridCol w="771705">
                  <a:extLst>
                    <a:ext uri="{9D8B030D-6E8A-4147-A177-3AD203B41FA5}">
                      <a16:colId xmlns:a16="http://schemas.microsoft.com/office/drawing/2014/main" val="3221037752"/>
                    </a:ext>
                  </a:extLst>
                </a:gridCol>
                <a:gridCol w="771705">
                  <a:extLst>
                    <a:ext uri="{9D8B030D-6E8A-4147-A177-3AD203B41FA5}">
                      <a16:colId xmlns:a16="http://schemas.microsoft.com/office/drawing/2014/main" val="1754584414"/>
                    </a:ext>
                  </a:extLst>
                </a:gridCol>
                <a:gridCol w="771705">
                  <a:extLst>
                    <a:ext uri="{9D8B030D-6E8A-4147-A177-3AD203B41FA5}">
                      <a16:colId xmlns:a16="http://schemas.microsoft.com/office/drawing/2014/main" val="2775895166"/>
                    </a:ext>
                  </a:extLst>
                </a:gridCol>
                <a:gridCol w="771705">
                  <a:extLst>
                    <a:ext uri="{9D8B030D-6E8A-4147-A177-3AD203B41FA5}">
                      <a16:colId xmlns:a16="http://schemas.microsoft.com/office/drawing/2014/main" val="398438077"/>
                    </a:ext>
                  </a:extLst>
                </a:gridCol>
                <a:gridCol w="771705">
                  <a:extLst>
                    <a:ext uri="{9D8B030D-6E8A-4147-A177-3AD203B41FA5}">
                      <a16:colId xmlns:a16="http://schemas.microsoft.com/office/drawing/2014/main" val="1782699796"/>
                    </a:ext>
                  </a:extLst>
                </a:gridCol>
              </a:tblGrid>
              <a:tr h="209299">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Random Access Main 10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746977626"/>
                  </a:ext>
                </a:extLst>
              </a:tr>
              <a:tr h="209299">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ECM-7.0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291474252"/>
                  </a:ext>
                </a:extLst>
              </a:tr>
              <a:tr h="209299">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51833235"/>
                  </a:ext>
                </a:extLst>
              </a:tr>
              <a:tr h="209299">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-0.65%</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-0.38%</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-0.43%</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108%</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902520918"/>
                  </a:ext>
                </a:extLst>
              </a:tr>
              <a:tr h="209299">
                <a:tc>
                  <a:txBody>
                    <a:bodyPr/>
                    <a:lstStyle/>
                    <a:p>
                      <a:pPr algn="ctr" fontAlgn="ctr"/>
                      <a:r>
                        <a:rPr lang="en-US" sz="900" b="0" i="0" u="none" strike="noStrike" dirty="0">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#VALUE!</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203710128"/>
                  </a:ext>
                </a:extLst>
              </a:tr>
              <a:tr h="209299">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-0.44%</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-0.21%</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-0.31%</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108%</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102%</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263661579"/>
                  </a:ext>
                </a:extLst>
              </a:tr>
              <a:tr h="209299">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-0.25%</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-0.17%</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-0.10%</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106%</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3878788"/>
                  </a:ext>
                </a:extLst>
              </a:tr>
              <a:tr h="209299">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97520013"/>
                  </a:ext>
                </a:extLst>
              </a:tr>
              <a:tr h="209299">
                <a:tc>
                  <a:txBody>
                    <a:bodyPr/>
                    <a:lstStyle/>
                    <a:p>
                      <a:pPr algn="ctr" fontAlgn="ctr"/>
                      <a:r>
                        <a:rPr lang="en-US" sz="9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#DIV/0!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#DIV/0!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66560823"/>
                  </a:ext>
                </a:extLst>
              </a:tr>
              <a:tr h="209299">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-0.24%</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-0.25%</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106%</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161870841"/>
                  </a:ext>
                </a:extLst>
              </a:tr>
              <a:tr h="209299">
                <a:tc>
                  <a:txBody>
                    <a:bodyPr/>
                    <a:lstStyle/>
                    <a:p>
                      <a:pPr algn="ctr" fontAlgn="ctr"/>
                      <a:r>
                        <a:rPr lang="en-US" sz="9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-0.42%</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-0.37%</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-0.32%</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106%</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102%</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54134969"/>
                  </a:ext>
                </a:extLst>
              </a:tr>
            </a:tbl>
          </a:graphicData>
        </a:graphic>
      </p:graphicFrame>
      <p:graphicFrame>
        <p:nvGraphicFramePr>
          <p:cNvPr id="8" name="Table 7">
            <a:extLst>
              <a:ext uri="{FF2B5EF4-FFF2-40B4-BE49-F238E27FC236}">
                <a16:creationId xmlns:a16="http://schemas.microsoft.com/office/drawing/2014/main" id="{9C225494-1CB1-FDF9-654A-5C0CE2A503C9}"/>
              </a:ext>
            </a:extLst>
          </p:cNvPr>
          <p:cNvGraphicFramePr>
            <a:graphicFrameLocks noGrp="1"/>
          </p:cNvGraphicFramePr>
          <p:nvPr>
            <p:extLst>
              <p:ext uri="{D42A27DB-BD31-4B8C-83A1-F6EECF244321}">
                <p14:modId xmlns:p14="http://schemas.microsoft.com/office/powerpoint/2010/main" val="1411964185"/>
              </p:ext>
            </p:extLst>
          </p:nvPr>
        </p:nvGraphicFramePr>
        <p:xfrm>
          <a:off x="6823494" y="1495909"/>
          <a:ext cx="4707870" cy="2328161"/>
        </p:xfrm>
        <a:graphic>
          <a:graphicData uri="http://schemas.openxmlformats.org/drawingml/2006/table">
            <a:tbl>
              <a:tblPr/>
              <a:tblGrid>
                <a:gridCol w="784645">
                  <a:extLst>
                    <a:ext uri="{9D8B030D-6E8A-4147-A177-3AD203B41FA5}">
                      <a16:colId xmlns:a16="http://schemas.microsoft.com/office/drawing/2014/main" val="3469389820"/>
                    </a:ext>
                  </a:extLst>
                </a:gridCol>
                <a:gridCol w="784645">
                  <a:extLst>
                    <a:ext uri="{9D8B030D-6E8A-4147-A177-3AD203B41FA5}">
                      <a16:colId xmlns:a16="http://schemas.microsoft.com/office/drawing/2014/main" val="3140343533"/>
                    </a:ext>
                  </a:extLst>
                </a:gridCol>
                <a:gridCol w="784645">
                  <a:extLst>
                    <a:ext uri="{9D8B030D-6E8A-4147-A177-3AD203B41FA5}">
                      <a16:colId xmlns:a16="http://schemas.microsoft.com/office/drawing/2014/main" val="665210535"/>
                    </a:ext>
                  </a:extLst>
                </a:gridCol>
                <a:gridCol w="784645">
                  <a:extLst>
                    <a:ext uri="{9D8B030D-6E8A-4147-A177-3AD203B41FA5}">
                      <a16:colId xmlns:a16="http://schemas.microsoft.com/office/drawing/2014/main" val="3997639043"/>
                    </a:ext>
                  </a:extLst>
                </a:gridCol>
                <a:gridCol w="784645">
                  <a:extLst>
                    <a:ext uri="{9D8B030D-6E8A-4147-A177-3AD203B41FA5}">
                      <a16:colId xmlns:a16="http://schemas.microsoft.com/office/drawing/2014/main" val="2911588231"/>
                    </a:ext>
                  </a:extLst>
                </a:gridCol>
                <a:gridCol w="784645">
                  <a:extLst>
                    <a:ext uri="{9D8B030D-6E8A-4147-A177-3AD203B41FA5}">
                      <a16:colId xmlns:a16="http://schemas.microsoft.com/office/drawing/2014/main" val="2803831071"/>
                    </a:ext>
                  </a:extLst>
                </a:gridCol>
              </a:tblGrid>
              <a:tr h="211651">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dirty="0">
                          <a:solidFill>
                            <a:srgbClr val="000000"/>
                          </a:solidFill>
                          <a:effectLst/>
                          <a:latin typeface="Arial" panose="020B0604020202020204" pitchFamily="34" charset="0"/>
                        </a:rPr>
                        <a:t>Low delay B Main 10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22431404"/>
                  </a:ext>
                </a:extLst>
              </a:tr>
              <a:tr h="211651">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ECM-7.0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71686785"/>
                  </a:ext>
                </a:extLst>
              </a:tr>
              <a:tr h="211651">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88729527"/>
                  </a:ext>
                </a:extLst>
              </a:tr>
              <a:tr h="211651">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194670084"/>
                  </a:ext>
                </a:extLst>
              </a:tr>
              <a:tr h="211651">
                <a:tc>
                  <a:txBody>
                    <a:bodyPr/>
                    <a:lstStyle/>
                    <a:p>
                      <a:pPr algn="ctr" fontAlgn="ctr"/>
                      <a:r>
                        <a:rPr lang="en-US" sz="9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42908280"/>
                  </a:ext>
                </a:extLst>
              </a:tr>
              <a:tr h="211651">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#DIV/0!</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#DIV/0!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781602529"/>
                  </a:ext>
                </a:extLst>
              </a:tr>
              <a:tr h="211651">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-0.42%</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-0.44%</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-0.46%</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108%</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199849287"/>
                  </a:ext>
                </a:extLst>
              </a:tr>
              <a:tr h="211651">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-0.39%</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-0.73%</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-0.76%</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109%</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72743870"/>
                  </a:ext>
                </a:extLst>
              </a:tr>
              <a:tr h="211651">
                <a:tc>
                  <a:txBody>
                    <a:bodyPr/>
                    <a:lstStyle/>
                    <a:p>
                      <a:pPr algn="ctr" fontAlgn="ctr"/>
                      <a:r>
                        <a:rPr lang="en-US" sz="9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#DIV/0!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#DIV/0!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10981717"/>
                  </a:ext>
                </a:extLst>
              </a:tr>
              <a:tr h="211651">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-0.19%</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-0.09%</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0.16%</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108%</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326059074"/>
                  </a:ext>
                </a:extLst>
              </a:tr>
              <a:tr h="211651">
                <a:tc>
                  <a:txBody>
                    <a:bodyPr/>
                    <a:lstStyle/>
                    <a:p>
                      <a:pPr algn="ctr" fontAlgn="ctr"/>
                      <a:r>
                        <a:rPr lang="en-US" sz="9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#DIV/0!</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#REF!</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35814544"/>
                  </a:ext>
                </a:extLst>
              </a:tr>
            </a:tbl>
          </a:graphicData>
        </a:graphic>
      </p:graphicFrame>
      <p:graphicFrame>
        <p:nvGraphicFramePr>
          <p:cNvPr id="9" name="Table 8">
            <a:extLst>
              <a:ext uri="{FF2B5EF4-FFF2-40B4-BE49-F238E27FC236}">
                <a16:creationId xmlns:a16="http://schemas.microsoft.com/office/drawing/2014/main" id="{73E65F14-56F2-1880-4C19-369F3978AAB9}"/>
              </a:ext>
            </a:extLst>
          </p:cNvPr>
          <p:cNvGraphicFramePr>
            <a:graphicFrameLocks noGrp="1"/>
          </p:cNvGraphicFramePr>
          <p:nvPr>
            <p:extLst>
              <p:ext uri="{D42A27DB-BD31-4B8C-83A1-F6EECF244321}">
                <p14:modId xmlns:p14="http://schemas.microsoft.com/office/powerpoint/2010/main" val="2202518575"/>
              </p:ext>
            </p:extLst>
          </p:nvPr>
        </p:nvGraphicFramePr>
        <p:xfrm>
          <a:off x="1000664" y="4124090"/>
          <a:ext cx="4630230" cy="2302289"/>
        </p:xfrm>
        <a:graphic>
          <a:graphicData uri="http://schemas.openxmlformats.org/drawingml/2006/table">
            <a:tbl>
              <a:tblPr/>
              <a:tblGrid>
                <a:gridCol w="771705">
                  <a:extLst>
                    <a:ext uri="{9D8B030D-6E8A-4147-A177-3AD203B41FA5}">
                      <a16:colId xmlns:a16="http://schemas.microsoft.com/office/drawing/2014/main" val="3204618872"/>
                    </a:ext>
                  </a:extLst>
                </a:gridCol>
                <a:gridCol w="771705">
                  <a:extLst>
                    <a:ext uri="{9D8B030D-6E8A-4147-A177-3AD203B41FA5}">
                      <a16:colId xmlns:a16="http://schemas.microsoft.com/office/drawing/2014/main" val="3221037752"/>
                    </a:ext>
                  </a:extLst>
                </a:gridCol>
                <a:gridCol w="771705">
                  <a:extLst>
                    <a:ext uri="{9D8B030D-6E8A-4147-A177-3AD203B41FA5}">
                      <a16:colId xmlns:a16="http://schemas.microsoft.com/office/drawing/2014/main" val="1754584414"/>
                    </a:ext>
                  </a:extLst>
                </a:gridCol>
                <a:gridCol w="771705">
                  <a:extLst>
                    <a:ext uri="{9D8B030D-6E8A-4147-A177-3AD203B41FA5}">
                      <a16:colId xmlns:a16="http://schemas.microsoft.com/office/drawing/2014/main" val="2775895166"/>
                    </a:ext>
                  </a:extLst>
                </a:gridCol>
                <a:gridCol w="771705">
                  <a:extLst>
                    <a:ext uri="{9D8B030D-6E8A-4147-A177-3AD203B41FA5}">
                      <a16:colId xmlns:a16="http://schemas.microsoft.com/office/drawing/2014/main" val="398438077"/>
                    </a:ext>
                  </a:extLst>
                </a:gridCol>
                <a:gridCol w="771705">
                  <a:extLst>
                    <a:ext uri="{9D8B030D-6E8A-4147-A177-3AD203B41FA5}">
                      <a16:colId xmlns:a16="http://schemas.microsoft.com/office/drawing/2014/main" val="1782699796"/>
                    </a:ext>
                  </a:extLst>
                </a:gridCol>
              </a:tblGrid>
              <a:tr h="209299">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Random Access Main 10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746977626"/>
                  </a:ext>
                </a:extLst>
              </a:tr>
              <a:tr h="209299">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ECM-7.0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291474252"/>
                  </a:ext>
                </a:extLst>
              </a:tr>
              <a:tr h="209299">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err="1">
                          <a:solidFill>
                            <a:srgbClr val="000000"/>
                          </a:solidFill>
                          <a:effectLst/>
                          <a:latin typeface="Arial" panose="020B0604020202020204" pitchFamily="34" charset="0"/>
                        </a:rPr>
                        <a:t>DecT</a:t>
                      </a:r>
                      <a:endParaRPr lang="en-US" sz="9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51833235"/>
                  </a:ext>
                </a:extLst>
              </a:tr>
              <a:tr h="209299">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-0.65%</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-0.38%</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-0.43%</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108%</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902520918"/>
                  </a:ext>
                </a:extLst>
              </a:tr>
              <a:tr h="209299">
                <a:tc>
                  <a:txBody>
                    <a:bodyPr/>
                    <a:lstStyle/>
                    <a:p>
                      <a:pPr algn="ctr" fontAlgn="ctr"/>
                      <a:r>
                        <a:rPr lang="en-US" sz="900" b="0" i="0" u="none" strike="noStrike" dirty="0">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-0.30%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-0.03%</a:t>
                      </a:r>
                    </a:p>
                  </a:txBody>
                  <a:tcPr marL="9525" marR="9525" marT="952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-0.14%</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107%</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103%</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203710128"/>
                  </a:ext>
                </a:extLst>
              </a:tr>
              <a:tr h="209299">
                <a:tc>
                  <a:txBody>
                    <a:bodyPr/>
                    <a:lstStyle/>
                    <a:p>
                      <a:pPr algn="ctr" fontAlgn="ctr"/>
                      <a:r>
                        <a:rPr lang="en-US" sz="900" b="0" i="0" u="none" strike="noStrike" dirty="0">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-0.44%</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-0.21%</a:t>
                      </a:r>
                    </a:p>
                  </a:txBody>
                  <a:tcPr marL="9525" marR="9525" marT="952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-0.31%</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108%</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102%</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263661579"/>
                  </a:ext>
                </a:extLst>
              </a:tr>
              <a:tr h="209299">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-0.25%</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-0.17%</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-0.10%</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106%</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3878788"/>
                  </a:ext>
                </a:extLst>
              </a:tr>
              <a:tr h="209299">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97520013"/>
                  </a:ext>
                </a:extLst>
              </a:tr>
              <a:tr h="209299">
                <a:tc>
                  <a:txBody>
                    <a:bodyPr/>
                    <a:lstStyle/>
                    <a:p>
                      <a:pPr algn="ctr" fontAlgn="ctr"/>
                      <a:r>
                        <a:rPr lang="en-US" sz="9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-0.40%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-0.20%</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-0.24%</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107%</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66560823"/>
                  </a:ext>
                </a:extLst>
              </a:tr>
              <a:tr h="209299">
                <a:tc>
                  <a:txBody>
                    <a:bodyPr/>
                    <a:lstStyle/>
                    <a:p>
                      <a:pPr algn="ctr" fontAlgn="ctr"/>
                      <a:r>
                        <a:rPr lang="en-US" sz="900" b="0" i="0" u="none" strike="noStrike" dirty="0">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-0.24%</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-0.25%</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106%</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161870841"/>
                  </a:ext>
                </a:extLst>
              </a:tr>
              <a:tr h="209299">
                <a:tc>
                  <a:txBody>
                    <a:bodyPr/>
                    <a:lstStyle/>
                    <a:p>
                      <a:pPr algn="ctr" fontAlgn="ctr"/>
                      <a:r>
                        <a:rPr lang="en-US" sz="9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-0.42%</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-0.37%</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-0.32%</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106%</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102%</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54134969"/>
                  </a:ext>
                </a:extLst>
              </a:tr>
            </a:tbl>
          </a:graphicData>
        </a:graphic>
      </p:graphicFrame>
      <p:graphicFrame>
        <p:nvGraphicFramePr>
          <p:cNvPr id="10" name="Table 9">
            <a:extLst>
              <a:ext uri="{FF2B5EF4-FFF2-40B4-BE49-F238E27FC236}">
                <a16:creationId xmlns:a16="http://schemas.microsoft.com/office/drawing/2014/main" id="{5AE6380A-9C98-D753-0846-3698C47F2383}"/>
              </a:ext>
            </a:extLst>
          </p:cNvPr>
          <p:cNvGraphicFramePr>
            <a:graphicFrameLocks noGrp="1"/>
          </p:cNvGraphicFramePr>
          <p:nvPr>
            <p:extLst>
              <p:ext uri="{D42A27DB-BD31-4B8C-83A1-F6EECF244321}">
                <p14:modId xmlns:p14="http://schemas.microsoft.com/office/powerpoint/2010/main" val="2850565589"/>
              </p:ext>
            </p:extLst>
          </p:nvPr>
        </p:nvGraphicFramePr>
        <p:xfrm>
          <a:off x="6901131" y="4141335"/>
          <a:ext cx="4630230" cy="2302289"/>
        </p:xfrm>
        <a:graphic>
          <a:graphicData uri="http://schemas.openxmlformats.org/drawingml/2006/table">
            <a:tbl>
              <a:tblPr/>
              <a:tblGrid>
                <a:gridCol w="771705">
                  <a:extLst>
                    <a:ext uri="{9D8B030D-6E8A-4147-A177-3AD203B41FA5}">
                      <a16:colId xmlns:a16="http://schemas.microsoft.com/office/drawing/2014/main" val="3469389820"/>
                    </a:ext>
                  </a:extLst>
                </a:gridCol>
                <a:gridCol w="771705">
                  <a:extLst>
                    <a:ext uri="{9D8B030D-6E8A-4147-A177-3AD203B41FA5}">
                      <a16:colId xmlns:a16="http://schemas.microsoft.com/office/drawing/2014/main" val="3140343533"/>
                    </a:ext>
                  </a:extLst>
                </a:gridCol>
                <a:gridCol w="771705">
                  <a:extLst>
                    <a:ext uri="{9D8B030D-6E8A-4147-A177-3AD203B41FA5}">
                      <a16:colId xmlns:a16="http://schemas.microsoft.com/office/drawing/2014/main" val="665210535"/>
                    </a:ext>
                  </a:extLst>
                </a:gridCol>
                <a:gridCol w="771705">
                  <a:extLst>
                    <a:ext uri="{9D8B030D-6E8A-4147-A177-3AD203B41FA5}">
                      <a16:colId xmlns:a16="http://schemas.microsoft.com/office/drawing/2014/main" val="3997639043"/>
                    </a:ext>
                  </a:extLst>
                </a:gridCol>
                <a:gridCol w="771705">
                  <a:extLst>
                    <a:ext uri="{9D8B030D-6E8A-4147-A177-3AD203B41FA5}">
                      <a16:colId xmlns:a16="http://schemas.microsoft.com/office/drawing/2014/main" val="2911588231"/>
                    </a:ext>
                  </a:extLst>
                </a:gridCol>
                <a:gridCol w="771705">
                  <a:extLst>
                    <a:ext uri="{9D8B030D-6E8A-4147-A177-3AD203B41FA5}">
                      <a16:colId xmlns:a16="http://schemas.microsoft.com/office/drawing/2014/main" val="2803831071"/>
                    </a:ext>
                  </a:extLst>
                </a:gridCol>
              </a:tblGrid>
              <a:tr h="209299">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dirty="0">
                          <a:solidFill>
                            <a:srgbClr val="000000"/>
                          </a:solidFill>
                          <a:effectLst/>
                          <a:latin typeface="Arial" panose="020B0604020202020204" pitchFamily="34" charset="0"/>
                        </a:rPr>
                        <a:t>Low delay B Main 10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22431404"/>
                  </a:ext>
                </a:extLst>
              </a:tr>
              <a:tr h="209299">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ECM-7.0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71686785"/>
                  </a:ext>
                </a:extLst>
              </a:tr>
              <a:tr h="209299">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88729527"/>
                  </a:ext>
                </a:extLst>
              </a:tr>
              <a:tr h="209299">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194670084"/>
                  </a:ext>
                </a:extLst>
              </a:tr>
              <a:tr h="209299">
                <a:tc>
                  <a:txBody>
                    <a:bodyPr/>
                    <a:lstStyle/>
                    <a:p>
                      <a:pPr algn="ctr" fontAlgn="ctr"/>
                      <a:r>
                        <a:rPr lang="en-US" sz="9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42908280"/>
                  </a:ext>
                </a:extLst>
              </a:tr>
              <a:tr h="209299">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-0.37%</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-0.51%</a:t>
                      </a:r>
                    </a:p>
                  </a:txBody>
                  <a:tcPr marL="9525" marR="9525" marT="9525"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-0.58%</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108%</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103%</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781602529"/>
                  </a:ext>
                </a:extLst>
              </a:tr>
              <a:tr h="209299">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-0.42%</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-0.44%</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-0.46%</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108%</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102%</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199849287"/>
                  </a:ext>
                </a:extLst>
              </a:tr>
              <a:tr h="209299">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-0.39%</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-0.73%</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-0.76%</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109%</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72743870"/>
                  </a:ext>
                </a:extLst>
              </a:tr>
              <a:tr h="209299">
                <a:tc>
                  <a:txBody>
                    <a:bodyPr/>
                    <a:lstStyle/>
                    <a:p>
                      <a:pPr algn="ctr" fontAlgn="ctr"/>
                      <a:r>
                        <a:rPr lang="en-US" sz="900" b="1" i="0" u="none" strike="noStrike" dirty="0">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-0.39%</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-0.54%</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-0.58%</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108%</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102%</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10981717"/>
                  </a:ext>
                </a:extLst>
              </a:tr>
              <a:tr h="209299">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-0.19%</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-0.09%</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0.16%</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108%</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102%</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326059074"/>
                  </a:ext>
                </a:extLst>
              </a:tr>
              <a:tr h="209299">
                <a:tc>
                  <a:txBody>
                    <a:bodyPr/>
                    <a:lstStyle/>
                    <a:p>
                      <a:pPr algn="ctr" fontAlgn="ctr"/>
                      <a:r>
                        <a:rPr lang="en-US" sz="9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-0.35%</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-0.48%</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-0.74%</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107%</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102%</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35814544"/>
                  </a:ext>
                </a:extLst>
              </a:tr>
            </a:tbl>
          </a:graphicData>
        </a:graphic>
      </p:graphicFrame>
      <p:sp>
        <p:nvSpPr>
          <p:cNvPr id="12" name="Rectangle 11">
            <a:extLst>
              <a:ext uri="{FF2B5EF4-FFF2-40B4-BE49-F238E27FC236}">
                <a16:creationId xmlns:a16="http://schemas.microsoft.com/office/drawing/2014/main" id="{0B4E135F-D386-36CD-8E83-A1825E207B05}"/>
              </a:ext>
            </a:extLst>
          </p:cNvPr>
          <p:cNvSpPr/>
          <p:nvPr/>
        </p:nvSpPr>
        <p:spPr>
          <a:xfrm>
            <a:off x="2752725" y="6460877"/>
            <a:ext cx="6686549" cy="3600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sz="2000" dirty="0">
                <a:solidFill>
                  <a:srgbClr val="C00000"/>
                </a:solidFill>
                <a:latin typeface="SimHei" panose="02010609060101010101" pitchFamily="49" charset="-122"/>
                <a:ea typeface="SimHei" panose="02010609060101010101" pitchFamily="49" charset="-122"/>
              </a:rPr>
              <a:t>Missing points are copied from anchors</a:t>
            </a:r>
          </a:p>
        </p:txBody>
      </p:sp>
      <p:sp>
        <p:nvSpPr>
          <p:cNvPr id="14" name="TextBox 13">
            <a:extLst>
              <a:ext uri="{FF2B5EF4-FFF2-40B4-BE49-F238E27FC236}">
                <a16:creationId xmlns:a16="http://schemas.microsoft.com/office/drawing/2014/main" id="{DC4CB33E-C642-1387-A07E-A64CA61BE5AC}"/>
              </a:ext>
            </a:extLst>
          </p:cNvPr>
          <p:cNvSpPr txBox="1"/>
          <p:nvPr/>
        </p:nvSpPr>
        <p:spPr>
          <a:xfrm>
            <a:off x="418381" y="1039257"/>
            <a:ext cx="6116128" cy="369332"/>
          </a:xfrm>
          <a:prstGeom prst="rect">
            <a:avLst/>
          </a:prstGeom>
          <a:noFill/>
        </p:spPr>
        <p:txBody>
          <a:bodyPr wrap="square">
            <a:spAutoFit/>
          </a:bodyPr>
          <a:lstStyle/>
          <a:p>
            <a:r>
              <a:rPr lang="en-US" b="1" dirty="0"/>
              <a:t>Performance on ECM7.0</a:t>
            </a:r>
          </a:p>
        </p:txBody>
      </p:sp>
    </p:spTree>
    <p:extLst>
      <p:ext uri="{BB962C8B-B14F-4D97-AF65-F5344CB8AC3E}">
        <p14:creationId xmlns:p14="http://schemas.microsoft.com/office/powerpoint/2010/main" val="32971310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77A7B4-8583-41C3-8779-14F79FC34BA1}"/>
              </a:ext>
            </a:extLst>
          </p:cNvPr>
          <p:cNvSpPr>
            <a:spLocks noGrp="1"/>
          </p:cNvSpPr>
          <p:nvPr>
            <p:ph type="title"/>
          </p:nvPr>
        </p:nvSpPr>
        <p:spPr/>
        <p:txBody>
          <a:bodyPr/>
          <a:lstStyle/>
          <a:p>
            <a:r>
              <a:rPr lang="en-US" dirty="0"/>
              <a:t>Closing</a:t>
            </a:r>
          </a:p>
        </p:txBody>
      </p:sp>
      <p:sp>
        <p:nvSpPr>
          <p:cNvPr id="7" name="Content Placeholder 6">
            <a:extLst>
              <a:ext uri="{FF2B5EF4-FFF2-40B4-BE49-F238E27FC236}">
                <a16:creationId xmlns:a16="http://schemas.microsoft.com/office/drawing/2014/main" id="{74CC9A99-9130-4C50-9AFD-D44C0F74F770}"/>
              </a:ext>
            </a:extLst>
          </p:cNvPr>
          <p:cNvSpPr>
            <a:spLocks noGrp="1"/>
          </p:cNvSpPr>
          <p:nvPr>
            <p:ph idx="1"/>
          </p:nvPr>
        </p:nvSpPr>
        <p:spPr>
          <a:xfrm>
            <a:off x="332907" y="1137538"/>
            <a:ext cx="9651352" cy="2384596"/>
          </a:xfrm>
        </p:spPr>
        <p:txBody>
          <a:bodyPr/>
          <a:lstStyle/>
          <a:p>
            <a:r>
              <a:rPr lang="en-US" dirty="0"/>
              <a:t>Proposal</a:t>
            </a:r>
          </a:p>
          <a:p>
            <a:pPr lvl="1"/>
            <a:r>
              <a:rPr lang="en-US" dirty="0"/>
              <a:t>Extension of the existing </a:t>
            </a:r>
            <a:r>
              <a:rPr lang="en-US" dirty="0" err="1"/>
              <a:t>uni</a:t>
            </a:r>
            <a:r>
              <a:rPr lang="en-US" dirty="0"/>
              <a:t>-predictive LIC to bi-prediction</a:t>
            </a:r>
          </a:p>
          <a:p>
            <a:pPr lvl="1"/>
            <a:r>
              <a:rPr lang="en-US" dirty="0"/>
              <a:t>OBMC with LIC</a:t>
            </a:r>
          </a:p>
          <a:p>
            <a:pPr lvl="1"/>
            <a:r>
              <a:rPr lang="en-US" dirty="0"/>
              <a:t>~0.40% gains for RA and LD</a:t>
            </a:r>
          </a:p>
          <a:p>
            <a:pPr marL="228600" lvl="1"/>
            <a:r>
              <a:rPr lang="en-US" sz="1800" dirty="0"/>
              <a:t>Recommendation</a:t>
            </a:r>
          </a:p>
          <a:p>
            <a:pPr lvl="1"/>
            <a:r>
              <a:rPr lang="en-US" dirty="0"/>
              <a:t>Study the proposal in the context of EE2</a:t>
            </a:r>
          </a:p>
          <a:p>
            <a:pPr lvl="1"/>
            <a:endParaRPr lang="en-US" dirty="0"/>
          </a:p>
        </p:txBody>
      </p:sp>
    </p:spTree>
    <p:extLst>
      <p:ext uri="{BB962C8B-B14F-4D97-AF65-F5344CB8AC3E}">
        <p14:creationId xmlns:p14="http://schemas.microsoft.com/office/powerpoint/2010/main" val="3835637767"/>
      </p:ext>
    </p:extLst>
  </p:cSld>
  <p:clrMapOvr>
    <a:masterClrMapping/>
  </p:clrMapOvr>
</p:sld>
</file>

<file path=ppt/theme/theme1.xml><?xml version="1.0" encoding="utf-8"?>
<a:theme xmlns:a="http://schemas.openxmlformats.org/drawingml/2006/main" name="包裹">
  <a:themeElements>
    <a:clrScheme name="包裹">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包裹">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spDef>
      <a:spPr/>
      <a:bodyPr rtlCol="0" anchor="ctr"/>
      <a:lstStyle>
        <a:defPPr marL="342900" indent="-342900" algn="l">
          <a:buFont typeface="Wingdings" pitchFamily="2" charset="2"/>
          <a:buChar char="l"/>
          <a:defRPr kumimoji="1" sz="2000" dirty="0" smtClean="0">
            <a:solidFill>
              <a:schemeClr val="tx1"/>
            </a:solidFill>
            <a:latin typeface="SimHei" panose="02010609060101010101" pitchFamily="49" charset="-122"/>
            <a:ea typeface="SimHei" panose="02010609060101010101" pitchFamily="49" charset="-122"/>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arcel" id="{8BEC4385-4EB9-4D53-BFB5-0EA123736B6D}" vid="{71C241A9-A460-4AD1-916F-25308628A5BC}"/>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Parcel</Template>
  <TotalTime>71152</TotalTime>
  <Words>850</Words>
  <Application>Microsoft Office PowerPoint</Application>
  <PresentationFormat>Widescreen</PresentationFormat>
  <Paragraphs>268</Paragraphs>
  <Slides>6</Slides>
  <Notes>1</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6</vt:i4>
      </vt:variant>
    </vt:vector>
  </HeadingPairs>
  <TitlesOfParts>
    <vt:vector size="16" baseType="lpstr">
      <vt:lpstr>DengXian</vt:lpstr>
      <vt:lpstr>KaiTi</vt:lpstr>
      <vt:lpstr>SimHei</vt:lpstr>
      <vt:lpstr>Arial</vt:lpstr>
      <vt:lpstr>Calibri</vt:lpstr>
      <vt:lpstr>Calibri Light</vt:lpstr>
      <vt:lpstr>Cambria Math</vt:lpstr>
      <vt:lpstr>Wingdings</vt:lpstr>
      <vt:lpstr>包裹</vt:lpstr>
      <vt:lpstr>Custom Design</vt:lpstr>
      <vt:lpstr>Non-EE2:Improvements on local illumination compensation in ECM7.0</vt:lpstr>
      <vt:lpstr>Introduction</vt:lpstr>
      <vt:lpstr>Proposal</vt:lpstr>
      <vt:lpstr>Proposal</vt:lpstr>
      <vt:lpstr>Performance results</vt:lpstr>
      <vt:lpstr>Closing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liwenfeiyiran@163.com</dc:creator>
  <cp:lastModifiedBy>Xiaoyu Xiu</cp:lastModifiedBy>
  <cp:revision>1070</cp:revision>
  <cp:lastPrinted>2018-10-23T07:47:24Z</cp:lastPrinted>
  <dcterms:created xsi:type="dcterms:W3CDTF">2018-07-10T02:40:16Z</dcterms:created>
  <dcterms:modified xsi:type="dcterms:W3CDTF">2023-01-16T05:54:17Z</dcterms:modified>
</cp:coreProperties>
</file>