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DE9F19-CAD6-4AA5-966F-C67FA14F9711}" v="15" dt="2023-01-13T20:05:33.1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ppaditya Ray" userId="7702d70d-8a97-4837-afbb-59f98ec6bf37" providerId="ADAL" clId="{53DE9F19-CAD6-4AA5-966F-C67FA14F9711}"/>
    <pc:docChg chg="custSel addSld modSld sldOrd">
      <pc:chgData name="Bappaditya Ray" userId="7702d70d-8a97-4837-afbb-59f98ec6bf37" providerId="ADAL" clId="{53DE9F19-CAD6-4AA5-966F-C67FA14F9711}" dt="2023-01-13T20:57:28.113" v="987" actId="20577"/>
      <pc:docMkLst>
        <pc:docMk/>
      </pc:docMkLst>
      <pc:sldChg chg="modSp new mod">
        <pc:chgData name="Bappaditya Ray" userId="7702d70d-8a97-4837-afbb-59f98ec6bf37" providerId="ADAL" clId="{53DE9F19-CAD6-4AA5-966F-C67FA14F9711}" dt="2023-01-13T19:40:40.881" v="148" actId="207"/>
        <pc:sldMkLst>
          <pc:docMk/>
          <pc:sldMk cId="3866087123" sldId="256"/>
        </pc:sldMkLst>
        <pc:spChg chg="mod">
          <ac:chgData name="Bappaditya Ray" userId="7702d70d-8a97-4837-afbb-59f98ec6bf37" providerId="ADAL" clId="{53DE9F19-CAD6-4AA5-966F-C67FA14F9711}" dt="2023-01-13T19:40:40.881" v="148" actId="207"/>
          <ac:spMkLst>
            <pc:docMk/>
            <pc:sldMk cId="3866087123" sldId="256"/>
            <ac:spMk id="2" creationId="{444120C7-62C0-A8AB-C85B-32024334F1B0}"/>
          </ac:spMkLst>
        </pc:spChg>
        <pc:spChg chg="mod">
          <ac:chgData name="Bappaditya Ray" userId="7702d70d-8a97-4837-afbb-59f98ec6bf37" providerId="ADAL" clId="{53DE9F19-CAD6-4AA5-966F-C67FA14F9711}" dt="2023-01-13T19:40:23.427" v="147" actId="20577"/>
          <ac:spMkLst>
            <pc:docMk/>
            <pc:sldMk cId="3866087123" sldId="256"/>
            <ac:spMk id="3" creationId="{B44304B2-664C-407F-698B-9D5D5E25F560}"/>
          </ac:spMkLst>
        </pc:spChg>
      </pc:sldChg>
      <pc:sldChg chg="modSp new mod ord">
        <pc:chgData name="Bappaditya Ray" userId="7702d70d-8a97-4837-afbb-59f98ec6bf37" providerId="ADAL" clId="{53DE9F19-CAD6-4AA5-966F-C67FA14F9711}" dt="2023-01-13T20:57:28.113" v="987" actId="20577"/>
        <pc:sldMkLst>
          <pc:docMk/>
          <pc:sldMk cId="1481342867" sldId="257"/>
        </pc:sldMkLst>
        <pc:spChg chg="mod">
          <ac:chgData name="Bappaditya Ray" userId="7702d70d-8a97-4837-afbb-59f98ec6bf37" providerId="ADAL" clId="{53DE9F19-CAD6-4AA5-966F-C67FA14F9711}" dt="2023-01-13T19:42:06.386" v="188" actId="20577"/>
          <ac:spMkLst>
            <pc:docMk/>
            <pc:sldMk cId="1481342867" sldId="257"/>
            <ac:spMk id="2" creationId="{F0EA5825-977D-19C6-4A77-D298B5B88400}"/>
          </ac:spMkLst>
        </pc:spChg>
        <pc:spChg chg="mod">
          <ac:chgData name="Bappaditya Ray" userId="7702d70d-8a97-4837-afbb-59f98ec6bf37" providerId="ADAL" clId="{53DE9F19-CAD6-4AA5-966F-C67FA14F9711}" dt="2023-01-13T20:57:28.113" v="987" actId="20577"/>
          <ac:spMkLst>
            <pc:docMk/>
            <pc:sldMk cId="1481342867" sldId="257"/>
            <ac:spMk id="3" creationId="{37B5E135-D13D-8BD7-1A38-B0A8EBC18C98}"/>
          </ac:spMkLst>
        </pc:spChg>
      </pc:sldChg>
      <pc:sldChg chg="addSp delSp modSp add mod ord">
        <pc:chgData name="Bappaditya Ray" userId="7702d70d-8a97-4837-afbb-59f98ec6bf37" providerId="ADAL" clId="{53DE9F19-CAD6-4AA5-966F-C67FA14F9711}" dt="2023-01-13T20:01:10.369" v="635" actId="115"/>
        <pc:sldMkLst>
          <pc:docMk/>
          <pc:sldMk cId="2431699249" sldId="258"/>
        </pc:sldMkLst>
        <pc:spChg chg="mod">
          <ac:chgData name="Bappaditya Ray" userId="7702d70d-8a97-4837-afbb-59f98ec6bf37" providerId="ADAL" clId="{53DE9F19-CAD6-4AA5-966F-C67FA14F9711}" dt="2023-01-13T19:48:46.020" v="508" actId="20577"/>
          <ac:spMkLst>
            <pc:docMk/>
            <pc:sldMk cId="2431699249" sldId="258"/>
            <ac:spMk id="2" creationId="{F0EA5825-977D-19C6-4A77-D298B5B88400}"/>
          </ac:spMkLst>
        </pc:spChg>
        <pc:spChg chg="del mod">
          <ac:chgData name="Bappaditya Ray" userId="7702d70d-8a97-4837-afbb-59f98ec6bf37" providerId="ADAL" clId="{53DE9F19-CAD6-4AA5-966F-C67FA14F9711}" dt="2023-01-13T19:56:30.679" v="588" actId="478"/>
          <ac:spMkLst>
            <pc:docMk/>
            <pc:sldMk cId="2431699249" sldId="258"/>
            <ac:spMk id="3" creationId="{37B5E135-D13D-8BD7-1A38-B0A8EBC18C98}"/>
          </ac:spMkLst>
        </pc:spChg>
        <pc:spChg chg="add del">
          <ac:chgData name="Bappaditya Ray" userId="7702d70d-8a97-4837-afbb-59f98ec6bf37" providerId="ADAL" clId="{53DE9F19-CAD6-4AA5-966F-C67FA14F9711}" dt="2023-01-13T19:57:17.655" v="600" actId="478"/>
          <ac:spMkLst>
            <pc:docMk/>
            <pc:sldMk cId="2431699249" sldId="258"/>
            <ac:spMk id="6" creationId="{B1947942-BB45-2E35-1100-8DABB69E5ADA}"/>
          </ac:spMkLst>
        </pc:spChg>
        <pc:spChg chg="add mod">
          <ac:chgData name="Bappaditya Ray" userId="7702d70d-8a97-4837-afbb-59f98ec6bf37" providerId="ADAL" clId="{53DE9F19-CAD6-4AA5-966F-C67FA14F9711}" dt="2023-01-13T19:59:08.305" v="612" actId="1076"/>
          <ac:spMkLst>
            <pc:docMk/>
            <pc:sldMk cId="2431699249" sldId="258"/>
            <ac:spMk id="7" creationId="{2380CE8C-24FE-8FB3-513D-702A3DD376DE}"/>
          </ac:spMkLst>
        </pc:spChg>
        <pc:spChg chg="add del mod">
          <ac:chgData name="Bappaditya Ray" userId="7702d70d-8a97-4837-afbb-59f98ec6bf37" providerId="ADAL" clId="{53DE9F19-CAD6-4AA5-966F-C67FA14F9711}" dt="2023-01-13T19:56:32.820" v="589" actId="478"/>
          <ac:spMkLst>
            <pc:docMk/>
            <pc:sldMk cId="2431699249" sldId="258"/>
            <ac:spMk id="9" creationId="{FC940B18-744D-A470-3560-38EA30CA25AF}"/>
          </ac:spMkLst>
        </pc:spChg>
        <pc:spChg chg="add mod">
          <ac:chgData name="Bappaditya Ray" userId="7702d70d-8a97-4837-afbb-59f98ec6bf37" providerId="ADAL" clId="{53DE9F19-CAD6-4AA5-966F-C67FA14F9711}" dt="2023-01-13T20:01:10.369" v="635" actId="115"/>
          <ac:spMkLst>
            <pc:docMk/>
            <pc:sldMk cId="2431699249" sldId="258"/>
            <ac:spMk id="10" creationId="{0D1A79C2-5345-5068-407A-DAD6715426BE}"/>
          </ac:spMkLst>
        </pc:spChg>
        <pc:spChg chg="add mod">
          <ac:chgData name="Bappaditya Ray" userId="7702d70d-8a97-4837-afbb-59f98ec6bf37" providerId="ADAL" clId="{53DE9F19-CAD6-4AA5-966F-C67FA14F9711}" dt="2023-01-13T19:59:19.816" v="624" actId="20577"/>
          <ac:spMkLst>
            <pc:docMk/>
            <pc:sldMk cId="2431699249" sldId="258"/>
            <ac:spMk id="16" creationId="{F37F9D24-FC14-D8F1-6EDE-385A546A63D9}"/>
          </ac:spMkLst>
        </pc:spChg>
        <pc:spChg chg="add mod">
          <ac:chgData name="Bappaditya Ray" userId="7702d70d-8a97-4837-afbb-59f98ec6bf37" providerId="ADAL" clId="{53DE9F19-CAD6-4AA5-966F-C67FA14F9711}" dt="2023-01-13T19:59:35.947" v="628" actId="20577"/>
          <ac:spMkLst>
            <pc:docMk/>
            <pc:sldMk cId="2431699249" sldId="258"/>
            <ac:spMk id="17" creationId="{14226B97-CD41-23E5-8DA6-D4BF3F01993E}"/>
          </ac:spMkLst>
        </pc:spChg>
        <pc:graphicFrameChg chg="add mod">
          <ac:chgData name="Bappaditya Ray" userId="7702d70d-8a97-4837-afbb-59f98ec6bf37" providerId="ADAL" clId="{53DE9F19-CAD6-4AA5-966F-C67FA14F9711}" dt="2023-01-13T19:55:57.982" v="564" actId="1076"/>
          <ac:graphicFrameMkLst>
            <pc:docMk/>
            <pc:sldMk cId="2431699249" sldId="258"/>
            <ac:graphicFrameMk id="4" creationId="{CD246BB3-0033-50DC-93FB-77964D14FF00}"/>
          </ac:graphicFrameMkLst>
        </pc:graphicFrameChg>
        <pc:graphicFrameChg chg="add mod">
          <ac:chgData name="Bappaditya Ray" userId="7702d70d-8a97-4837-afbb-59f98ec6bf37" providerId="ADAL" clId="{53DE9F19-CAD6-4AA5-966F-C67FA14F9711}" dt="2023-01-13T19:56:02.030" v="565" actId="1076"/>
          <ac:graphicFrameMkLst>
            <pc:docMk/>
            <pc:sldMk cId="2431699249" sldId="258"/>
            <ac:graphicFrameMk id="5" creationId="{C0F466D7-7BC7-7177-F5A6-1064C69692CD}"/>
          </ac:graphicFrameMkLst>
        </pc:graphicFrameChg>
        <pc:graphicFrameChg chg="add mod">
          <ac:chgData name="Bappaditya Ray" userId="7702d70d-8a97-4837-afbb-59f98ec6bf37" providerId="ADAL" clId="{53DE9F19-CAD6-4AA5-966F-C67FA14F9711}" dt="2023-01-13T20:00:15.867" v="630" actId="1076"/>
          <ac:graphicFrameMkLst>
            <pc:docMk/>
            <pc:sldMk cId="2431699249" sldId="258"/>
            <ac:graphicFrameMk id="18" creationId="{0D0E7938-3E8C-83ED-1A66-A20ED8BE0B79}"/>
          </ac:graphicFrameMkLst>
        </pc:graphicFrameChg>
        <pc:cxnChg chg="add mod">
          <ac:chgData name="Bappaditya Ray" userId="7702d70d-8a97-4837-afbb-59f98ec6bf37" providerId="ADAL" clId="{53DE9F19-CAD6-4AA5-966F-C67FA14F9711}" dt="2023-01-13T19:58:21.863" v="610" actId="14100"/>
          <ac:cxnSpMkLst>
            <pc:docMk/>
            <pc:sldMk cId="2431699249" sldId="258"/>
            <ac:cxnSpMk id="12" creationId="{072DB518-3F41-81A3-7E49-27E0BF7747BC}"/>
          </ac:cxnSpMkLst>
        </pc:cxnChg>
        <pc:cxnChg chg="add mod">
          <ac:chgData name="Bappaditya Ray" userId="7702d70d-8a97-4837-afbb-59f98ec6bf37" providerId="ADAL" clId="{53DE9F19-CAD6-4AA5-966F-C67FA14F9711}" dt="2023-01-13T19:58:29.096" v="611" actId="1076"/>
          <ac:cxnSpMkLst>
            <pc:docMk/>
            <pc:sldMk cId="2431699249" sldId="258"/>
            <ac:cxnSpMk id="13" creationId="{12DEC602-0B25-5F38-C127-63D4E8FE313C}"/>
          </ac:cxnSpMkLst>
        </pc:cxnChg>
      </pc:sldChg>
      <pc:sldChg chg="addSp delSp modSp add mod">
        <pc:chgData name="Bappaditya Ray" userId="7702d70d-8a97-4837-afbb-59f98ec6bf37" providerId="ADAL" clId="{53DE9F19-CAD6-4AA5-966F-C67FA14F9711}" dt="2023-01-13T20:06:35.905" v="874"/>
        <pc:sldMkLst>
          <pc:docMk/>
          <pc:sldMk cId="1706017491" sldId="259"/>
        </pc:sldMkLst>
        <pc:spChg chg="add mod">
          <ac:chgData name="Bappaditya Ray" userId="7702d70d-8a97-4837-afbb-59f98ec6bf37" providerId="ADAL" clId="{53DE9F19-CAD6-4AA5-966F-C67FA14F9711}" dt="2023-01-13T20:06:34.694" v="872" actId="20577"/>
          <ac:spMkLst>
            <pc:docMk/>
            <pc:sldMk cId="1706017491" sldId="259"/>
            <ac:spMk id="3" creationId="{F92B4242-699C-73F6-DA9A-B440DFF6CC4D}"/>
          </ac:spMkLst>
        </pc:spChg>
        <pc:spChg chg="del">
          <ac:chgData name="Bappaditya Ray" userId="7702d70d-8a97-4837-afbb-59f98ec6bf37" providerId="ADAL" clId="{53DE9F19-CAD6-4AA5-966F-C67FA14F9711}" dt="2023-01-13T20:01:46.492" v="641" actId="478"/>
          <ac:spMkLst>
            <pc:docMk/>
            <pc:sldMk cId="1706017491" sldId="259"/>
            <ac:spMk id="7" creationId="{2380CE8C-24FE-8FB3-513D-702A3DD376DE}"/>
          </ac:spMkLst>
        </pc:spChg>
        <pc:spChg chg="add del mod">
          <ac:chgData name="Bappaditya Ray" userId="7702d70d-8a97-4837-afbb-59f98ec6bf37" providerId="ADAL" clId="{53DE9F19-CAD6-4AA5-966F-C67FA14F9711}" dt="2023-01-13T20:06:35.905" v="874"/>
          <ac:spMkLst>
            <pc:docMk/>
            <pc:sldMk cId="1706017491" sldId="259"/>
            <ac:spMk id="8" creationId="{38D26675-E6A6-8A2D-074A-182F5117DBBB}"/>
          </ac:spMkLst>
        </pc:spChg>
        <pc:spChg chg="del">
          <ac:chgData name="Bappaditya Ray" userId="7702d70d-8a97-4837-afbb-59f98ec6bf37" providerId="ADAL" clId="{53DE9F19-CAD6-4AA5-966F-C67FA14F9711}" dt="2023-01-13T20:01:20.601" v="636" actId="478"/>
          <ac:spMkLst>
            <pc:docMk/>
            <pc:sldMk cId="1706017491" sldId="259"/>
            <ac:spMk id="10" creationId="{0D1A79C2-5345-5068-407A-DAD6715426BE}"/>
          </ac:spMkLst>
        </pc:spChg>
        <pc:spChg chg="del">
          <ac:chgData name="Bappaditya Ray" userId="7702d70d-8a97-4837-afbb-59f98ec6bf37" providerId="ADAL" clId="{53DE9F19-CAD6-4AA5-966F-C67FA14F9711}" dt="2023-01-13T20:01:44.062" v="640" actId="478"/>
          <ac:spMkLst>
            <pc:docMk/>
            <pc:sldMk cId="1706017491" sldId="259"/>
            <ac:spMk id="16" creationId="{F37F9D24-FC14-D8F1-6EDE-385A546A63D9}"/>
          </ac:spMkLst>
        </pc:spChg>
        <pc:spChg chg="del">
          <ac:chgData name="Bappaditya Ray" userId="7702d70d-8a97-4837-afbb-59f98ec6bf37" providerId="ADAL" clId="{53DE9F19-CAD6-4AA5-966F-C67FA14F9711}" dt="2023-01-13T20:01:44.062" v="640" actId="478"/>
          <ac:spMkLst>
            <pc:docMk/>
            <pc:sldMk cId="1706017491" sldId="259"/>
            <ac:spMk id="17" creationId="{14226B97-CD41-23E5-8DA6-D4BF3F01993E}"/>
          </ac:spMkLst>
        </pc:spChg>
        <pc:graphicFrameChg chg="del">
          <ac:chgData name="Bappaditya Ray" userId="7702d70d-8a97-4837-afbb-59f98ec6bf37" providerId="ADAL" clId="{53DE9F19-CAD6-4AA5-966F-C67FA14F9711}" dt="2023-01-13T20:01:44.062" v="640" actId="478"/>
          <ac:graphicFrameMkLst>
            <pc:docMk/>
            <pc:sldMk cId="1706017491" sldId="259"/>
            <ac:graphicFrameMk id="4" creationId="{CD246BB3-0033-50DC-93FB-77964D14FF00}"/>
          </ac:graphicFrameMkLst>
        </pc:graphicFrameChg>
        <pc:graphicFrameChg chg="del">
          <ac:chgData name="Bappaditya Ray" userId="7702d70d-8a97-4837-afbb-59f98ec6bf37" providerId="ADAL" clId="{53DE9F19-CAD6-4AA5-966F-C67FA14F9711}" dt="2023-01-13T20:01:44.062" v="640" actId="478"/>
          <ac:graphicFrameMkLst>
            <pc:docMk/>
            <pc:sldMk cId="1706017491" sldId="259"/>
            <ac:graphicFrameMk id="5" creationId="{C0F466D7-7BC7-7177-F5A6-1064C69692CD}"/>
          </ac:graphicFrameMkLst>
        </pc:graphicFrameChg>
        <pc:graphicFrameChg chg="add mod">
          <ac:chgData name="Bappaditya Ray" userId="7702d70d-8a97-4837-afbb-59f98ec6bf37" providerId="ADAL" clId="{53DE9F19-CAD6-4AA5-966F-C67FA14F9711}" dt="2023-01-13T20:02:38.379" v="643" actId="1076"/>
          <ac:graphicFrameMkLst>
            <pc:docMk/>
            <pc:sldMk cId="1706017491" sldId="259"/>
            <ac:graphicFrameMk id="6" creationId="{C314E69D-D4DB-1E09-4736-2F5D77FCD727}"/>
          </ac:graphicFrameMkLst>
        </pc:graphicFrameChg>
        <pc:graphicFrameChg chg="del">
          <ac:chgData name="Bappaditya Ray" userId="7702d70d-8a97-4837-afbb-59f98ec6bf37" providerId="ADAL" clId="{53DE9F19-CAD6-4AA5-966F-C67FA14F9711}" dt="2023-01-13T20:01:44.062" v="640" actId="478"/>
          <ac:graphicFrameMkLst>
            <pc:docMk/>
            <pc:sldMk cId="1706017491" sldId="259"/>
            <ac:graphicFrameMk id="18" creationId="{0D0E7938-3E8C-83ED-1A66-A20ED8BE0B79}"/>
          </ac:graphicFrameMkLst>
        </pc:graphicFrameChg>
        <pc:cxnChg chg="del">
          <ac:chgData name="Bappaditya Ray" userId="7702d70d-8a97-4837-afbb-59f98ec6bf37" providerId="ADAL" clId="{53DE9F19-CAD6-4AA5-966F-C67FA14F9711}" dt="2023-01-13T20:01:44.062" v="640" actId="478"/>
          <ac:cxnSpMkLst>
            <pc:docMk/>
            <pc:sldMk cId="1706017491" sldId="259"/>
            <ac:cxnSpMk id="12" creationId="{072DB518-3F41-81A3-7E49-27E0BF7747BC}"/>
          </ac:cxnSpMkLst>
        </pc:cxnChg>
        <pc:cxnChg chg="del">
          <ac:chgData name="Bappaditya Ray" userId="7702d70d-8a97-4837-afbb-59f98ec6bf37" providerId="ADAL" clId="{53DE9F19-CAD6-4AA5-966F-C67FA14F9711}" dt="2023-01-13T20:01:44.062" v="640" actId="478"/>
          <ac:cxnSpMkLst>
            <pc:docMk/>
            <pc:sldMk cId="1706017491" sldId="259"/>
            <ac:cxnSpMk id="13" creationId="{12DEC602-0B25-5F38-C127-63D4E8FE313C}"/>
          </ac:cxnSpMkLst>
        </pc:cxnChg>
      </pc:sldChg>
      <pc:sldChg chg="addSp delSp modSp add mod">
        <pc:chgData name="Bappaditya Ray" userId="7702d70d-8a97-4837-afbb-59f98ec6bf37" providerId="ADAL" clId="{53DE9F19-CAD6-4AA5-966F-C67FA14F9711}" dt="2023-01-13T20:04:41.037" v="820" actId="12"/>
        <pc:sldMkLst>
          <pc:docMk/>
          <pc:sldMk cId="2272204331" sldId="260"/>
        </pc:sldMkLst>
        <pc:spChg chg="mod">
          <ac:chgData name="Bappaditya Ray" userId="7702d70d-8a97-4837-afbb-59f98ec6bf37" providerId="ADAL" clId="{53DE9F19-CAD6-4AA5-966F-C67FA14F9711}" dt="2023-01-13T20:03:16.210" v="661" actId="20577"/>
          <ac:spMkLst>
            <pc:docMk/>
            <pc:sldMk cId="2272204331" sldId="260"/>
            <ac:spMk id="2" creationId="{F0EA5825-977D-19C6-4A77-D298B5B88400}"/>
          </ac:spMkLst>
        </pc:spChg>
        <pc:spChg chg="del">
          <ac:chgData name="Bappaditya Ray" userId="7702d70d-8a97-4837-afbb-59f98ec6bf37" providerId="ADAL" clId="{53DE9F19-CAD6-4AA5-966F-C67FA14F9711}" dt="2023-01-13T20:03:19.779" v="662" actId="478"/>
          <ac:spMkLst>
            <pc:docMk/>
            <pc:sldMk cId="2272204331" sldId="260"/>
            <ac:spMk id="3" creationId="{F92B4242-699C-73F6-DA9A-B440DFF6CC4D}"/>
          </ac:spMkLst>
        </pc:spChg>
        <pc:spChg chg="add mod">
          <ac:chgData name="Bappaditya Ray" userId="7702d70d-8a97-4837-afbb-59f98ec6bf37" providerId="ADAL" clId="{53DE9F19-CAD6-4AA5-966F-C67FA14F9711}" dt="2023-01-13T20:04:41.037" v="820" actId="12"/>
          <ac:spMkLst>
            <pc:docMk/>
            <pc:sldMk cId="2272204331" sldId="260"/>
            <ac:spMk id="4" creationId="{2E88614F-81C3-21F2-23A7-A1685D3F2DDC}"/>
          </ac:spMkLst>
        </pc:spChg>
        <pc:graphicFrameChg chg="del">
          <ac:chgData name="Bappaditya Ray" userId="7702d70d-8a97-4837-afbb-59f98ec6bf37" providerId="ADAL" clId="{53DE9F19-CAD6-4AA5-966F-C67FA14F9711}" dt="2023-01-13T20:03:21.521" v="663" actId="478"/>
          <ac:graphicFrameMkLst>
            <pc:docMk/>
            <pc:sldMk cId="2272204331" sldId="260"/>
            <ac:graphicFrameMk id="6" creationId="{C314E69D-D4DB-1E09-4736-2F5D77FCD727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33F12-D89D-D551-B4B1-F04106D37F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836E82-6EA1-3207-ED91-BCC50B4077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0949C-0F7E-0540-332C-A1138ABB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2EB01-DCA9-7A9F-4643-DF8E31325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3C7E6-7239-3CDC-2F23-8C5A309AA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83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BD875-3A54-8A5A-78A2-D5B181FEA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D73CBD-AFF7-2015-137D-623278B504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7E922-0201-3E51-0D36-C84FEA9B1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6EADF-964A-64E1-C085-D64AF6ED0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3E473C-3215-F159-E4E0-841BBBC13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707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9AE359-AB0D-3CDD-2D73-129B9D3591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615DC6-DBAF-7255-6A0F-3FFDD486AB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1631F-D5EB-A95E-21B7-4B7402CD6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679FB3-D780-9D67-79D3-3D00504A4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2FD7D-9836-AE25-554E-F37F34560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61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F0CB9-CB85-4DCE-D8A7-11B49EE55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2D23F-A580-C287-217E-BA27036364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CC8F7-1C35-0C83-816A-D7F8E0270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D8A55-49DD-A01B-6E6C-32C02A06E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26816-3583-E8C0-0578-B94C50B0E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75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10A51-2A4A-8A5C-7A58-B2312B9E7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42F1F-2486-7550-5DDA-D5B15BE10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57718-856C-CC92-8304-3068CAA8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1DD-2D41-8FA7-261A-D6574B3CC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FF0EA6-CCE2-205E-A6CA-F97EA8C4B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567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CEBAD-AB2B-A1AA-FABC-9BAB577AC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61E58-3D4C-16CA-2CB2-CE3B0C8182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64E244-0FD0-D77F-0D2A-83288222D1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3506E6-8309-6BDD-78D5-E4E08903A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2C00DE-F06C-751D-A546-D2BD205E3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D5B7F5-8AF0-D0D8-82C8-89AA9650F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08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87D28-7C44-BE32-A130-2700DC0E2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B9263E-CF19-BE9A-1C15-6733F0373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FF79DA-B3CB-5CF5-7733-D1B368A1A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AB59BB-C4DA-896D-8EC1-94C054B4E6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FEFBCE-4756-4C03-12EC-363A5EC1B1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A560D3-C21E-2E42-EA0F-9D47076C0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19CE42-45C0-B64E-1907-10969F36E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941C19-3878-3471-B015-315B59149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00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C9A0E-F48F-E63B-2406-B5DF48AD8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34AD2F-DE29-C3F9-1AFC-486FF377B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80A1A4-9DF8-E5C8-5E63-BAEECFDF9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8767FC-85BC-E248-44E6-7F05DB76F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642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900E72-2271-D582-2DEE-9CEAC217E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A6E417-159F-CC6D-3DEB-536CDA0BB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246C51-16D2-E862-49D7-7ABD30C41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096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2B90A-1BB2-1726-F80E-DDC984BCA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DAAF5-317F-3D4C-079B-9D2D4ECB4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49594A-21EF-F9A4-4261-BA9CA1458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3C9426-FB34-50C0-2A25-3A8584FBF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FCFBAF-6354-3A48-3306-26F787BA4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CA72E0-8F4B-B610-B223-2F10BF307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563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FA23D-937B-9997-4BA4-BAC993DDF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9A3814-18F2-4BE0-E32D-DCB7E0119A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C4000-5A8B-D792-16E1-E4CD3B1ED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14F2AF-AD66-78D3-5DD4-4C4596559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4EEFCE-248F-4182-0299-BF6BCDF16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FFB52-A3A8-0696-E51B-3CE7F112D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164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2A1810-FE9A-5FB2-26DC-C3DC131A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05601-40D8-2B75-974A-7DB82DB91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0E500-B8FC-17C3-8FEF-2B1D54C35C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FB7C1-5253-42AE-9742-04A9935CC10C}" type="datetimeFigureOut">
              <a:rPr lang="en-US" smtClean="0"/>
              <a:t>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DADA8-B6EB-DD2C-50B9-FD41D28CB1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8ECD1-BC24-6ED7-ED51-CB1CA193D9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D19FD-E422-45CC-9E9E-3CA398405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72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120C7-62C0-A8AB-C85B-32024334F1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1"/>
                </a:solidFill>
              </a:rPr>
              <a:t>JVET-AC0161: IBC adaptation for coding of natural content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4304B2-664C-407F-698B-9D5D5E25F5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Bappaditya Ray, Hongtao Wang, Chun-Chi Chen, Vadim Seregin, Marta Karczewicz (Qualcomm)</a:t>
            </a:r>
          </a:p>
        </p:txBody>
      </p:sp>
    </p:spTree>
    <p:extLst>
      <p:ext uri="{BB962C8B-B14F-4D97-AF65-F5344CB8AC3E}">
        <p14:creationId xmlns:p14="http://schemas.microsoft.com/office/powerpoint/2010/main" val="3866087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5825-977D-19C6-4A77-D298B5B8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828"/>
          </a:xfrm>
        </p:spPr>
        <p:txBody>
          <a:bodyPr/>
          <a:lstStyle/>
          <a:p>
            <a:r>
              <a:rPr lang="en-US" dirty="0"/>
              <a:t>Proposed modification: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5E135-D13D-8BD7-1A38-B0A8EBC18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1954"/>
            <a:ext cx="10515600" cy="50850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</a:rPr>
              <a:t>Following modification of IBC is done for camera-captured classes.</a:t>
            </a:r>
          </a:p>
          <a:p>
            <a:pPr marL="0" indent="0">
              <a:buNone/>
            </a:pPr>
            <a:r>
              <a:rPr lang="en-US" sz="2400" u="sng" dirty="0">
                <a:solidFill>
                  <a:schemeClr val="accent1"/>
                </a:solidFill>
              </a:rPr>
              <a:t>Aspect 1:</a:t>
            </a:r>
          </a:p>
          <a:p>
            <a:pPr>
              <a:buFontTx/>
              <a:buChar char="-"/>
            </a:pPr>
            <a:r>
              <a:rPr lang="en-US" sz="2000" dirty="0"/>
              <a:t>IBC is not applied to B slices.</a:t>
            </a:r>
          </a:p>
          <a:p>
            <a:pPr>
              <a:buFontTx/>
              <a:buChar char="-"/>
            </a:pPr>
            <a:r>
              <a:rPr lang="en-US" sz="2000" dirty="0"/>
              <a:t>Encoder optimization.</a:t>
            </a:r>
          </a:p>
          <a:p>
            <a:pPr>
              <a:buFontTx/>
              <a:buChar char="-"/>
            </a:pPr>
            <a:r>
              <a:rPr lang="en-US" sz="2000" dirty="0"/>
              <a:t>RR-IBC and TM-IBC is disabled.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u="sng" dirty="0">
                <a:solidFill>
                  <a:schemeClr val="accent1"/>
                </a:solidFill>
              </a:rPr>
              <a:t>Aspect 2:</a:t>
            </a:r>
          </a:p>
          <a:p>
            <a:pPr>
              <a:buFontTx/>
              <a:buChar char="-"/>
            </a:pPr>
            <a:r>
              <a:rPr lang="en-US" sz="2000" dirty="0"/>
              <a:t>Fractional motion compensation is allowed (quarter and half pel added).</a:t>
            </a:r>
          </a:p>
          <a:p>
            <a:pPr>
              <a:buFontTx/>
              <a:buChar char="-"/>
            </a:pPr>
            <a:r>
              <a:rPr lang="en-US" sz="2000" dirty="0"/>
              <a:t>Interpolation filters are the existent </a:t>
            </a:r>
            <a:r>
              <a:rPr lang="en-US" sz="2000"/>
              <a:t>ones from </a:t>
            </a:r>
            <a:r>
              <a:rPr lang="en-US" sz="2000" dirty="0"/>
              <a:t>Inter-prediction.</a:t>
            </a:r>
          </a:p>
        </p:txBody>
      </p:sp>
    </p:spTree>
    <p:extLst>
      <p:ext uri="{BB962C8B-B14F-4D97-AF65-F5344CB8AC3E}">
        <p14:creationId xmlns:p14="http://schemas.microsoft.com/office/powerpoint/2010/main" val="1481342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5825-977D-19C6-4A77-D298B5B8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828"/>
          </a:xfrm>
        </p:spPr>
        <p:txBody>
          <a:bodyPr/>
          <a:lstStyle/>
          <a:p>
            <a:r>
              <a:rPr lang="en-US" dirty="0"/>
              <a:t>Results: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D246BB3-0033-50DC-93FB-77964D14FF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384223"/>
              </p:ext>
            </p:extLst>
          </p:nvPr>
        </p:nvGraphicFramePr>
        <p:xfrm>
          <a:off x="772591" y="1930484"/>
          <a:ext cx="4406902" cy="43491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358268040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57608901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93999208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55016774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73848048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606612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4262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0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5630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1652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14500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0522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622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104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9288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226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96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7445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047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71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7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758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743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7726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827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40304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950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205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91469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0F466D7-7BC7-7177-F5A6-1064C6969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627381"/>
              </p:ext>
            </p:extLst>
          </p:nvPr>
        </p:nvGraphicFramePr>
        <p:xfrm>
          <a:off x="7148933" y="1920466"/>
          <a:ext cx="4406902" cy="20250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429452563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34205728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16925853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10495574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26549747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2461099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290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ECM-5.0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44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98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758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065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979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2119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1804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742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16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54591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380CE8C-24FE-8FB3-513D-702A3DD376DE}"/>
              </a:ext>
            </a:extLst>
          </p:cNvPr>
          <p:cNvSpPr txBox="1"/>
          <p:nvPr/>
        </p:nvSpPr>
        <p:spPr>
          <a:xfrm>
            <a:off x="9144001" y="768788"/>
            <a:ext cx="1393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Further Optimization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1A79C2-5345-5068-407A-DAD6715426BE}"/>
              </a:ext>
            </a:extLst>
          </p:cNvPr>
          <p:cNvSpPr txBox="1"/>
          <p:nvPr/>
        </p:nvSpPr>
        <p:spPr>
          <a:xfrm>
            <a:off x="843379" y="1207363"/>
            <a:ext cx="2015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chemeClr val="accent1"/>
                </a:solidFill>
              </a:rPr>
              <a:t>Aspect 1: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72DB518-3F41-81A3-7E49-27E0BF7747BC}"/>
              </a:ext>
            </a:extLst>
          </p:cNvPr>
          <p:cNvCxnSpPr>
            <a:cxnSpLocks/>
          </p:cNvCxnSpPr>
          <p:nvPr/>
        </p:nvCxnSpPr>
        <p:spPr>
          <a:xfrm>
            <a:off x="5468645" y="3411244"/>
            <a:ext cx="1376038" cy="177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2DEC602-0B25-5F38-C127-63D4E8FE313C}"/>
              </a:ext>
            </a:extLst>
          </p:cNvPr>
          <p:cNvCxnSpPr>
            <a:cxnSpLocks/>
          </p:cNvCxnSpPr>
          <p:nvPr/>
        </p:nvCxnSpPr>
        <p:spPr>
          <a:xfrm>
            <a:off x="5468645" y="3767690"/>
            <a:ext cx="1233996" cy="142550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37F9D24-FC14-D8F1-6EDE-385A546A63D9}"/>
              </a:ext>
            </a:extLst>
          </p:cNvPr>
          <p:cNvSpPr txBox="1"/>
          <p:nvPr/>
        </p:nvSpPr>
        <p:spPr>
          <a:xfrm>
            <a:off x="5584054" y="2868157"/>
            <a:ext cx="1118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Variant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226B97-CD41-23E5-8DA6-D4BF3F01993E}"/>
              </a:ext>
            </a:extLst>
          </p:cNvPr>
          <p:cNvSpPr txBox="1"/>
          <p:nvPr/>
        </p:nvSpPr>
        <p:spPr>
          <a:xfrm>
            <a:off x="5468645" y="5162557"/>
            <a:ext cx="1118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Variant 2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0D0E7938-3E8C-83ED-1A66-A20ED8BE0B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318241"/>
              </p:ext>
            </p:extLst>
          </p:nvPr>
        </p:nvGraphicFramePr>
        <p:xfrm>
          <a:off x="7139205" y="4180691"/>
          <a:ext cx="4406902" cy="20250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67922662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08436136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7618385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91867213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19928754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31239330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700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34164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288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038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358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294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259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760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9721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549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1598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1699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5825-977D-19C6-4A77-D298B5B8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828"/>
          </a:xfrm>
        </p:spPr>
        <p:txBody>
          <a:bodyPr/>
          <a:lstStyle/>
          <a:p>
            <a:r>
              <a:rPr lang="en-US" dirty="0"/>
              <a:t>Results: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2B4242-699C-73F6-DA9A-B440DFF6CC4D}"/>
              </a:ext>
            </a:extLst>
          </p:cNvPr>
          <p:cNvSpPr txBox="1"/>
          <p:nvPr/>
        </p:nvSpPr>
        <p:spPr>
          <a:xfrm>
            <a:off x="843379" y="1207363"/>
            <a:ext cx="4678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chemeClr val="accent1"/>
                </a:solidFill>
              </a:rPr>
              <a:t>Aspect 1 (variant 1) + Aspect 2: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14E69D-D4DB-1E09-4736-2F5D77FCD7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005764"/>
              </p:ext>
            </p:extLst>
          </p:nvPr>
        </p:nvGraphicFramePr>
        <p:xfrm>
          <a:off x="1850994" y="2158362"/>
          <a:ext cx="4406902" cy="20250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80443654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8883430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63909814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7393705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4672968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5420156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089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326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9207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830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0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6829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9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30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229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3720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426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6017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5825-977D-19C6-4A77-D298B5B8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828"/>
          </a:xfrm>
        </p:spPr>
        <p:txBody>
          <a:bodyPr/>
          <a:lstStyle/>
          <a:p>
            <a:r>
              <a:rPr lang="en-US" dirty="0"/>
              <a:t>Conclusion: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88614F-81C3-21F2-23A7-A1685D3F2DDC}"/>
              </a:ext>
            </a:extLst>
          </p:cNvPr>
          <p:cNvSpPr txBox="1"/>
          <p:nvPr/>
        </p:nvSpPr>
        <p:spPr>
          <a:xfrm>
            <a:off x="838200" y="1331650"/>
            <a:ext cx="9033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Adaptation of IBC for camera captured content is proposed.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Aspect 1 provides a reasonable tradeoff.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Aspect 2 provides additional gain on top of aspect 1.</a:t>
            </a:r>
          </a:p>
        </p:txBody>
      </p:sp>
    </p:spTree>
    <p:extLst>
      <p:ext uri="{BB962C8B-B14F-4D97-AF65-F5344CB8AC3E}">
        <p14:creationId xmlns:p14="http://schemas.microsoft.com/office/powerpoint/2010/main" val="2272204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824</Words>
  <Application>Microsoft Office PowerPoint</Application>
  <PresentationFormat>Widescreen</PresentationFormat>
  <Paragraphs>337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JVET-AC0161: IBC adaptation for coding of natural content</vt:lpstr>
      <vt:lpstr>Proposed modification:</vt:lpstr>
      <vt:lpstr>Results:</vt:lpstr>
      <vt:lpstr>Results:</vt:lpstr>
      <vt:lpstr>Conclusion: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JVET-AC0161: IBC adaptation for coding of natural content</dc:title>
  <dc:creator>Bappaditya Ray</dc:creator>
  <cp:lastModifiedBy>Bappaditya Ray</cp:lastModifiedBy>
  <cp:revision>1</cp:revision>
  <dcterms:created xsi:type="dcterms:W3CDTF">2023-01-13T19:38:38Z</dcterms:created>
  <dcterms:modified xsi:type="dcterms:W3CDTF">2023-01-13T20:57:30Z</dcterms:modified>
</cp:coreProperties>
</file>