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33" r:id="rId4"/>
  </p:sldMasterIdLst>
  <p:notesMasterIdLst>
    <p:notesMasterId r:id="rId10"/>
  </p:notesMasterIdLst>
  <p:handoutMasterIdLst>
    <p:handoutMasterId r:id="rId11"/>
  </p:handoutMasterIdLst>
  <p:sldIdLst>
    <p:sldId id="2142533578" r:id="rId5"/>
    <p:sldId id="898" r:id="rId6"/>
    <p:sldId id="899" r:id="rId7"/>
    <p:sldId id="901" r:id="rId8"/>
    <p:sldId id="214253357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899"/>
            <p14:sldId id="90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AC06BF-E2BE-40CE-B698-970C122E7F9A}" v="31" dt="2023-01-12T20:46:53.3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114" d="100"/>
          <a:sy n="114" d="100"/>
        </p:scale>
        <p:origin x="468" y="102"/>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uel Eadie" userId="4bc0a245-e3de-4f63-a399-7e10d0d8a229" providerId="ADAL" clId="{8E3BA6C5-79DD-4AF4-87F0-577055A8CBC7}"/>
    <pc:docChg chg="undo custSel addSld delSld modSld modSection">
      <pc:chgData name="Samuel Eadie" userId="4bc0a245-e3de-4f63-a399-7e10d0d8a229" providerId="ADAL" clId="{8E3BA6C5-79DD-4AF4-87F0-577055A8CBC7}" dt="2022-10-22T13:43:41.342" v="269" actId="20577"/>
      <pc:docMkLst>
        <pc:docMk/>
      </pc:docMkLst>
      <pc:sldChg chg="modSp">
        <pc:chgData name="Samuel Eadie" userId="4bc0a245-e3de-4f63-a399-7e10d0d8a229" providerId="ADAL" clId="{8E3BA6C5-79DD-4AF4-87F0-577055A8CBC7}" dt="2022-10-21T09:18:13.249" v="3"/>
        <pc:sldMkLst>
          <pc:docMk/>
          <pc:sldMk cId="1699612923" sldId="901"/>
        </pc:sldMkLst>
        <pc:graphicFrameChg chg="mod">
          <ac:chgData name="Samuel Eadie" userId="4bc0a245-e3de-4f63-a399-7e10d0d8a229" providerId="ADAL" clId="{8E3BA6C5-79DD-4AF4-87F0-577055A8CBC7}" dt="2022-10-21T09:18:09.273" v="1"/>
          <ac:graphicFrameMkLst>
            <pc:docMk/>
            <pc:sldMk cId="1699612923" sldId="901"/>
            <ac:graphicFrameMk id="8" creationId="{B6AB7AEB-C480-7567-43C6-F2D677EF2FD6}"/>
          </ac:graphicFrameMkLst>
        </pc:graphicFrameChg>
        <pc:graphicFrameChg chg="mod">
          <ac:chgData name="Samuel Eadie" userId="4bc0a245-e3de-4f63-a399-7e10d0d8a229" providerId="ADAL" clId="{8E3BA6C5-79DD-4AF4-87F0-577055A8CBC7}" dt="2022-10-21T09:18:13.249" v="3"/>
          <ac:graphicFrameMkLst>
            <pc:docMk/>
            <pc:sldMk cId="1699612923" sldId="901"/>
            <ac:graphicFrameMk id="12" creationId="{4C8AA24A-8C0D-1851-4990-D81C31C97F22}"/>
          </ac:graphicFrameMkLst>
        </pc:graphicFrameChg>
      </pc:sldChg>
      <pc:sldChg chg="del">
        <pc:chgData name="Samuel Eadie" userId="4bc0a245-e3de-4f63-a399-7e10d0d8a229" providerId="ADAL" clId="{8E3BA6C5-79DD-4AF4-87F0-577055A8CBC7}" dt="2022-10-21T13:42:51.619" v="4" actId="2696"/>
        <pc:sldMkLst>
          <pc:docMk/>
          <pc:sldMk cId="1779894358" sldId="2141414140"/>
        </pc:sldMkLst>
      </pc:sldChg>
      <pc:sldChg chg="addSp delSp modSp new mod modClrScheme chgLayout">
        <pc:chgData name="Samuel Eadie" userId="4bc0a245-e3de-4f63-a399-7e10d0d8a229" providerId="ADAL" clId="{8E3BA6C5-79DD-4AF4-87F0-577055A8CBC7}" dt="2022-10-21T13:45:33.232" v="122" actId="478"/>
        <pc:sldMkLst>
          <pc:docMk/>
          <pc:sldMk cId="1916973632" sldId="2142533579"/>
        </pc:sldMkLst>
        <pc:spChg chg="del mod ord">
          <ac:chgData name="Samuel Eadie" userId="4bc0a245-e3de-4f63-a399-7e10d0d8a229" providerId="ADAL" clId="{8E3BA6C5-79DD-4AF4-87F0-577055A8CBC7}" dt="2022-10-21T13:43:50.737" v="6" actId="700"/>
          <ac:spMkLst>
            <pc:docMk/>
            <pc:sldMk cId="1916973632" sldId="2142533579"/>
            <ac:spMk id="2" creationId="{61A403DE-BE1B-E328-ED7B-F3E866BA3CB6}"/>
          </ac:spMkLst>
        </pc:spChg>
        <pc:spChg chg="del">
          <ac:chgData name="Samuel Eadie" userId="4bc0a245-e3de-4f63-a399-7e10d0d8a229" providerId="ADAL" clId="{8E3BA6C5-79DD-4AF4-87F0-577055A8CBC7}" dt="2022-10-21T13:43:50.737" v="6" actId="700"/>
          <ac:spMkLst>
            <pc:docMk/>
            <pc:sldMk cId="1916973632" sldId="2142533579"/>
            <ac:spMk id="3" creationId="{E2AE452A-DF49-FA4D-C740-566DA31A26B4}"/>
          </ac:spMkLst>
        </pc:spChg>
        <pc:spChg chg="del">
          <ac:chgData name="Samuel Eadie" userId="4bc0a245-e3de-4f63-a399-7e10d0d8a229" providerId="ADAL" clId="{8E3BA6C5-79DD-4AF4-87F0-577055A8CBC7}" dt="2022-10-21T13:43:50.737" v="6" actId="700"/>
          <ac:spMkLst>
            <pc:docMk/>
            <pc:sldMk cId="1916973632" sldId="2142533579"/>
            <ac:spMk id="4" creationId="{A12EB419-87CF-3230-A284-88E3FB325D7A}"/>
          </ac:spMkLst>
        </pc:spChg>
        <pc:spChg chg="del">
          <ac:chgData name="Samuel Eadie" userId="4bc0a245-e3de-4f63-a399-7e10d0d8a229" providerId="ADAL" clId="{8E3BA6C5-79DD-4AF4-87F0-577055A8CBC7}" dt="2022-10-21T13:43:50.737" v="6" actId="700"/>
          <ac:spMkLst>
            <pc:docMk/>
            <pc:sldMk cId="1916973632" sldId="2142533579"/>
            <ac:spMk id="5" creationId="{FC373B27-10AE-5A73-A01C-873EAFA96BEC}"/>
          </ac:spMkLst>
        </pc:spChg>
        <pc:spChg chg="del mod ord">
          <ac:chgData name="Samuel Eadie" userId="4bc0a245-e3de-4f63-a399-7e10d0d8a229" providerId="ADAL" clId="{8E3BA6C5-79DD-4AF4-87F0-577055A8CBC7}" dt="2022-10-21T13:43:50.737" v="6" actId="700"/>
          <ac:spMkLst>
            <pc:docMk/>
            <pc:sldMk cId="1916973632" sldId="2142533579"/>
            <ac:spMk id="6" creationId="{C782AC23-AEB8-D378-4484-69EB662B5CF8}"/>
          </ac:spMkLst>
        </pc:spChg>
        <pc:spChg chg="add del mod ord">
          <ac:chgData name="Samuel Eadie" userId="4bc0a245-e3de-4f63-a399-7e10d0d8a229" providerId="ADAL" clId="{8E3BA6C5-79DD-4AF4-87F0-577055A8CBC7}" dt="2022-10-21T13:45:28.281" v="121" actId="700"/>
          <ac:spMkLst>
            <pc:docMk/>
            <pc:sldMk cId="1916973632" sldId="2142533579"/>
            <ac:spMk id="7" creationId="{E08B18A3-055D-2253-2FC9-B6A2981BE799}"/>
          </ac:spMkLst>
        </pc:spChg>
        <pc:spChg chg="add del mod ord">
          <ac:chgData name="Samuel Eadie" userId="4bc0a245-e3de-4f63-a399-7e10d0d8a229" providerId="ADAL" clId="{8E3BA6C5-79DD-4AF4-87F0-577055A8CBC7}" dt="2022-10-21T13:44:47.182" v="117" actId="478"/>
          <ac:spMkLst>
            <pc:docMk/>
            <pc:sldMk cId="1916973632" sldId="2142533579"/>
            <ac:spMk id="8" creationId="{DCE0E217-0460-E5D7-429A-8B402449E202}"/>
          </ac:spMkLst>
        </pc:spChg>
        <pc:spChg chg="add del mod">
          <ac:chgData name="Samuel Eadie" userId="4bc0a245-e3de-4f63-a399-7e10d0d8a229" providerId="ADAL" clId="{8E3BA6C5-79DD-4AF4-87F0-577055A8CBC7}" dt="2022-10-21T13:44:51.804" v="118" actId="478"/>
          <ac:spMkLst>
            <pc:docMk/>
            <pc:sldMk cId="1916973632" sldId="2142533579"/>
            <ac:spMk id="10" creationId="{59F5FD6C-6319-DF2B-E644-419728B5CC93}"/>
          </ac:spMkLst>
        </pc:spChg>
        <pc:spChg chg="add del mod ord">
          <ac:chgData name="Samuel Eadie" userId="4bc0a245-e3de-4f63-a399-7e10d0d8a229" providerId="ADAL" clId="{8E3BA6C5-79DD-4AF4-87F0-577055A8CBC7}" dt="2022-10-21T13:45:18.473" v="120" actId="478"/>
          <ac:spMkLst>
            <pc:docMk/>
            <pc:sldMk cId="1916973632" sldId="2142533579"/>
            <ac:spMk id="11" creationId="{77E67489-3553-506B-AC16-401587CBA9A3}"/>
          </ac:spMkLst>
        </pc:spChg>
        <pc:spChg chg="add del mod ord">
          <ac:chgData name="Samuel Eadie" userId="4bc0a245-e3de-4f63-a399-7e10d0d8a229" providerId="ADAL" clId="{8E3BA6C5-79DD-4AF4-87F0-577055A8CBC7}" dt="2022-10-21T13:45:33.232" v="122" actId="478"/>
          <ac:spMkLst>
            <pc:docMk/>
            <pc:sldMk cId="1916973632" sldId="2142533579"/>
            <ac:spMk id="12" creationId="{E68C94B7-FA4B-12BB-B203-A871308EDFBC}"/>
          </ac:spMkLst>
        </pc:spChg>
      </pc:sldChg>
      <pc:sldChg chg="addSp delSp modSp add mod">
        <pc:chgData name="Samuel Eadie" userId="4bc0a245-e3de-4f63-a399-7e10d0d8a229" providerId="ADAL" clId="{8E3BA6C5-79DD-4AF4-87F0-577055A8CBC7}" dt="2022-10-22T13:43:41.342" v="269" actId="20577"/>
        <pc:sldMkLst>
          <pc:docMk/>
          <pc:sldMk cId="3620647634" sldId="2142533580"/>
        </pc:sldMkLst>
        <pc:spChg chg="mod">
          <ac:chgData name="Samuel Eadie" userId="4bc0a245-e3de-4f63-a399-7e10d0d8a229" providerId="ADAL" clId="{8E3BA6C5-79DD-4AF4-87F0-577055A8CBC7}" dt="2022-10-22T13:24:04.287" v="163" actId="20577"/>
          <ac:spMkLst>
            <pc:docMk/>
            <pc:sldMk cId="3620647634" sldId="2142533580"/>
            <ac:spMk id="2" creationId="{00000000-0000-0000-0000-000000000000}"/>
          </ac:spMkLst>
        </pc:spChg>
        <pc:spChg chg="add del mod">
          <ac:chgData name="Samuel Eadie" userId="4bc0a245-e3de-4f63-a399-7e10d0d8a229" providerId="ADAL" clId="{8E3BA6C5-79DD-4AF4-87F0-577055A8CBC7}" dt="2022-10-22T13:24:29.449" v="168"/>
          <ac:spMkLst>
            <pc:docMk/>
            <pc:sldMk cId="3620647634" sldId="2142533580"/>
            <ac:spMk id="4" creationId="{A10DB0ED-6FE3-F332-7CFD-B4BB3970F240}"/>
          </ac:spMkLst>
        </pc:spChg>
        <pc:spChg chg="add mod">
          <ac:chgData name="Samuel Eadie" userId="4bc0a245-e3de-4f63-a399-7e10d0d8a229" providerId="ADAL" clId="{8E3BA6C5-79DD-4AF4-87F0-577055A8CBC7}" dt="2022-10-22T13:28:22.736" v="262" actId="14100"/>
          <ac:spMkLst>
            <pc:docMk/>
            <pc:sldMk cId="3620647634" sldId="2142533580"/>
            <ac:spMk id="6" creationId="{76832B89-DF8A-61D2-38F3-33ED8D104B7D}"/>
          </ac:spMkLst>
        </pc:spChg>
        <pc:spChg chg="del">
          <ac:chgData name="Samuel Eadie" userId="4bc0a245-e3de-4f63-a399-7e10d0d8a229" providerId="ADAL" clId="{8E3BA6C5-79DD-4AF4-87F0-577055A8CBC7}" dt="2022-10-22T13:24:09.191" v="164" actId="478"/>
          <ac:spMkLst>
            <pc:docMk/>
            <pc:sldMk cId="3620647634" sldId="2142533580"/>
            <ac:spMk id="9" creationId="{A2D09BC3-AAA2-2099-4DF0-D6D215FAAE12}"/>
          </ac:spMkLst>
        </pc:spChg>
        <pc:spChg chg="add mod">
          <ac:chgData name="Samuel Eadie" userId="4bc0a245-e3de-4f63-a399-7e10d0d8a229" providerId="ADAL" clId="{8E3BA6C5-79DD-4AF4-87F0-577055A8CBC7}" dt="2022-10-22T13:28:27.290" v="263" actId="14100"/>
          <ac:spMkLst>
            <pc:docMk/>
            <pc:sldMk cId="3620647634" sldId="2142533580"/>
            <ac:spMk id="10" creationId="{E414D6F6-BC84-C6BE-7010-28274D9132C9}"/>
          </ac:spMkLst>
        </pc:spChg>
        <pc:spChg chg="del">
          <ac:chgData name="Samuel Eadie" userId="4bc0a245-e3de-4f63-a399-7e10d0d8a229" providerId="ADAL" clId="{8E3BA6C5-79DD-4AF4-87F0-577055A8CBC7}" dt="2022-10-22T13:24:09.191" v="164" actId="478"/>
          <ac:spMkLst>
            <pc:docMk/>
            <pc:sldMk cId="3620647634" sldId="2142533580"/>
            <ac:spMk id="13" creationId="{1FA07DB9-03E0-5880-784B-E72951CD8A9E}"/>
          </ac:spMkLst>
        </pc:spChg>
        <pc:spChg chg="add mod">
          <ac:chgData name="Samuel Eadie" userId="4bc0a245-e3de-4f63-a399-7e10d0d8a229" providerId="ADAL" clId="{8E3BA6C5-79DD-4AF4-87F0-577055A8CBC7}" dt="2022-10-22T13:43:41.342" v="269" actId="20577"/>
          <ac:spMkLst>
            <pc:docMk/>
            <pc:sldMk cId="3620647634" sldId="2142533580"/>
            <ac:spMk id="16" creationId="{C0F93771-EF3C-D5A3-FCB9-577B2DD67413}"/>
          </ac:spMkLst>
        </pc:spChg>
        <pc:graphicFrameChg chg="add del mod">
          <ac:chgData name="Samuel Eadie" userId="4bc0a245-e3de-4f63-a399-7e10d0d8a229" providerId="ADAL" clId="{8E3BA6C5-79DD-4AF4-87F0-577055A8CBC7}" dt="2022-10-22T13:24:29.449" v="168"/>
          <ac:graphicFrameMkLst>
            <pc:docMk/>
            <pc:sldMk cId="3620647634" sldId="2142533580"/>
            <ac:graphicFrameMk id="3" creationId="{283CB24D-8A80-C7CD-B733-D5697E6BDB81}"/>
          </ac:graphicFrameMkLst>
        </pc:graphicFrameChg>
        <pc:graphicFrameChg chg="add mod">
          <ac:chgData name="Samuel Eadie" userId="4bc0a245-e3de-4f63-a399-7e10d0d8a229" providerId="ADAL" clId="{8E3BA6C5-79DD-4AF4-87F0-577055A8CBC7}" dt="2022-10-22T13:24:39.111" v="170" actId="1076"/>
          <ac:graphicFrameMkLst>
            <pc:docMk/>
            <pc:sldMk cId="3620647634" sldId="2142533580"/>
            <ac:graphicFrameMk id="5" creationId="{94BB55D8-70FB-55CE-909A-1C6D063FFF89}"/>
          </ac:graphicFrameMkLst>
        </pc:graphicFrameChg>
        <pc:graphicFrameChg chg="add mod modGraphic">
          <ac:chgData name="Samuel Eadie" userId="4bc0a245-e3de-4f63-a399-7e10d0d8a229" providerId="ADAL" clId="{8E3BA6C5-79DD-4AF4-87F0-577055A8CBC7}" dt="2022-10-22T13:26:18.841" v="229" actId="2084"/>
          <ac:graphicFrameMkLst>
            <pc:docMk/>
            <pc:sldMk cId="3620647634" sldId="2142533580"/>
            <ac:graphicFrameMk id="7" creationId="{03991AB9-ABAB-0A9A-D173-4EF819E6FF45}"/>
          </ac:graphicFrameMkLst>
        </pc:graphicFrameChg>
        <pc:graphicFrameChg chg="del">
          <ac:chgData name="Samuel Eadie" userId="4bc0a245-e3de-4f63-a399-7e10d0d8a229" providerId="ADAL" clId="{8E3BA6C5-79DD-4AF4-87F0-577055A8CBC7}" dt="2022-10-22T13:24:09.191" v="164" actId="478"/>
          <ac:graphicFrameMkLst>
            <pc:docMk/>
            <pc:sldMk cId="3620647634" sldId="2142533580"/>
            <ac:graphicFrameMk id="8" creationId="{B6AB7AEB-C480-7567-43C6-F2D677EF2FD6}"/>
          </ac:graphicFrameMkLst>
        </pc:graphicFrameChg>
        <pc:graphicFrameChg chg="add mod modGraphic">
          <ac:chgData name="Samuel Eadie" userId="4bc0a245-e3de-4f63-a399-7e10d0d8a229" providerId="ADAL" clId="{8E3BA6C5-79DD-4AF4-87F0-577055A8CBC7}" dt="2022-10-22T13:26:28.247" v="231" actId="2084"/>
          <ac:graphicFrameMkLst>
            <pc:docMk/>
            <pc:sldMk cId="3620647634" sldId="2142533580"/>
            <ac:graphicFrameMk id="11" creationId="{924A4192-1C85-6A2A-D2CF-2E9FE053E14B}"/>
          </ac:graphicFrameMkLst>
        </pc:graphicFrameChg>
        <pc:graphicFrameChg chg="del">
          <ac:chgData name="Samuel Eadie" userId="4bc0a245-e3de-4f63-a399-7e10d0d8a229" providerId="ADAL" clId="{8E3BA6C5-79DD-4AF4-87F0-577055A8CBC7}" dt="2022-10-22T13:24:09.191" v="164" actId="478"/>
          <ac:graphicFrameMkLst>
            <pc:docMk/>
            <pc:sldMk cId="3620647634" sldId="2142533580"/>
            <ac:graphicFrameMk id="12" creationId="{4C8AA24A-8C0D-1851-4990-D81C31C97F22}"/>
          </ac:graphicFrameMkLst>
        </pc:graphicFrameChg>
        <pc:graphicFrameChg chg="del">
          <ac:chgData name="Samuel Eadie" userId="4bc0a245-e3de-4f63-a399-7e10d0d8a229" providerId="ADAL" clId="{8E3BA6C5-79DD-4AF4-87F0-577055A8CBC7}" dt="2022-10-22T13:24:09.191" v="164" actId="478"/>
          <ac:graphicFrameMkLst>
            <pc:docMk/>
            <pc:sldMk cId="3620647634" sldId="2142533580"/>
            <ac:graphicFrameMk id="14" creationId="{CCA65A53-BBF4-4B35-9BE1-C6EB3E4AFCBC}"/>
          </ac:graphicFrameMkLst>
        </pc:graphicFrameChg>
        <pc:graphicFrameChg chg="del">
          <ac:chgData name="Samuel Eadie" userId="4bc0a245-e3de-4f63-a399-7e10d0d8a229" providerId="ADAL" clId="{8E3BA6C5-79DD-4AF4-87F0-577055A8CBC7}" dt="2022-10-22T13:24:09.191" v="164" actId="478"/>
          <ac:graphicFrameMkLst>
            <pc:docMk/>
            <pc:sldMk cId="3620647634" sldId="2142533580"/>
            <ac:graphicFrameMk id="15" creationId="{F002B537-DD6A-49C2-B7C7-AC99C20B98CE}"/>
          </ac:graphicFrameMkLst>
        </pc:graphicFrameChg>
      </pc:sldChg>
    </pc:docChg>
  </pc:docChgLst>
  <pc:docChgLst>
    <pc:chgData name="Samuel Eadie" userId="4bc0a245-e3de-4f63-a399-7e10d0d8a229" providerId="ADAL" clId="{2CAC06BF-E2BE-40CE-B698-970C122E7F9A}"/>
    <pc:docChg chg="undo redo custSel delSld modSld modSection">
      <pc:chgData name="Samuel Eadie" userId="4bc0a245-e3de-4f63-a399-7e10d0d8a229" providerId="ADAL" clId="{2CAC06BF-E2BE-40CE-B698-970C122E7F9A}" dt="2023-01-12T20:47:26.392" v="606" actId="207"/>
      <pc:docMkLst>
        <pc:docMk/>
      </pc:docMkLst>
      <pc:sldChg chg="modSp mod">
        <pc:chgData name="Samuel Eadie" userId="4bc0a245-e3de-4f63-a399-7e10d0d8a229" providerId="ADAL" clId="{2CAC06BF-E2BE-40CE-B698-970C122E7F9A}" dt="2023-01-12T07:04:00.454" v="558" actId="403"/>
        <pc:sldMkLst>
          <pc:docMk/>
          <pc:sldMk cId="870665549" sldId="898"/>
        </pc:sldMkLst>
        <pc:spChg chg="mod">
          <ac:chgData name="Samuel Eadie" userId="4bc0a245-e3de-4f63-a399-7e10d0d8a229" providerId="ADAL" clId="{2CAC06BF-E2BE-40CE-B698-970C122E7F9A}" dt="2023-01-12T06:59:13.331" v="187" actId="20577"/>
          <ac:spMkLst>
            <pc:docMk/>
            <pc:sldMk cId="870665549" sldId="898"/>
            <ac:spMk id="2" creationId="{00000000-0000-0000-0000-000000000000}"/>
          </ac:spMkLst>
        </pc:spChg>
        <pc:spChg chg="mod">
          <ac:chgData name="Samuel Eadie" userId="4bc0a245-e3de-4f63-a399-7e10d0d8a229" providerId="ADAL" clId="{2CAC06BF-E2BE-40CE-B698-970C122E7F9A}" dt="2023-01-12T07:04:00.454" v="558" actId="403"/>
          <ac:spMkLst>
            <pc:docMk/>
            <pc:sldMk cId="870665549" sldId="898"/>
            <ac:spMk id="3" creationId="{00000000-0000-0000-0000-000000000000}"/>
          </ac:spMkLst>
        </pc:spChg>
      </pc:sldChg>
      <pc:sldChg chg="modSp mod">
        <pc:chgData name="Samuel Eadie" userId="4bc0a245-e3de-4f63-a399-7e10d0d8a229" providerId="ADAL" clId="{2CAC06BF-E2BE-40CE-B698-970C122E7F9A}" dt="2023-01-12T07:04:33.750" v="559" actId="1076"/>
        <pc:sldMkLst>
          <pc:docMk/>
          <pc:sldMk cId="2138406338" sldId="899"/>
        </pc:sldMkLst>
        <pc:graphicFrameChg chg="mod modGraphic">
          <ac:chgData name="Samuel Eadie" userId="4bc0a245-e3de-4f63-a399-7e10d0d8a229" providerId="ADAL" clId="{2CAC06BF-E2BE-40CE-B698-970C122E7F9A}" dt="2023-01-12T07:04:33.750" v="559" actId="1076"/>
          <ac:graphicFrameMkLst>
            <pc:docMk/>
            <pc:sldMk cId="2138406338" sldId="899"/>
            <ac:graphicFrameMk id="4" creationId="{3BC6B5B2-EF4F-21EF-E245-54FA093A428F}"/>
          </ac:graphicFrameMkLst>
        </pc:graphicFrameChg>
        <pc:graphicFrameChg chg="mod">
          <ac:chgData name="Samuel Eadie" userId="4bc0a245-e3de-4f63-a399-7e10d0d8a229" providerId="ADAL" clId="{2CAC06BF-E2BE-40CE-B698-970C122E7F9A}" dt="2023-01-12T07:04:33.750" v="559" actId="1076"/>
          <ac:graphicFrameMkLst>
            <pc:docMk/>
            <pc:sldMk cId="2138406338" sldId="899"/>
            <ac:graphicFrameMk id="5" creationId="{94801858-C5AC-0480-00C4-0097F6690F0A}"/>
          </ac:graphicFrameMkLst>
        </pc:graphicFrameChg>
      </pc:sldChg>
      <pc:sldChg chg="addSp delSp modSp mod">
        <pc:chgData name="Samuel Eadie" userId="4bc0a245-e3de-4f63-a399-7e10d0d8a229" providerId="ADAL" clId="{2CAC06BF-E2BE-40CE-B698-970C122E7F9A}" dt="2023-01-12T20:47:26.392" v="606" actId="207"/>
        <pc:sldMkLst>
          <pc:docMk/>
          <pc:sldMk cId="1699612923" sldId="901"/>
        </pc:sldMkLst>
        <pc:spChg chg="mod">
          <ac:chgData name="Samuel Eadie" userId="4bc0a245-e3de-4f63-a399-7e10d0d8a229" providerId="ADAL" clId="{2CAC06BF-E2BE-40CE-B698-970C122E7F9A}" dt="2023-01-12T07:05:10.917" v="599" actId="20577"/>
          <ac:spMkLst>
            <pc:docMk/>
            <pc:sldMk cId="1699612923" sldId="901"/>
            <ac:spMk id="2" creationId="{00000000-0000-0000-0000-000000000000}"/>
          </ac:spMkLst>
        </pc:spChg>
        <pc:spChg chg="add del mod">
          <ac:chgData name="Samuel Eadie" userId="4bc0a245-e3de-4f63-a399-7e10d0d8a229" providerId="ADAL" clId="{2CAC06BF-E2BE-40CE-B698-970C122E7F9A}" dt="2023-01-12T06:55:44.865" v="81"/>
          <ac:spMkLst>
            <pc:docMk/>
            <pc:sldMk cId="1699612923" sldId="901"/>
            <ac:spMk id="5" creationId="{EE4FADD4-7212-1B68-0C4A-DA5D64DAC000}"/>
          </ac:spMkLst>
        </pc:spChg>
        <pc:spChg chg="add del mod">
          <ac:chgData name="Samuel Eadie" userId="4bc0a245-e3de-4f63-a399-7e10d0d8a229" providerId="ADAL" clId="{2CAC06BF-E2BE-40CE-B698-970C122E7F9A}" dt="2023-01-12T06:55:57.120" v="85"/>
          <ac:spMkLst>
            <pc:docMk/>
            <pc:sldMk cId="1699612923" sldId="901"/>
            <ac:spMk id="7" creationId="{3840FC21-4A6A-D6FC-B293-41E11841060A}"/>
          </ac:spMkLst>
        </pc:spChg>
        <pc:spChg chg="del">
          <ac:chgData name="Samuel Eadie" userId="4bc0a245-e3de-4f63-a399-7e10d0d8a229" providerId="ADAL" clId="{2CAC06BF-E2BE-40CE-B698-970C122E7F9A}" dt="2023-01-12T06:55:20.114" v="73" actId="478"/>
          <ac:spMkLst>
            <pc:docMk/>
            <pc:sldMk cId="1699612923" sldId="901"/>
            <ac:spMk id="9" creationId="{A2D09BC3-AAA2-2099-4DF0-D6D215FAAE12}"/>
          </ac:spMkLst>
        </pc:spChg>
        <pc:spChg chg="add del mod">
          <ac:chgData name="Samuel Eadie" userId="4bc0a245-e3de-4f63-a399-7e10d0d8a229" providerId="ADAL" clId="{2CAC06BF-E2BE-40CE-B698-970C122E7F9A}" dt="2023-01-12T06:56:00.903" v="89"/>
          <ac:spMkLst>
            <pc:docMk/>
            <pc:sldMk cId="1699612923" sldId="901"/>
            <ac:spMk id="11" creationId="{A90F342E-161C-EA24-CCDC-BC464DED9F82}"/>
          </ac:spMkLst>
        </pc:spChg>
        <pc:spChg chg="del">
          <ac:chgData name="Samuel Eadie" userId="4bc0a245-e3de-4f63-a399-7e10d0d8a229" providerId="ADAL" clId="{2CAC06BF-E2BE-40CE-B698-970C122E7F9A}" dt="2023-01-12T06:55:20.114" v="73" actId="478"/>
          <ac:spMkLst>
            <pc:docMk/>
            <pc:sldMk cId="1699612923" sldId="901"/>
            <ac:spMk id="13" creationId="{1FA07DB9-03E0-5880-784B-E72951CD8A9E}"/>
          </ac:spMkLst>
        </pc:spChg>
        <pc:spChg chg="add mod">
          <ac:chgData name="Samuel Eadie" userId="4bc0a245-e3de-4f63-a399-7e10d0d8a229" providerId="ADAL" clId="{2CAC06BF-E2BE-40CE-B698-970C122E7F9A}" dt="2023-01-12T06:56:19.796" v="93" actId="1076"/>
          <ac:spMkLst>
            <pc:docMk/>
            <pc:sldMk cId="1699612923" sldId="901"/>
            <ac:spMk id="17" creationId="{7EB671A4-058A-E115-0ABB-82599F7DD685}"/>
          </ac:spMkLst>
        </pc:spChg>
        <pc:spChg chg="add del mod">
          <ac:chgData name="Samuel Eadie" userId="4bc0a245-e3de-4f63-a399-7e10d0d8a229" providerId="ADAL" clId="{2CAC06BF-E2BE-40CE-B698-970C122E7F9A}" dt="2023-01-12T06:56:31.504" v="97"/>
          <ac:spMkLst>
            <pc:docMk/>
            <pc:sldMk cId="1699612923" sldId="901"/>
            <ac:spMk id="19" creationId="{0815C6C1-83CE-AAE9-A4E7-EBB0248346BE}"/>
          </ac:spMkLst>
        </pc:spChg>
        <pc:spChg chg="add mod">
          <ac:chgData name="Samuel Eadie" userId="4bc0a245-e3de-4f63-a399-7e10d0d8a229" providerId="ADAL" clId="{2CAC06BF-E2BE-40CE-B698-970C122E7F9A}" dt="2023-01-12T06:57:02.733" v="103" actId="1076"/>
          <ac:spMkLst>
            <pc:docMk/>
            <pc:sldMk cId="1699612923" sldId="901"/>
            <ac:spMk id="21" creationId="{D2690D50-9C41-DF1A-99A9-FD24B096FAB5}"/>
          </ac:spMkLst>
        </pc:spChg>
        <pc:graphicFrameChg chg="add del mod">
          <ac:chgData name="Samuel Eadie" userId="4bc0a245-e3de-4f63-a399-7e10d0d8a229" providerId="ADAL" clId="{2CAC06BF-E2BE-40CE-B698-970C122E7F9A}" dt="2023-01-12T06:55:44.865" v="81"/>
          <ac:graphicFrameMkLst>
            <pc:docMk/>
            <pc:sldMk cId="1699612923" sldId="901"/>
            <ac:graphicFrameMk id="3" creationId="{02870358-397B-6EA0-BEE8-6FBB6299D072}"/>
          </ac:graphicFrameMkLst>
        </pc:graphicFrameChg>
        <pc:graphicFrameChg chg="add del mod">
          <ac:chgData name="Samuel Eadie" userId="4bc0a245-e3de-4f63-a399-7e10d0d8a229" providerId="ADAL" clId="{2CAC06BF-E2BE-40CE-B698-970C122E7F9A}" dt="2023-01-12T06:55:44.865" v="81"/>
          <ac:graphicFrameMkLst>
            <pc:docMk/>
            <pc:sldMk cId="1699612923" sldId="901"/>
            <ac:graphicFrameMk id="4" creationId="{D0378789-BB50-681E-58DF-FA2901ED9D7C}"/>
          </ac:graphicFrameMkLst>
        </pc:graphicFrameChg>
        <pc:graphicFrameChg chg="add del mod">
          <ac:chgData name="Samuel Eadie" userId="4bc0a245-e3de-4f63-a399-7e10d0d8a229" providerId="ADAL" clId="{2CAC06BF-E2BE-40CE-B698-970C122E7F9A}" dt="2023-01-12T06:55:57.120" v="85"/>
          <ac:graphicFrameMkLst>
            <pc:docMk/>
            <pc:sldMk cId="1699612923" sldId="901"/>
            <ac:graphicFrameMk id="6" creationId="{0BD46631-6B35-0994-537D-42A2E32844D7}"/>
          </ac:graphicFrameMkLst>
        </pc:graphicFrameChg>
        <pc:graphicFrameChg chg="del">
          <ac:chgData name="Samuel Eadie" userId="4bc0a245-e3de-4f63-a399-7e10d0d8a229" providerId="ADAL" clId="{2CAC06BF-E2BE-40CE-B698-970C122E7F9A}" dt="2023-01-12T06:55:20.114" v="73" actId="478"/>
          <ac:graphicFrameMkLst>
            <pc:docMk/>
            <pc:sldMk cId="1699612923" sldId="901"/>
            <ac:graphicFrameMk id="8" creationId="{B6AB7AEB-C480-7567-43C6-F2D677EF2FD6}"/>
          </ac:graphicFrameMkLst>
        </pc:graphicFrameChg>
        <pc:graphicFrameChg chg="add del mod">
          <ac:chgData name="Samuel Eadie" userId="4bc0a245-e3de-4f63-a399-7e10d0d8a229" providerId="ADAL" clId="{2CAC06BF-E2BE-40CE-B698-970C122E7F9A}" dt="2023-01-12T06:56:00.903" v="89"/>
          <ac:graphicFrameMkLst>
            <pc:docMk/>
            <pc:sldMk cId="1699612923" sldId="901"/>
            <ac:graphicFrameMk id="10" creationId="{949456B3-DF58-D5DB-F164-DE8AA5A778A7}"/>
          </ac:graphicFrameMkLst>
        </pc:graphicFrameChg>
        <pc:graphicFrameChg chg="del">
          <ac:chgData name="Samuel Eadie" userId="4bc0a245-e3de-4f63-a399-7e10d0d8a229" providerId="ADAL" clId="{2CAC06BF-E2BE-40CE-B698-970C122E7F9A}" dt="2023-01-12T06:55:20.114" v="73" actId="478"/>
          <ac:graphicFrameMkLst>
            <pc:docMk/>
            <pc:sldMk cId="1699612923" sldId="901"/>
            <ac:graphicFrameMk id="12" creationId="{4C8AA24A-8C0D-1851-4990-D81C31C97F22}"/>
          </ac:graphicFrameMkLst>
        </pc:graphicFrameChg>
        <pc:graphicFrameChg chg="del">
          <ac:chgData name="Samuel Eadie" userId="4bc0a245-e3de-4f63-a399-7e10d0d8a229" providerId="ADAL" clId="{2CAC06BF-E2BE-40CE-B698-970C122E7F9A}" dt="2023-01-12T06:55:31.166" v="77" actId="478"/>
          <ac:graphicFrameMkLst>
            <pc:docMk/>
            <pc:sldMk cId="1699612923" sldId="901"/>
            <ac:graphicFrameMk id="14" creationId="{CCA65A53-BBF4-4B35-9BE1-C6EB3E4AFCBC}"/>
          </ac:graphicFrameMkLst>
        </pc:graphicFrameChg>
        <pc:graphicFrameChg chg="del">
          <ac:chgData name="Samuel Eadie" userId="4bc0a245-e3de-4f63-a399-7e10d0d8a229" providerId="ADAL" clId="{2CAC06BF-E2BE-40CE-B698-970C122E7F9A}" dt="2023-01-12T06:55:27.032" v="76" actId="478"/>
          <ac:graphicFrameMkLst>
            <pc:docMk/>
            <pc:sldMk cId="1699612923" sldId="901"/>
            <ac:graphicFrameMk id="15" creationId="{F002B537-DD6A-49C2-B7C7-AC99C20B98CE}"/>
          </ac:graphicFrameMkLst>
        </pc:graphicFrameChg>
        <pc:graphicFrameChg chg="add mod">
          <ac:chgData name="Samuel Eadie" userId="4bc0a245-e3de-4f63-a399-7e10d0d8a229" providerId="ADAL" clId="{2CAC06BF-E2BE-40CE-B698-970C122E7F9A}" dt="2023-01-12T06:56:19.796" v="93" actId="1076"/>
          <ac:graphicFrameMkLst>
            <pc:docMk/>
            <pc:sldMk cId="1699612923" sldId="901"/>
            <ac:graphicFrameMk id="16" creationId="{9C537CE9-3BF1-2D06-73C6-4AE4E42BD432}"/>
          </ac:graphicFrameMkLst>
        </pc:graphicFrameChg>
        <pc:graphicFrameChg chg="add del mod">
          <ac:chgData name="Samuel Eadie" userId="4bc0a245-e3de-4f63-a399-7e10d0d8a229" providerId="ADAL" clId="{2CAC06BF-E2BE-40CE-B698-970C122E7F9A}" dt="2023-01-12T06:56:31.504" v="97"/>
          <ac:graphicFrameMkLst>
            <pc:docMk/>
            <pc:sldMk cId="1699612923" sldId="901"/>
            <ac:graphicFrameMk id="18" creationId="{0B3CCB18-385E-A38C-08A0-25C0A4F2FE60}"/>
          </ac:graphicFrameMkLst>
        </pc:graphicFrameChg>
        <pc:graphicFrameChg chg="add mod modGraphic">
          <ac:chgData name="Samuel Eadie" userId="4bc0a245-e3de-4f63-a399-7e10d0d8a229" providerId="ADAL" clId="{2CAC06BF-E2BE-40CE-B698-970C122E7F9A}" dt="2023-01-12T20:47:26.392" v="606" actId="207"/>
          <ac:graphicFrameMkLst>
            <pc:docMk/>
            <pc:sldMk cId="1699612923" sldId="901"/>
            <ac:graphicFrameMk id="20" creationId="{96916AB2-0585-5B5F-E6E6-153958307C42}"/>
          </ac:graphicFrameMkLst>
        </pc:graphicFrameChg>
      </pc:sldChg>
      <pc:sldChg chg="addSp delSp modSp mod">
        <pc:chgData name="Samuel Eadie" userId="4bc0a245-e3de-4f63-a399-7e10d0d8a229" providerId="ADAL" clId="{2CAC06BF-E2BE-40CE-B698-970C122E7F9A}" dt="2023-01-12T06:58:34.636" v="164" actId="20577"/>
        <pc:sldMkLst>
          <pc:docMk/>
          <pc:sldMk cId="3306019182" sldId="2142533578"/>
        </pc:sldMkLst>
        <pc:spChg chg="mod">
          <ac:chgData name="Samuel Eadie" userId="4bc0a245-e3de-4f63-a399-7e10d0d8a229" providerId="ADAL" clId="{2CAC06BF-E2BE-40CE-B698-970C122E7F9A}" dt="2023-01-12T06:58:10.361" v="130"/>
          <ac:spMkLst>
            <pc:docMk/>
            <pc:sldMk cId="3306019182" sldId="2142533578"/>
            <ac:spMk id="2" creationId="{042BB913-964E-EDC8-9D30-FAD003A4EC11}"/>
          </ac:spMkLst>
        </pc:spChg>
        <pc:spChg chg="del mod">
          <ac:chgData name="Samuel Eadie" userId="4bc0a245-e3de-4f63-a399-7e10d0d8a229" providerId="ADAL" clId="{2CAC06BF-E2BE-40CE-B698-970C122E7F9A}" dt="2023-01-12T06:58:20.903" v="145" actId="478"/>
          <ac:spMkLst>
            <pc:docMk/>
            <pc:sldMk cId="3306019182" sldId="2142533578"/>
            <ac:spMk id="3" creationId="{0591CCDB-C6A6-FA7A-884B-4DD7B6B0ACCB}"/>
          </ac:spMkLst>
        </pc:spChg>
        <pc:spChg chg="mod">
          <ac:chgData name="Samuel Eadie" userId="4bc0a245-e3de-4f63-a399-7e10d0d8a229" providerId="ADAL" clId="{2CAC06BF-E2BE-40CE-B698-970C122E7F9A}" dt="2023-01-12T06:58:34.636" v="164" actId="20577"/>
          <ac:spMkLst>
            <pc:docMk/>
            <pc:sldMk cId="3306019182" sldId="2142533578"/>
            <ac:spMk id="4" creationId="{3699F111-F8BE-CB6C-30DF-7D4073B50B38}"/>
          </ac:spMkLst>
        </pc:spChg>
        <pc:spChg chg="mod">
          <ac:chgData name="Samuel Eadie" userId="4bc0a245-e3de-4f63-a399-7e10d0d8a229" providerId="ADAL" clId="{2CAC06BF-E2BE-40CE-B698-970C122E7F9A}" dt="2023-01-12T06:57:36.796" v="113" actId="20577"/>
          <ac:spMkLst>
            <pc:docMk/>
            <pc:sldMk cId="3306019182" sldId="2142533578"/>
            <ac:spMk id="5" creationId="{BDEDC922-2F88-ED49-8B42-6B07516760BE}"/>
          </ac:spMkLst>
        </pc:spChg>
        <pc:spChg chg="mod">
          <ac:chgData name="Samuel Eadie" userId="4bc0a245-e3de-4f63-a399-7e10d0d8a229" providerId="ADAL" clId="{2CAC06BF-E2BE-40CE-B698-970C122E7F9A}" dt="2023-01-12T06:57:47.778" v="122" actId="20577"/>
          <ac:spMkLst>
            <pc:docMk/>
            <pc:sldMk cId="3306019182" sldId="2142533578"/>
            <ac:spMk id="6" creationId="{6F84F0C4-7978-D32F-D494-5CEA02A607B1}"/>
          </ac:spMkLst>
        </pc:spChg>
        <pc:spChg chg="add del mod">
          <ac:chgData name="Samuel Eadie" userId="4bc0a245-e3de-4f63-a399-7e10d0d8a229" providerId="ADAL" clId="{2CAC06BF-E2BE-40CE-B698-970C122E7F9A}" dt="2023-01-12T06:58:22.298" v="146" actId="478"/>
          <ac:spMkLst>
            <pc:docMk/>
            <pc:sldMk cId="3306019182" sldId="2142533578"/>
            <ac:spMk id="8" creationId="{FCD5AAB3-6047-643E-CD0E-D0EE085C2F20}"/>
          </ac:spMkLst>
        </pc:spChg>
      </pc:sldChg>
      <pc:sldChg chg="delSp del">
        <pc:chgData name="Samuel Eadie" userId="4bc0a245-e3de-4f63-a399-7e10d0d8a229" providerId="ADAL" clId="{2CAC06BF-E2BE-40CE-B698-970C122E7F9A}" dt="2023-01-12T06:55:04.745" v="72" actId="47"/>
        <pc:sldMkLst>
          <pc:docMk/>
          <pc:sldMk cId="3620647634" sldId="2142533580"/>
        </pc:sldMkLst>
        <pc:spChg chg="del">
          <ac:chgData name="Samuel Eadie" userId="4bc0a245-e3de-4f63-a399-7e10d0d8a229" providerId="ADAL" clId="{2CAC06BF-E2BE-40CE-B698-970C122E7F9A}" dt="2023-01-12T06:54:54.450" v="71" actId="478"/>
          <ac:spMkLst>
            <pc:docMk/>
            <pc:sldMk cId="3620647634" sldId="2142533580"/>
            <ac:spMk id="6" creationId="{76832B89-DF8A-61D2-38F3-33ED8D104B7D}"/>
          </ac:spMkLst>
        </pc:spChg>
        <pc:spChg chg="del">
          <ac:chgData name="Samuel Eadie" userId="4bc0a245-e3de-4f63-a399-7e10d0d8a229" providerId="ADAL" clId="{2CAC06BF-E2BE-40CE-B698-970C122E7F9A}" dt="2023-01-12T06:54:54.450" v="71" actId="478"/>
          <ac:spMkLst>
            <pc:docMk/>
            <pc:sldMk cId="3620647634" sldId="2142533580"/>
            <ac:spMk id="10" creationId="{E414D6F6-BC84-C6BE-7010-28274D9132C9}"/>
          </ac:spMkLst>
        </pc:spChg>
        <pc:spChg chg="del">
          <ac:chgData name="Samuel Eadie" userId="4bc0a245-e3de-4f63-a399-7e10d0d8a229" providerId="ADAL" clId="{2CAC06BF-E2BE-40CE-B698-970C122E7F9A}" dt="2023-01-12T06:54:54.450" v="71" actId="478"/>
          <ac:spMkLst>
            <pc:docMk/>
            <pc:sldMk cId="3620647634" sldId="2142533580"/>
            <ac:spMk id="16" creationId="{C0F93771-EF3C-D5A3-FCB9-577B2DD67413}"/>
          </ac:spMkLst>
        </pc:spChg>
        <pc:graphicFrameChg chg="del">
          <ac:chgData name="Samuel Eadie" userId="4bc0a245-e3de-4f63-a399-7e10d0d8a229" providerId="ADAL" clId="{2CAC06BF-E2BE-40CE-B698-970C122E7F9A}" dt="2023-01-12T06:54:54.450" v="71" actId="478"/>
          <ac:graphicFrameMkLst>
            <pc:docMk/>
            <pc:sldMk cId="3620647634" sldId="2142533580"/>
            <ac:graphicFrameMk id="5" creationId="{94BB55D8-70FB-55CE-909A-1C6D063FFF89}"/>
          </ac:graphicFrameMkLst>
        </pc:graphicFrameChg>
        <pc:graphicFrameChg chg="del">
          <ac:chgData name="Samuel Eadie" userId="4bc0a245-e3de-4f63-a399-7e10d0d8a229" providerId="ADAL" clId="{2CAC06BF-E2BE-40CE-B698-970C122E7F9A}" dt="2023-01-12T06:54:54.450" v="71" actId="478"/>
          <ac:graphicFrameMkLst>
            <pc:docMk/>
            <pc:sldMk cId="3620647634" sldId="2142533580"/>
            <ac:graphicFrameMk id="7" creationId="{03991AB9-ABAB-0A9A-D173-4EF819E6FF45}"/>
          </ac:graphicFrameMkLst>
        </pc:graphicFrameChg>
        <pc:graphicFrameChg chg="del">
          <ac:chgData name="Samuel Eadie" userId="4bc0a245-e3de-4f63-a399-7e10d0d8a229" providerId="ADAL" clId="{2CAC06BF-E2BE-40CE-B698-970C122E7F9A}" dt="2023-01-12T06:54:54.450" v="71" actId="478"/>
          <ac:graphicFrameMkLst>
            <pc:docMk/>
            <pc:sldMk cId="3620647634" sldId="2142533580"/>
            <ac:graphicFrameMk id="11" creationId="{924A4192-1C85-6A2A-D2CF-2E9FE053E14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1/12/2023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12.01.2023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US" sz="2000" b="1" dirty="0">
                <a:effectLst/>
                <a:ea typeface="SimSun" panose="02010600030101010101" pitchFamily="2" charset="-122"/>
              </a:rPr>
              <a:t>EE1-1.9: Reduced complexity CNN-based in-loop filtering</a:t>
            </a:r>
            <a:endParaRPr lang="en-US"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11-21 January 2023</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S. Eadie, M. Coban,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JVET-AC0155</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Overview</a:t>
            </a:r>
          </a:p>
        </p:txBody>
      </p:sp>
      <p:sp>
        <p:nvSpPr>
          <p:cNvPr id="3" name="Content Placeholder 2"/>
          <p:cNvSpPr>
            <a:spLocks noGrp="1"/>
          </p:cNvSpPr>
          <p:nvPr>
            <p:ph sz="quarter" idx="4294967295"/>
          </p:nvPr>
        </p:nvSpPr>
        <p:spPr>
          <a:xfrm>
            <a:off x="177818" y="1719072"/>
            <a:ext cx="5361961" cy="4681728"/>
          </a:xfrm>
        </p:spPr>
        <p:txBody>
          <a:bodyPr/>
          <a:lstStyle/>
          <a:p>
            <a:pPr marL="742950" lvl="6" indent="-285750">
              <a:buFont typeface="Arial" panose="020B0604020202020204" pitchFamily="34" charset="0"/>
              <a:buChar char="•"/>
            </a:pPr>
            <a:r>
              <a:rPr lang="en-US" sz="1800" dirty="0">
                <a:solidFill>
                  <a:schemeClr val="tx2"/>
                </a:solidFill>
              </a:rPr>
              <a:t>The NN ILF from JVET-AB0164 with n=24 backbone blocks was tested using the SADL inference runtime</a:t>
            </a:r>
          </a:p>
          <a:p>
            <a:pPr marL="742950" lvl="6" indent="-285750">
              <a:buFont typeface="Arial" panose="020B0604020202020204" pitchFamily="34" charset="0"/>
              <a:buChar char="•"/>
            </a:pPr>
            <a:r>
              <a:rPr lang="en-US" sz="1800" dirty="0">
                <a:solidFill>
                  <a:schemeClr val="tx2"/>
                </a:solidFill>
              </a:rPr>
              <a:t>Both 32-bit floating point and 16-bit integer runtimes were tested</a:t>
            </a:r>
          </a:p>
          <a:p>
            <a:pPr marL="742950" lvl="6" indent="-285750">
              <a:buFont typeface="Arial" panose="020B0604020202020204" pitchFamily="34" charset="0"/>
              <a:buChar char="•"/>
            </a:pPr>
            <a:r>
              <a:rPr lang="en-US" sz="1800" b="0" dirty="0">
                <a:solidFill>
                  <a:schemeClr val="tx2"/>
                </a:solidFill>
              </a:rPr>
              <a:t>Network architecture aspects from filter set #0 (backbone residual blocks) and filter set #1 (input/output heads)</a:t>
            </a:r>
            <a:endParaRPr lang="pt-BR" dirty="0">
              <a:solidFill>
                <a:schemeClr val="tx2"/>
              </a:solidFill>
            </a:endParaRPr>
          </a:p>
          <a:p>
            <a:pPr marL="742950" lvl="6" indent="-285750">
              <a:buFont typeface="Arial" panose="020B0604020202020204" pitchFamily="34" charset="0"/>
              <a:buChar char="•"/>
            </a:pPr>
            <a:r>
              <a:rPr lang="pt-BR" sz="1400" b="0" dirty="0">
                <a:solidFill>
                  <a:schemeClr val="tx2"/>
                </a:solidFill>
              </a:rPr>
              <a:t>Uses inference software from </a:t>
            </a:r>
            <a:r>
              <a:rPr lang="pt-BR" sz="1400" dirty="0">
                <a:solidFill>
                  <a:schemeClr val="tx2"/>
                </a:solidFill>
              </a:rPr>
              <a:t>filter set #1 due to input/output similarity </a:t>
            </a:r>
            <a:endParaRPr lang="en-US" sz="1400" b="0" dirty="0">
              <a:solidFill>
                <a:schemeClr val="tx2"/>
              </a:solidFill>
            </a:endParaRPr>
          </a:p>
        </p:txBody>
      </p:sp>
      <p:grpSp>
        <p:nvGrpSpPr>
          <p:cNvPr id="82" name="Group 81">
            <a:extLst>
              <a:ext uri="{FF2B5EF4-FFF2-40B4-BE49-F238E27FC236}">
                <a16:creationId xmlns:a16="http://schemas.microsoft.com/office/drawing/2014/main" id="{48253E1D-84B2-A4BA-5D53-2C97CA5D1004}"/>
              </a:ext>
            </a:extLst>
          </p:cNvPr>
          <p:cNvGrpSpPr/>
          <p:nvPr/>
        </p:nvGrpSpPr>
        <p:grpSpPr>
          <a:xfrm>
            <a:off x="5778518" y="1701623"/>
            <a:ext cx="6335185" cy="4380090"/>
            <a:chOff x="5778518" y="1701623"/>
            <a:chExt cx="6335185" cy="4380090"/>
          </a:xfrm>
        </p:grpSpPr>
        <p:sp>
          <p:nvSpPr>
            <p:cNvPr id="5" name="Rectangle 4">
              <a:extLst>
                <a:ext uri="{FF2B5EF4-FFF2-40B4-BE49-F238E27FC236}">
                  <a16:creationId xmlns:a16="http://schemas.microsoft.com/office/drawing/2014/main" id="{70EF3A06-52F1-8A85-DD5E-AF75BCA95C19}"/>
                </a:ext>
              </a:extLst>
            </p:cNvPr>
            <p:cNvSpPr/>
            <p:nvPr/>
          </p:nvSpPr>
          <p:spPr>
            <a:xfrm>
              <a:off x="7759748" y="3382458"/>
              <a:ext cx="725146" cy="854632"/>
            </a:xfrm>
            <a:prstGeom prst="rect">
              <a:avLst/>
            </a:prstGeom>
            <a:solidFill>
              <a:schemeClr val="accent1">
                <a:lumMod val="20000"/>
                <a:lumOff val="80000"/>
                <a:alpha val="25000"/>
              </a:schemeClr>
            </a:solidFill>
            <a:ln>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8491D793-3029-B21B-C356-2B007B249916}"/>
                </a:ext>
              </a:extLst>
            </p:cNvPr>
            <p:cNvSpPr/>
            <p:nvPr/>
          </p:nvSpPr>
          <p:spPr>
            <a:xfrm>
              <a:off x="8333377" y="4587103"/>
              <a:ext cx="2391035" cy="1494610"/>
            </a:xfrm>
            <a:prstGeom prst="rect">
              <a:avLst/>
            </a:prstGeom>
            <a:solidFill>
              <a:schemeClr val="accent1">
                <a:lumMod val="40000"/>
                <a:lumOff val="60000"/>
                <a:alpha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7FFFF1E5-AF72-956B-BE8C-2EF62FE7ECFB}"/>
                </a:ext>
              </a:extLst>
            </p:cNvPr>
            <p:cNvSpPr/>
            <p:nvPr/>
          </p:nvSpPr>
          <p:spPr>
            <a:xfrm>
              <a:off x="8547217" y="3376758"/>
              <a:ext cx="725146" cy="854632"/>
            </a:xfrm>
            <a:prstGeom prst="rect">
              <a:avLst/>
            </a:prstGeom>
            <a:solidFill>
              <a:schemeClr val="accent1">
                <a:lumMod val="20000"/>
                <a:lumOff val="80000"/>
                <a:alpha val="25000"/>
              </a:schemeClr>
            </a:solidFill>
            <a:ln>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9C482D8-31D5-3855-191C-97EF6FEC2C1E}"/>
                </a:ext>
              </a:extLst>
            </p:cNvPr>
            <p:cNvSpPr/>
            <p:nvPr/>
          </p:nvSpPr>
          <p:spPr>
            <a:xfrm>
              <a:off x="9331555" y="3376758"/>
              <a:ext cx="869918" cy="854632"/>
            </a:xfrm>
            <a:prstGeom prst="rect">
              <a:avLst/>
            </a:prstGeom>
            <a:solidFill>
              <a:schemeClr val="accent1">
                <a:lumMod val="20000"/>
                <a:lumOff val="80000"/>
                <a:alpha val="50000"/>
              </a:schemeClr>
            </a:solid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9D8C8F95-6D4D-0996-27B8-35C8B8C93D32}"/>
                </a:ext>
              </a:extLst>
            </p:cNvPr>
            <p:cNvSpPr/>
            <p:nvPr/>
          </p:nvSpPr>
          <p:spPr>
            <a:xfrm rot="16200000">
              <a:off x="6068784" y="3718352"/>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9" name="Rectangle 8">
              <a:extLst>
                <a:ext uri="{FF2B5EF4-FFF2-40B4-BE49-F238E27FC236}">
                  <a16:creationId xmlns:a16="http://schemas.microsoft.com/office/drawing/2014/main" id="{8B043A93-E191-93DC-76D1-288D60D7CAEE}"/>
                </a:ext>
              </a:extLst>
            </p:cNvPr>
            <p:cNvSpPr/>
            <p:nvPr/>
          </p:nvSpPr>
          <p:spPr>
            <a:xfrm rot="16200000">
              <a:off x="6460606" y="371679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10" name="Rectangle 9">
              <a:extLst>
                <a:ext uri="{FF2B5EF4-FFF2-40B4-BE49-F238E27FC236}">
                  <a16:creationId xmlns:a16="http://schemas.microsoft.com/office/drawing/2014/main" id="{7A445F2E-7807-8469-A035-69AA9C5316FA}"/>
                </a:ext>
              </a:extLst>
            </p:cNvPr>
            <p:cNvSpPr/>
            <p:nvPr/>
          </p:nvSpPr>
          <p:spPr>
            <a:xfrm rot="16200000">
              <a:off x="7215960" y="371732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concat</a:t>
              </a:r>
            </a:p>
          </p:txBody>
        </p:sp>
        <p:sp>
          <p:nvSpPr>
            <p:cNvPr id="11" name="Rectangle 10">
              <a:extLst>
                <a:ext uri="{FF2B5EF4-FFF2-40B4-BE49-F238E27FC236}">
                  <a16:creationId xmlns:a16="http://schemas.microsoft.com/office/drawing/2014/main" id="{BF3F8009-45B3-D2D5-59E2-CF0B09460FAF}"/>
                </a:ext>
              </a:extLst>
            </p:cNvPr>
            <p:cNvSpPr/>
            <p:nvPr/>
          </p:nvSpPr>
          <p:spPr>
            <a:xfrm rot="16200000">
              <a:off x="8397706" y="371917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conv3x3,2ↆ</a:t>
              </a:r>
            </a:p>
          </p:txBody>
        </p:sp>
        <p:cxnSp>
          <p:nvCxnSpPr>
            <p:cNvPr id="12" name="Straight Arrow Connector 11">
              <a:extLst>
                <a:ext uri="{FF2B5EF4-FFF2-40B4-BE49-F238E27FC236}">
                  <a16:creationId xmlns:a16="http://schemas.microsoft.com/office/drawing/2014/main" id="{88519986-7D3D-1CE4-3D5D-B0FE0363DDEC}"/>
                </a:ext>
              </a:extLst>
            </p:cNvPr>
            <p:cNvCxnSpPr>
              <a:cxnSpLocks/>
            </p:cNvCxnSpPr>
            <p:nvPr/>
          </p:nvCxnSpPr>
          <p:spPr>
            <a:xfrm>
              <a:off x="6518785" y="382792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CA872E4-699D-99C9-F0D4-6ECC623088E2}"/>
                </a:ext>
              </a:extLst>
            </p:cNvPr>
            <p:cNvCxnSpPr>
              <a:cxnSpLocks/>
            </p:cNvCxnSpPr>
            <p:nvPr/>
          </p:nvCxnSpPr>
          <p:spPr>
            <a:xfrm>
              <a:off x="6126964" y="382792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1F3E941-CCDE-71B4-7FFD-A1E30648D9E0}"/>
                </a:ext>
              </a:extLst>
            </p:cNvPr>
            <p:cNvSpPr txBox="1"/>
            <p:nvPr/>
          </p:nvSpPr>
          <p:spPr>
            <a:xfrm>
              <a:off x="5847810" y="3738780"/>
              <a:ext cx="189154"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BS</a:t>
              </a:r>
            </a:p>
          </p:txBody>
        </p:sp>
        <p:sp>
          <p:nvSpPr>
            <p:cNvPr id="15" name="Rectangle 14">
              <a:extLst>
                <a:ext uri="{FF2B5EF4-FFF2-40B4-BE49-F238E27FC236}">
                  <a16:creationId xmlns:a16="http://schemas.microsoft.com/office/drawing/2014/main" id="{947AEC5D-DF0A-C6F5-FAF9-6F4E2B5739CE}"/>
                </a:ext>
              </a:extLst>
            </p:cNvPr>
            <p:cNvSpPr/>
            <p:nvPr/>
          </p:nvSpPr>
          <p:spPr>
            <a:xfrm rot="16200000">
              <a:off x="6068784" y="2934012"/>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16" name="Rectangle 15">
              <a:extLst>
                <a:ext uri="{FF2B5EF4-FFF2-40B4-BE49-F238E27FC236}">
                  <a16:creationId xmlns:a16="http://schemas.microsoft.com/office/drawing/2014/main" id="{110C34D2-8FBE-3E3A-E078-0A0302EC2D3D}"/>
                </a:ext>
              </a:extLst>
            </p:cNvPr>
            <p:cNvSpPr/>
            <p:nvPr/>
          </p:nvSpPr>
          <p:spPr>
            <a:xfrm rot="16200000">
              <a:off x="6460606" y="293245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17" name="Straight Arrow Connector 16">
              <a:extLst>
                <a:ext uri="{FF2B5EF4-FFF2-40B4-BE49-F238E27FC236}">
                  <a16:creationId xmlns:a16="http://schemas.microsoft.com/office/drawing/2014/main" id="{F3D7ED1F-5455-D3CC-7782-7E6E482BC39C}"/>
                </a:ext>
              </a:extLst>
            </p:cNvPr>
            <p:cNvCxnSpPr>
              <a:cxnSpLocks/>
            </p:cNvCxnSpPr>
            <p:nvPr/>
          </p:nvCxnSpPr>
          <p:spPr>
            <a:xfrm>
              <a:off x="6518785" y="304358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8A98D1B-44A9-BA5B-1185-59CD9F6F9712}"/>
                </a:ext>
              </a:extLst>
            </p:cNvPr>
            <p:cNvCxnSpPr>
              <a:cxnSpLocks/>
            </p:cNvCxnSpPr>
            <p:nvPr/>
          </p:nvCxnSpPr>
          <p:spPr>
            <a:xfrm>
              <a:off x="6126964" y="304358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F07BA98-4C5C-29BC-A3BB-C956EA7C6244}"/>
                </a:ext>
              </a:extLst>
            </p:cNvPr>
            <p:cNvSpPr txBox="1"/>
            <p:nvPr/>
          </p:nvSpPr>
          <p:spPr>
            <a:xfrm>
              <a:off x="5778518" y="2953895"/>
              <a:ext cx="336631"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Pred.</a:t>
              </a:r>
            </a:p>
          </p:txBody>
        </p:sp>
        <p:sp>
          <p:nvSpPr>
            <p:cNvPr id="20" name="Rectangle 19">
              <a:extLst>
                <a:ext uri="{FF2B5EF4-FFF2-40B4-BE49-F238E27FC236}">
                  <a16:creationId xmlns:a16="http://schemas.microsoft.com/office/drawing/2014/main" id="{95144ED4-1E3C-B77D-D22D-B3FFACE82F6E}"/>
                </a:ext>
              </a:extLst>
            </p:cNvPr>
            <p:cNvSpPr/>
            <p:nvPr/>
          </p:nvSpPr>
          <p:spPr>
            <a:xfrm rot="16200000">
              <a:off x="6068783" y="451282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21" name="Rectangle 20">
              <a:extLst>
                <a:ext uri="{FF2B5EF4-FFF2-40B4-BE49-F238E27FC236}">
                  <a16:creationId xmlns:a16="http://schemas.microsoft.com/office/drawing/2014/main" id="{8148152D-4A16-2965-CD9A-2B0C54560470}"/>
                </a:ext>
              </a:extLst>
            </p:cNvPr>
            <p:cNvSpPr/>
            <p:nvPr/>
          </p:nvSpPr>
          <p:spPr>
            <a:xfrm rot="16200000">
              <a:off x="6460605" y="451126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22" name="Straight Arrow Connector 21">
              <a:extLst>
                <a:ext uri="{FF2B5EF4-FFF2-40B4-BE49-F238E27FC236}">
                  <a16:creationId xmlns:a16="http://schemas.microsoft.com/office/drawing/2014/main" id="{70AE21AF-CC3B-47FF-D65F-75E8C2C21BE4}"/>
                </a:ext>
              </a:extLst>
            </p:cNvPr>
            <p:cNvCxnSpPr>
              <a:cxnSpLocks/>
            </p:cNvCxnSpPr>
            <p:nvPr/>
          </p:nvCxnSpPr>
          <p:spPr>
            <a:xfrm>
              <a:off x="6518784" y="462239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34C44B7-D42E-EE1E-A3B3-F63E576F354C}"/>
                </a:ext>
              </a:extLst>
            </p:cNvPr>
            <p:cNvCxnSpPr>
              <a:cxnSpLocks/>
            </p:cNvCxnSpPr>
            <p:nvPr/>
          </p:nvCxnSpPr>
          <p:spPr>
            <a:xfrm>
              <a:off x="6126963" y="462239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10BB19E-17E9-1CA0-C9D5-A52EBDD40393}"/>
                </a:ext>
              </a:extLst>
            </p:cNvPr>
            <p:cNvSpPr txBox="1"/>
            <p:nvPr/>
          </p:nvSpPr>
          <p:spPr>
            <a:xfrm>
              <a:off x="5778518" y="4532826"/>
              <a:ext cx="336631" cy="162480"/>
            </a:xfrm>
            <a:prstGeom prst="rect">
              <a:avLst/>
            </a:prstGeom>
          </p:spPr>
          <p:txBody>
            <a:bodyPr wrap="squar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Part.</a:t>
              </a:r>
            </a:p>
          </p:txBody>
        </p:sp>
        <p:sp>
          <p:nvSpPr>
            <p:cNvPr id="25" name="Rectangle 24">
              <a:extLst>
                <a:ext uri="{FF2B5EF4-FFF2-40B4-BE49-F238E27FC236}">
                  <a16:creationId xmlns:a16="http://schemas.microsoft.com/office/drawing/2014/main" id="{C59068FF-E48D-8258-1C84-DD6B53D85AD5}"/>
                </a:ext>
              </a:extLst>
            </p:cNvPr>
            <p:cNvSpPr/>
            <p:nvPr/>
          </p:nvSpPr>
          <p:spPr>
            <a:xfrm rot="16200000">
              <a:off x="6068783" y="530460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26" name="Rectangle 25">
              <a:extLst>
                <a:ext uri="{FF2B5EF4-FFF2-40B4-BE49-F238E27FC236}">
                  <a16:creationId xmlns:a16="http://schemas.microsoft.com/office/drawing/2014/main" id="{B532E9CB-E8F1-5042-4FD2-DC20E91619EA}"/>
                </a:ext>
              </a:extLst>
            </p:cNvPr>
            <p:cNvSpPr/>
            <p:nvPr/>
          </p:nvSpPr>
          <p:spPr>
            <a:xfrm rot="16200000">
              <a:off x="6460605" y="530304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27" name="Straight Arrow Connector 26">
              <a:extLst>
                <a:ext uri="{FF2B5EF4-FFF2-40B4-BE49-F238E27FC236}">
                  <a16:creationId xmlns:a16="http://schemas.microsoft.com/office/drawing/2014/main" id="{8DB6682C-0E37-445C-47E0-DD3859CFA40F}"/>
                </a:ext>
              </a:extLst>
            </p:cNvPr>
            <p:cNvCxnSpPr>
              <a:cxnSpLocks/>
            </p:cNvCxnSpPr>
            <p:nvPr/>
          </p:nvCxnSpPr>
          <p:spPr>
            <a:xfrm>
              <a:off x="6518784" y="541417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0E34042-4FC9-380F-D0B5-FAB66647DB26}"/>
                </a:ext>
              </a:extLst>
            </p:cNvPr>
            <p:cNvCxnSpPr>
              <a:cxnSpLocks/>
            </p:cNvCxnSpPr>
            <p:nvPr/>
          </p:nvCxnSpPr>
          <p:spPr>
            <a:xfrm>
              <a:off x="6126963" y="541417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7F6449C-9CF2-463C-D6A5-928E028E07B5}"/>
                </a:ext>
              </a:extLst>
            </p:cNvPr>
            <p:cNvSpPr txBox="1"/>
            <p:nvPr/>
          </p:nvSpPr>
          <p:spPr>
            <a:xfrm>
              <a:off x="5847810" y="5326872"/>
              <a:ext cx="258445" cy="162480"/>
            </a:xfrm>
            <a:prstGeom prst="rect">
              <a:avLst/>
            </a:prstGeom>
          </p:spPr>
          <p:txBody>
            <a:bodyPr wrap="squar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QP</a:t>
              </a:r>
            </a:p>
          </p:txBody>
        </p:sp>
        <p:sp>
          <p:nvSpPr>
            <p:cNvPr id="30" name="Rectangle 29">
              <a:extLst>
                <a:ext uri="{FF2B5EF4-FFF2-40B4-BE49-F238E27FC236}">
                  <a16:creationId xmlns:a16="http://schemas.microsoft.com/office/drawing/2014/main" id="{9240F6C5-8BBF-9425-AD08-7A641D2D5ACA}"/>
                </a:ext>
              </a:extLst>
            </p:cNvPr>
            <p:cNvSpPr/>
            <p:nvPr/>
          </p:nvSpPr>
          <p:spPr>
            <a:xfrm rot="16200000">
              <a:off x="6068783" y="2140677"/>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conv3x3</a:t>
              </a:r>
            </a:p>
          </p:txBody>
        </p:sp>
        <p:sp>
          <p:nvSpPr>
            <p:cNvPr id="31" name="Rectangle 30">
              <a:extLst>
                <a:ext uri="{FF2B5EF4-FFF2-40B4-BE49-F238E27FC236}">
                  <a16:creationId xmlns:a16="http://schemas.microsoft.com/office/drawing/2014/main" id="{AAA56A29-AD85-F399-87CD-6F1FE2E47BF3}"/>
                </a:ext>
              </a:extLst>
            </p:cNvPr>
            <p:cNvSpPr/>
            <p:nvPr/>
          </p:nvSpPr>
          <p:spPr>
            <a:xfrm rot="16200000">
              <a:off x="6460605" y="2139123"/>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32" name="Straight Arrow Connector 31">
              <a:extLst>
                <a:ext uri="{FF2B5EF4-FFF2-40B4-BE49-F238E27FC236}">
                  <a16:creationId xmlns:a16="http://schemas.microsoft.com/office/drawing/2014/main" id="{5C5835E5-97DC-9BD9-6CA3-A590569A0E74}"/>
                </a:ext>
              </a:extLst>
            </p:cNvPr>
            <p:cNvCxnSpPr>
              <a:cxnSpLocks/>
            </p:cNvCxnSpPr>
            <p:nvPr/>
          </p:nvCxnSpPr>
          <p:spPr>
            <a:xfrm>
              <a:off x="6518784" y="2250250"/>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E7454F7-36F7-980D-5599-144F5FCB163B}"/>
                </a:ext>
              </a:extLst>
            </p:cNvPr>
            <p:cNvCxnSpPr>
              <a:cxnSpLocks/>
            </p:cNvCxnSpPr>
            <p:nvPr/>
          </p:nvCxnSpPr>
          <p:spPr>
            <a:xfrm>
              <a:off x="6126963" y="2250250"/>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C9A9C8F-EE73-AEFC-4548-591EFDE3947C}"/>
                </a:ext>
              </a:extLst>
            </p:cNvPr>
            <p:cNvSpPr txBox="1"/>
            <p:nvPr/>
          </p:nvSpPr>
          <p:spPr>
            <a:xfrm>
              <a:off x="5813567" y="2169010"/>
              <a:ext cx="290144"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Rec.</a:t>
              </a:r>
            </a:p>
          </p:txBody>
        </p:sp>
        <p:cxnSp>
          <p:nvCxnSpPr>
            <p:cNvPr id="35" name="Connector: Elbow 34">
              <a:extLst>
                <a:ext uri="{FF2B5EF4-FFF2-40B4-BE49-F238E27FC236}">
                  <a16:creationId xmlns:a16="http://schemas.microsoft.com/office/drawing/2014/main" id="{9B26EB59-F137-DCB9-5EA9-4250A491AA86}"/>
                </a:ext>
              </a:extLst>
            </p:cNvPr>
            <p:cNvCxnSpPr>
              <a:stCxn id="31" idx="2"/>
              <a:endCxn id="10" idx="0"/>
            </p:cNvCxnSpPr>
            <p:nvPr/>
          </p:nvCxnSpPr>
          <p:spPr>
            <a:xfrm>
              <a:off x="6910605" y="2229123"/>
              <a:ext cx="575355" cy="1578197"/>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0B68549-30B2-D7B5-64AD-DE6C866BAB21}"/>
                </a:ext>
              </a:extLst>
            </p:cNvPr>
            <p:cNvSpPr/>
            <p:nvPr/>
          </p:nvSpPr>
          <p:spPr>
            <a:xfrm rot="16200000">
              <a:off x="7611314" y="371679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conv1x1</a:t>
              </a:r>
            </a:p>
          </p:txBody>
        </p:sp>
        <p:cxnSp>
          <p:nvCxnSpPr>
            <p:cNvPr id="37" name="Connector: Elbow 36">
              <a:extLst>
                <a:ext uri="{FF2B5EF4-FFF2-40B4-BE49-F238E27FC236}">
                  <a16:creationId xmlns:a16="http://schemas.microsoft.com/office/drawing/2014/main" id="{33E8480F-A1D1-5FD6-97E1-B4E12A7E1BDA}"/>
                </a:ext>
              </a:extLst>
            </p:cNvPr>
            <p:cNvCxnSpPr>
              <a:stCxn id="26" idx="2"/>
              <a:endCxn id="10" idx="0"/>
            </p:cNvCxnSpPr>
            <p:nvPr/>
          </p:nvCxnSpPr>
          <p:spPr>
            <a:xfrm flipV="1">
              <a:off x="6910605" y="3807320"/>
              <a:ext cx="575355" cy="1585726"/>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685CA9DA-BC51-EFB6-AD2E-BA73245B1218}"/>
                </a:ext>
              </a:extLst>
            </p:cNvPr>
            <p:cNvCxnSpPr>
              <a:cxnSpLocks/>
              <a:stCxn id="21" idx="2"/>
              <a:endCxn id="10" idx="0"/>
            </p:cNvCxnSpPr>
            <p:nvPr/>
          </p:nvCxnSpPr>
          <p:spPr>
            <a:xfrm flipV="1">
              <a:off x="6910605" y="3807320"/>
              <a:ext cx="575355" cy="793946"/>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F87FC2CA-920B-A70F-3E37-2C586A721FF0}"/>
                </a:ext>
              </a:extLst>
            </p:cNvPr>
            <p:cNvCxnSpPr>
              <a:cxnSpLocks/>
              <a:stCxn id="9" idx="2"/>
              <a:endCxn id="10" idx="0"/>
            </p:cNvCxnSpPr>
            <p:nvPr/>
          </p:nvCxnSpPr>
          <p:spPr>
            <a:xfrm>
              <a:off x="6910606" y="3806798"/>
              <a:ext cx="575354" cy="522"/>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7FBEA917-CA56-EEF3-8C41-6E2054D4F6D9}"/>
                </a:ext>
              </a:extLst>
            </p:cNvPr>
            <p:cNvCxnSpPr>
              <a:cxnSpLocks/>
              <a:stCxn id="16" idx="2"/>
              <a:endCxn id="10" idx="0"/>
            </p:cNvCxnSpPr>
            <p:nvPr/>
          </p:nvCxnSpPr>
          <p:spPr>
            <a:xfrm>
              <a:off x="6910606" y="3022458"/>
              <a:ext cx="575354" cy="784862"/>
            </a:xfrm>
            <a:prstGeom prst="bentConnector3">
              <a:avLst>
                <a:gd name="adj1" fmla="val 50000"/>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2812BC3E-6512-A03B-0111-DD4179A6A20C}"/>
                </a:ext>
              </a:extLst>
            </p:cNvPr>
            <p:cNvSpPr/>
            <p:nvPr/>
          </p:nvSpPr>
          <p:spPr>
            <a:xfrm rot="16200000">
              <a:off x="7948067" y="3719521"/>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2" name="Rectangle 41">
              <a:extLst>
                <a:ext uri="{FF2B5EF4-FFF2-40B4-BE49-F238E27FC236}">
                  <a16:creationId xmlns:a16="http://schemas.microsoft.com/office/drawing/2014/main" id="{DA919C90-2A74-C373-F17E-149A66D61848}"/>
                </a:ext>
              </a:extLst>
            </p:cNvPr>
            <p:cNvSpPr/>
            <p:nvPr/>
          </p:nvSpPr>
          <p:spPr>
            <a:xfrm rot="16200000">
              <a:off x="8752906" y="371917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3" name="Rectangle 42">
              <a:extLst>
                <a:ext uri="{FF2B5EF4-FFF2-40B4-BE49-F238E27FC236}">
                  <a16:creationId xmlns:a16="http://schemas.microsoft.com/office/drawing/2014/main" id="{0ED16D72-FA3D-91AE-F218-E04D85FF6E21}"/>
                </a:ext>
              </a:extLst>
            </p:cNvPr>
            <p:cNvSpPr/>
            <p:nvPr/>
          </p:nvSpPr>
          <p:spPr>
            <a:xfrm rot="16200000">
              <a:off x="9164656" y="3716796"/>
              <a:ext cx="720000" cy="180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ResBlock</a:t>
              </a:r>
            </a:p>
          </p:txBody>
        </p:sp>
        <p:sp>
          <p:nvSpPr>
            <p:cNvPr id="44" name="Rectangle 43">
              <a:extLst>
                <a:ext uri="{FF2B5EF4-FFF2-40B4-BE49-F238E27FC236}">
                  <a16:creationId xmlns:a16="http://schemas.microsoft.com/office/drawing/2014/main" id="{CD1F61A9-4FFB-27E7-D81A-1C7FD5848431}"/>
                </a:ext>
              </a:extLst>
            </p:cNvPr>
            <p:cNvSpPr/>
            <p:nvPr/>
          </p:nvSpPr>
          <p:spPr>
            <a:xfrm rot="16200000">
              <a:off x="9689700" y="3716797"/>
              <a:ext cx="720000" cy="180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ResBlock</a:t>
              </a:r>
            </a:p>
          </p:txBody>
        </p:sp>
        <p:sp>
          <p:nvSpPr>
            <p:cNvPr id="45" name="Rectangle 44">
              <a:extLst>
                <a:ext uri="{FF2B5EF4-FFF2-40B4-BE49-F238E27FC236}">
                  <a16:creationId xmlns:a16="http://schemas.microsoft.com/office/drawing/2014/main" id="{AE34C86E-9B7E-B18E-075A-6C199BCCBCDF}"/>
                </a:ext>
              </a:extLst>
            </p:cNvPr>
            <p:cNvSpPr/>
            <p:nvPr/>
          </p:nvSpPr>
          <p:spPr>
            <a:xfrm rot="16200000">
              <a:off x="10052511" y="371679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46" name="Rectangle 45">
              <a:extLst>
                <a:ext uri="{FF2B5EF4-FFF2-40B4-BE49-F238E27FC236}">
                  <a16:creationId xmlns:a16="http://schemas.microsoft.com/office/drawing/2014/main" id="{5475C4BD-4B20-BAF8-9A6F-9FE1D0D44B00}"/>
                </a:ext>
              </a:extLst>
            </p:cNvPr>
            <p:cNvSpPr/>
            <p:nvPr/>
          </p:nvSpPr>
          <p:spPr>
            <a:xfrm rot="16200000">
              <a:off x="10384029" y="3719519"/>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7" name="Rectangle 46">
              <a:extLst>
                <a:ext uri="{FF2B5EF4-FFF2-40B4-BE49-F238E27FC236}">
                  <a16:creationId xmlns:a16="http://schemas.microsoft.com/office/drawing/2014/main" id="{47DF718B-E2FE-892C-71EF-5DAA1A429DD2}"/>
                </a:ext>
              </a:extLst>
            </p:cNvPr>
            <p:cNvSpPr/>
            <p:nvPr/>
          </p:nvSpPr>
          <p:spPr>
            <a:xfrm rot="16200000">
              <a:off x="10712659" y="3721695"/>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48" name="Rectangle 47">
              <a:extLst>
                <a:ext uri="{FF2B5EF4-FFF2-40B4-BE49-F238E27FC236}">
                  <a16:creationId xmlns:a16="http://schemas.microsoft.com/office/drawing/2014/main" id="{E54269C4-0115-F770-2655-5B8F43389029}"/>
                </a:ext>
              </a:extLst>
            </p:cNvPr>
            <p:cNvSpPr/>
            <p:nvPr/>
          </p:nvSpPr>
          <p:spPr>
            <a:xfrm rot="16200000">
              <a:off x="11041173" y="3723056"/>
              <a:ext cx="722725"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700" dirty="0">
                  <a:solidFill>
                    <a:schemeClr val="tx1"/>
                  </a:solidFill>
                  <a:latin typeface="Microsoft Sans Serif"/>
                  <a:cs typeface="Microsoft Sans Serif" panose="020B0604020202020204" pitchFamily="34" charset="0"/>
                </a:rPr>
                <a:t>PixelShuffle</a:t>
              </a:r>
            </a:p>
          </p:txBody>
        </p:sp>
        <p:cxnSp>
          <p:nvCxnSpPr>
            <p:cNvPr id="49" name="Straight Arrow Connector 48">
              <a:extLst>
                <a:ext uri="{FF2B5EF4-FFF2-40B4-BE49-F238E27FC236}">
                  <a16:creationId xmlns:a16="http://schemas.microsoft.com/office/drawing/2014/main" id="{7EF7550C-02EC-53A2-1A6C-59CA350DADC7}"/>
                </a:ext>
              </a:extLst>
            </p:cNvPr>
            <p:cNvCxnSpPr>
              <a:stCxn id="10" idx="2"/>
              <a:endCxn id="36" idx="0"/>
            </p:cNvCxnSpPr>
            <p:nvPr/>
          </p:nvCxnSpPr>
          <p:spPr>
            <a:xfrm flipV="1">
              <a:off x="7665960" y="3806798"/>
              <a:ext cx="215354" cy="52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A2B91738-3673-E0A4-68EC-6C164F1BFF3D}"/>
                </a:ext>
              </a:extLst>
            </p:cNvPr>
            <p:cNvCxnSpPr>
              <a:stCxn id="36" idx="2"/>
              <a:endCxn id="41" idx="0"/>
            </p:cNvCxnSpPr>
            <p:nvPr/>
          </p:nvCxnSpPr>
          <p:spPr>
            <a:xfrm>
              <a:off x="8061314" y="3806798"/>
              <a:ext cx="156753" cy="272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B2F6BE5-F1A1-5421-4F37-2E8765A15A12}"/>
                </a:ext>
              </a:extLst>
            </p:cNvPr>
            <p:cNvCxnSpPr>
              <a:stCxn id="41" idx="2"/>
              <a:endCxn id="11" idx="0"/>
            </p:cNvCxnSpPr>
            <p:nvPr/>
          </p:nvCxnSpPr>
          <p:spPr>
            <a:xfrm flipV="1">
              <a:off x="8398067" y="3809178"/>
              <a:ext cx="269639" cy="34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7EA2D21-522F-40F6-BCDE-D5167158F030}"/>
                </a:ext>
              </a:extLst>
            </p:cNvPr>
            <p:cNvCxnSpPr>
              <a:stCxn id="11" idx="2"/>
              <a:endCxn id="42" idx="0"/>
            </p:cNvCxnSpPr>
            <p:nvPr/>
          </p:nvCxnSpPr>
          <p:spPr>
            <a:xfrm>
              <a:off x="8847706" y="3809178"/>
              <a:ext cx="17520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DD26307-EC80-AC37-E063-CC5CC4668712}"/>
                </a:ext>
              </a:extLst>
            </p:cNvPr>
            <p:cNvCxnSpPr>
              <a:stCxn id="42" idx="2"/>
              <a:endCxn id="43" idx="0"/>
            </p:cNvCxnSpPr>
            <p:nvPr/>
          </p:nvCxnSpPr>
          <p:spPr>
            <a:xfrm flipV="1">
              <a:off x="9202906" y="3806796"/>
              <a:ext cx="231750" cy="238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CFB3B634-B0F5-A0EF-5348-9FC47DC978E1}"/>
                </a:ext>
              </a:extLst>
            </p:cNvPr>
            <p:cNvCxnSpPr>
              <a:stCxn id="44" idx="2"/>
              <a:endCxn id="45" idx="0"/>
            </p:cNvCxnSpPr>
            <p:nvPr/>
          </p:nvCxnSpPr>
          <p:spPr>
            <a:xfrm flipV="1">
              <a:off x="10139700" y="3806796"/>
              <a:ext cx="182811"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A3AF720-6307-B804-AFF2-E78151FC6923}"/>
                </a:ext>
              </a:extLst>
            </p:cNvPr>
            <p:cNvCxnSpPr>
              <a:stCxn id="45" idx="2"/>
              <a:endCxn id="46" idx="0"/>
            </p:cNvCxnSpPr>
            <p:nvPr/>
          </p:nvCxnSpPr>
          <p:spPr>
            <a:xfrm>
              <a:off x="10502511" y="3806796"/>
              <a:ext cx="151518" cy="272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AF60FAED-8E25-40D8-C955-7B46A72694D3}"/>
                </a:ext>
              </a:extLst>
            </p:cNvPr>
            <p:cNvCxnSpPr>
              <a:stCxn id="46" idx="2"/>
              <a:endCxn id="47" idx="0"/>
            </p:cNvCxnSpPr>
            <p:nvPr/>
          </p:nvCxnSpPr>
          <p:spPr>
            <a:xfrm>
              <a:off x="10834029" y="3809519"/>
              <a:ext cx="148630" cy="217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7FEF1090-4CB2-D01D-3E45-C1D3E79A3137}"/>
                </a:ext>
              </a:extLst>
            </p:cNvPr>
            <p:cNvCxnSpPr>
              <a:stCxn id="47" idx="2"/>
              <a:endCxn id="48" idx="0"/>
            </p:cNvCxnSpPr>
            <p:nvPr/>
          </p:nvCxnSpPr>
          <p:spPr>
            <a:xfrm>
              <a:off x="11162659" y="3811695"/>
              <a:ext cx="149877" cy="136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3E790CE-1BE4-7C6A-605F-18089BFF4972}"/>
                </a:ext>
              </a:extLst>
            </p:cNvPr>
            <p:cNvCxnSpPr>
              <a:cxnSpLocks/>
            </p:cNvCxnSpPr>
            <p:nvPr/>
          </p:nvCxnSpPr>
          <p:spPr>
            <a:xfrm flipV="1">
              <a:off x="9704628" y="3804075"/>
              <a:ext cx="222250" cy="2722"/>
            </a:xfrm>
            <a:prstGeom prst="line">
              <a:avLst/>
            </a:prstGeom>
            <a:ln w="38100" cap="rnd">
              <a:solidFill>
                <a:schemeClr val="tx1"/>
              </a:solidFill>
              <a:prstDash val="sysDot"/>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59" name="Flowchart: Or 58">
              <a:extLst>
                <a:ext uri="{FF2B5EF4-FFF2-40B4-BE49-F238E27FC236}">
                  <a16:creationId xmlns:a16="http://schemas.microsoft.com/office/drawing/2014/main" id="{8F2702DA-CD76-142E-C39A-948591A07C61}"/>
                </a:ext>
              </a:extLst>
            </p:cNvPr>
            <p:cNvSpPr/>
            <p:nvPr/>
          </p:nvSpPr>
          <p:spPr>
            <a:xfrm>
              <a:off x="11684288" y="3703694"/>
              <a:ext cx="216000" cy="216000"/>
            </a:xfrm>
            <a:prstGeom prst="flowChartOr">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0" name="Straight Arrow Connector 59">
              <a:extLst>
                <a:ext uri="{FF2B5EF4-FFF2-40B4-BE49-F238E27FC236}">
                  <a16:creationId xmlns:a16="http://schemas.microsoft.com/office/drawing/2014/main" id="{0463AB1A-C41D-AD93-559A-4BB7C124A9E6}"/>
                </a:ext>
              </a:extLst>
            </p:cNvPr>
            <p:cNvCxnSpPr>
              <a:stCxn id="48" idx="2"/>
              <a:endCxn id="59" idx="2"/>
            </p:cNvCxnSpPr>
            <p:nvPr/>
          </p:nvCxnSpPr>
          <p:spPr>
            <a:xfrm flipV="1">
              <a:off x="11492536" y="3811694"/>
              <a:ext cx="191752" cy="136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17D9C0F8-8D61-54CE-702C-BC844707B224}"/>
                </a:ext>
              </a:extLst>
            </p:cNvPr>
            <p:cNvCxnSpPr>
              <a:cxnSpLocks/>
              <a:endCxn id="59" idx="0"/>
            </p:cNvCxnSpPr>
            <p:nvPr/>
          </p:nvCxnSpPr>
          <p:spPr>
            <a:xfrm>
              <a:off x="11792288" y="1704692"/>
              <a:ext cx="0" cy="199900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62" name="Connector: Elbow 61">
              <a:extLst>
                <a:ext uri="{FF2B5EF4-FFF2-40B4-BE49-F238E27FC236}">
                  <a16:creationId xmlns:a16="http://schemas.microsoft.com/office/drawing/2014/main" id="{23372CBA-8D36-F670-038A-4D767BEDA153}"/>
                </a:ext>
              </a:extLst>
            </p:cNvPr>
            <p:cNvCxnSpPr>
              <a:cxnSpLocks/>
            </p:cNvCxnSpPr>
            <p:nvPr/>
          </p:nvCxnSpPr>
          <p:spPr>
            <a:xfrm flipV="1">
              <a:off x="6232873" y="1701623"/>
              <a:ext cx="5559415" cy="548627"/>
            </a:xfrm>
            <a:prstGeom prst="bentConnector3">
              <a:avLst>
                <a:gd name="adj1" fmla="val -157"/>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89FE66E-03B7-B460-6E5B-3D4D12D7F302}"/>
                </a:ext>
              </a:extLst>
            </p:cNvPr>
            <p:cNvSpPr txBox="1"/>
            <p:nvPr/>
          </p:nvSpPr>
          <p:spPr>
            <a:xfrm>
              <a:off x="7988620" y="3137812"/>
              <a:ext cx="283732"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Fuse</a:t>
              </a:r>
            </a:p>
          </p:txBody>
        </p:sp>
        <p:sp>
          <p:nvSpPr>
            <p:cNvPr id="64" name="TextBox 63">
              <a:extLst>
                <a:ext uri="{FF2B5EF4-FFF2-40B4-BE49-F238E27FC236}">
                  <a16:creationId xmlns:a16="http://schemas.microsoft.com/office/drawing/2014/main" id="{12246017-54E4-C49E-169F-C0D5CFC0DE9D}"/>
                </a:ext>
              </a:extLst>
            </p:cNvPr>
            <p:cNvSpPr txBox="1"/>
            <p:nvPr/>
          </p:nvSpPr>
          <p:spPr>
            <a:xfrm>
              <a:off x="8592563" y="3137812"/>
              <a:ext cx="561051"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Transition</a:t>
              </a:r>
            </a:p>
          </p:txBody>
        </p:sp>
        <p:sp>
          <p:nvSpPr>
            <p:cNvPr id="65" name="TextBox 64">
              <a:extLst>
                <a:ext uri="{FF2B5EF4-FFF2-40B4-BE49-F238E27FC236}">
                  <a16:creationId xmlns:a16="http://schemas.microsoft.com/office/drawing/2014/main" id="{16FC7FB7-BB7B-D358-2803-D9CB27B8DDAE}"/>
                </a:ext>
              </a:extLst>
            </p:cNvPr>
            <p:cNvSpPr txBox="1"/>
            <p:nvPr/>
          </p:nvSpPr>
          <p:spPr>
            <a:xfrm>
              <a:off x="9372958" y="3147340"/>
              <a:ext cx="799899"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N Res. Blocks</a:t>
              </a:r>
            </a:p>
          </p:txBody>
        </p:sp>
        <p:cxnSp>
          <p:nvCxnSpPr>
            <p:cNvPr id="66" name="Straight Arrow Connector 65">
              <a:extLst>
                <a:ext uri="{FF2B5EF4-FFF2-40B4-BE49-F238E27FC236}">
                  <a16:creationId xmlns:a16="http://schemas.microsoft.com/office/drawing/2014/main" id="{60AF5A65-D0CB-9AC4-D960-4A40653D4203}"/>
                </a:ext>
              </a:extLst>
            </p:cNvPr>
            <p:cNvCxnSpPr>
              <a:cxnSpLocks/>
              <a:stCxn id="59" idx="6"/>
            </p:cNvCxnSpPr>
            <p:nvPr/>
          </p:nvCxnSpPr>
          <p:spPr>
            <a:xfrm>
              <a:off x="11900288" y="3811694"/>
              <a:ext cx="213415"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A4C48E4B-4FE2-F3BB-D0AF-789B1F26226C}"/>
                </a:ext>
              </a:extLst>
            </p:cNvPr>
            <p:cNvSpPr/>
            <p:nvPr/>
          </p:nvSpPr>
          <p:spPr>
            <a:xfrm rot="16200000">
              <a:off x="8328361" y="5429930"/>
              <a:ext cx="917301"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1x1xKxM</a:t>
              </a:r>
            </a:p>
          </p:txBody>
        </p:sp>
        <p:sp>
          <p:nvSpPr>
            <p:cNvPr id="68" name="Rectangle 67">
              <a:extLst>
                <a:ext uri="{FF2B5EF4-FFF2-40B4-BE49-F238E27FC236}">
                  <a16:creationId xmlns:a16="http://schemas.microsoft.com/office/drawing/2014/main" id="{50599502-EC4C-9B28-ADA1-5EF86F5DF7F0}"/>
                </a:ext>
              </a:extLst>
            </p:cNvPr>
            <p:cNvSpPr/>
            <p:nvPr/>
          </p:nvSpPr>
          <p:spPr>
            <a:xfrm rot="16200000">
              <a:off x="8649979" y="5429929"/>
              <a:ext cx="917302"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69" name="Rectangle 68">
              <a:extLst>
                <a:ext uri="{FF2B5EF4-FFF2-40B4-BE49-F238E27FC236}">
                  <a16:creationId xmlns:a16="http://schemas.microsoft.com/office/drawing/2014/main" id="{29A3B231-4517-83A5-8185-6AF2A518AB07}"/>
                </a:ext>
              </a:extLst>
            </p:cNvPr>
            <p:cNvSpPr/>
            <p:nvPr/>
          </p:nvSpPr>
          <p:spPr>
            <a:xfrm rot="16200000">
              <a:off x="8972582" y="5429930"/>
              <a:ext cx="917301"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1x1xMxK</a:t>
              </a:r>
            </a:p>
          </p:txBody>
        </p:sp>
        <p:sp>
          <p:nvSpPr>
            <p:cNvPr id="70" name="Rectangle 69">
              <a:extLst>
                <a:ext uri="{FF2B5EF4-FFF2-40B4-BE49-F238E27FC236}">
                  <a16:creationId xmlns:a16="http://schemas.microsoft.com/office/drawing/2014/main" id="{59D03581-176B-2923-58BB-9EF6D2A09845}"/>
                </a:ext>
              </a:extLst>
            </p:cNvPr>
            <p:cNvSpPr/>
            <p:nvPr/>
          </p:nvSpPr>
          <p:spPr>
            <a:xfrm rot="16200000">
              <a:off x="9287906" y="5429929"/>
              <a:ext cx="917302"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3x3xKxK</a:t>
              </a:r>
            </a:p>
          </p:txBody>
        </p:sp>
        <p:cxnSp>
          <p:nvCxnSpPr>
            <p:cNvPr id="71" name="Straight Arrow Connector 70">
              <a:extLst>
                <a:ext uri="{FF2B5EF4-FFF2-40B4-BE49-F238E27FC236}">
                  <a16:creationId xmlns:a16="http://schemas.microsoft.com/office/drawing/2014/main" id="{1BCFB505-4440-4036-053C-1B4F04A472CF}"/>
                </a:ext>
              </a:extLst>
            </p:cNvPr>
            <p:cNvCxnSpPr>
              <a:cxnSpLocks/>
              <a:endCxn id="67" idx="0"/>
            </p:cNvCxnSpPr>
            <p:nvPr/>
          </p:nvCxnSpPr>
          <p:spPr>
            <a:xfrm>
              <a:off x="8517011" y="5519930"/>
              <a:ext cx="180001"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650B35F-B36F-0B33-9A88-13D179B7C8E3}"/>
                </a:ext>
              </a:extLst>
            </p:cNvPr>
            <p:cNvCxnSpPr>
              <a:cxnSpLocks/>
              <a:stCxn id="67" idx="2"/>
              <a:endCxn id="68" idx="0"/>
            </p:cNvCxnSpPr>
            <p:nvPr/>
          </p:nvCxnSpPr>
          <p:spPr>
            <a:xfrm flipV="1">
              <a:off x="8877012" y="5519929"/>
              <a:ext cx="141618"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CF8673C6-0A0B-9AA0-D511-4989D84FF57F}"/>
                </a:ext>
              </a:extLst>
            </p:cNvPr>
            <p:cNvCxnSpPr>
              <a:cxnSpLocks/>
              <a:stCxn id="68" idx="2"/>
              <a:endCxn id="69" idx="0"/>
            </p:cNvCxnSpPr>
            <p:nvPr/>
          </p:nvCxnSpPr>
          <p:spPr>
            <a:xfrm>
              <a:off x="9198630" y="5519929"/>
              <a:ext cx="142603"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0539E242-2EEA-A063-2AB7-D8EB0905BEA2}"/>
                </a:ext>
              </a:extLst>
            </p:cNvPr>
            <p:cNvCxnSpPr>
              <a:cxnSpLocks/>
              <a:stCxn id="69" idx="2"/>
              <a:endCxn id="70" idx="0"/>
            </p:cNvCxnSpPr>
            <p:nvPr/>
          </p:nvCxnSpPr>
          <p:spPr>
            <a:xfrm flipV="1">
              <a:off x="9521233" y="5519929"/>
              <a:ext cx="135324"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75" name="Flowchart: Or 74">
              <a:extLst>
                <a:ext uri="{FF2B5EF4-FFF2-40B4-BE49-F238E27FC236}">
                  <a16:creationId xmlns:a16="http://schemas.microsoft.com/office/drawing/2014/main" id="{EF1AB842-1217-94A9-7757-77DB8CF3CA36}"/>
                </a:ext>
              </a:extLst>
            </p:cNvPr>
            <p:cNvSpPr/>
            <p:nvPr/>
          </p:nvSpPr>
          <p:spPr>
            <a:xfrm>
              <a:off x="10028309" y="5407845"/>
              <a:ext cx="216000" cy="216000"/>
            </a:xfrm>
            <a:prstGeom prst="flowChartOr">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76" name="Straight Arrow Connector 75">
              <a:extLst>
                <a:ext uri="{FF2B5EF4-FFF2-40B4-BE49-F238E27FC236}">
                  <a16:creationId xmlns:a16="http://schemas.microsoft.com/office/drawing/2014/main" id="{BF5E8AAB-A222-DF2B-11B5-604E93454CDA}"/>
                </a:ext>
              </a:extLst>
            </p:cNvPr>
            <p:cNvCxnSpPr>
              <a:cxnSpLocks/>
              <a:stCxn id="70" idx="2"/>
              <a:endCxn id="75" idx="2"/>
            </p:cNvCxnSpPr>
            <p:nvPr/>
          </p:nvCxnSpPr>
          <p:spPr>
            <a:xfrm flipV="1">
              <a:off x="9836557" y="5515845"/>
              <a:ext cx="191752" cy="4084"/>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796F9DFE-8A23-671E-B2E9-5328FF2ED870}"/>
                </a:ext>
              </a:extLst>
            </p:cNvPr>
            <p:cNvCxnSpPr>
              <a:cxnSpLocks/>
              <a:stCxn id="75" idx="6"/>
            </p:cNvCxnSpPr>
            <p:nvPr/>
          </p:nvCxnSpPr>
          <p:spPr>
            <a:xfrm>
              <a:off x="10244309" y="5515845"/>
              <a:ext cx="386851"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2282A49A-9754-EC2C-26D1-2750E9D7CEBC}"/>
                </a:ext>
              </a:extLst>
            </p:cNvPr>
            <p:cNvCxnSpPr>
              <a:cxnSpLocks/>
              <a:endCxn id="75" idx="0"/>
            </p:cNvCxnSpPr>
            <p:nvPr/>
          </p:nvCxnSpPr>
          <p:spPr>
            <a:xfrm flipH="1">
              <a:off x="10136309" y="4923247"/>
              <a:ext cx="5965" cy="484598"/>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9" name="Connector: Elbow 78">
              <a:extLst>
                <a:ext uri="{FF2B5EF4-FFF2-40B4-BE49-F238E27FC236}">
                  <a16:creationId xmlns:a16="http://schemas.microsoft.com/office/drawing/2014/main" id="{91AFC63B-6CF3-712E-287E-8FF966A6735E}"/>
                </a:ext>
              </a:extLst>
            </p:cNvPr>
            <p:cNvCxnSpPr>
              <a:cxnSpLocks/>
            </p:cNvCxnSpPr>
            <p:nvPr/>
          </p:nvCxnSpPr>
          <p:spPr>
            <a:xfrm flipV="1">
              <a:off x="8592563" y="4925777"/>
              <a:ext cx="1558000" cy="590068"/>
            </a:xfrm>
            <a:prstGeom prst="bentConnector3">
              <a:avLst>
                <a:gd name="adj1" fmla="val -284"/>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394DD29D-13A3-3B0E-E137-CE915749E6D1}"/>
                </a:ext>
              </a:extLst>
            </p:cNvPr>
            <p:cNvSpPr txBox="1"/>
            <p:nvPr/>
          </p:nvSpPr>
          <p:spPr>
            <a:xfrm>
              <a:off x="9036150" y="4678512"/>
              <a:ext cx="843180" cy="147733"/>
            </a:xfrm>
            <a:prstGeom prst="rect">
              <a:avLst/>
            </a:prstGeom>
          </p:spPr>
          <p:txBody>
            <a:bodyPr wrap="square" lIns="0" tIns="0" rIns="0" bIns="0" rtlCol="0">
              <a:spAutoFit/>
            </a:bodyPr>
            <a:lstStyle/>
            <a:p>
              <a:pPr algn="l">
                <a:lnSpc>
                  <a:spcPct val="96000"/>
                </a:lnSpc>
              </a:pPr>
              <a:r>
                <a:rPr lang="en-US" sz="1000" dirty="0">
                  <a:latin typeface="Microsoft Sans Serif"/>
                  <a:cs typeface="Microsoft Sans Serif" panose="020B0604020202020204" pitchFamily="34" charset="0"/>
                </a:rPr>
                <a:t>Residual Block</a:t>
              </a:r>
            </a:p>
          </p:txBody>
        </p:sp>
        <p:sp>
          <p:nvSpPr>
            <p:cNvPr id="81" name="Left Brace 80">
              <a:extLst>
                <a:ext uri="{FF2B5EF4-FFF2-40B4-BE49-F238E27FC236}">
                  <a16:creationId xmlns:a16="http://schemas.microsoft.com/office/drawing/2014/main" id="{A7FF3799-0F5C-DA39-F026-0FBA8918FEC9}"/>
                </a:ext>
              </a:extLst>
            </p:cNvPr>
            <p:cNvSpPr/>
            <p:nvPr/>
          </p:nvSpPr>
          <p:spPr>
            <a:xfrm rot="5400000">
              <a:off x="9372206" y="3147354"/>
              <a:ext cx="314686" cy="2525399"/>
            </a:xfrm>
            <a:prstGeom prst="leftBrace">
              <a:avLst/>
            </a:prstGeom>
            <a:noFill/>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graphicFrame>
        <p:nvGraphicFramePr>
          <p:cNvPr id="5" name="Table 4">
            <a:extLst>
              <a:ext uri="{FF2B5EF4-FFF2-40B4-BE49-F238E27FC236}">
                <a16:creationId xmlns:a16="http://schemas.microsoft.com/office/drawing/2014/main" id="{94801858-C5AC-0480-00C4-0097F6690F0A}"/>
              </a:ext>
            </a:extLst>
          </p:cNvPr>
          <p:cNvGraphicFramePr>
            <a:graphicFrameLocks noGrp="1"/>
          </p:cNvGraphicFramePr>
          <p:nvPr>
            <p:extLst>
              <p:ext uri="{D42A27DB-BD31-4B8C-83A1-F6EECF244321}">
                <p14:modId xmlns:p14="http://schemas.microsoft.com/office/powerpoint/2010/main" val="1774164884"/>
              </p:ext>
            </p:extLst>
          </p:nvPr>
        </p:nvGraphicFramePr>
        <p:xfrm>
          <a:off x="495300" y="1473110"/>
          <a:ext cx="5259549" cy="3474720"/>
        </p:xfrm>
        <a:graphic>
          <a:graphicData uri="http://schemas.openxmlformats.org/drawingml/2006/table">
            <a:tbl>
              <a:tblPr firstRow="1" firstCol="1" bandRow="1"/>
              <a:tblGrid>
                <a:gridCol w="721312">
                  <a:extLst>
                    <a:ext uri="{9D8B030D-6E8A-4147-A177-3AD203B41FA5}">
                      <a16:colId xmlns:a16="http://schemas.microsoft.com/office/drawing/2014/main" val="331189394"/>
                    </a:ext>
                  </a:extLst>
                </a:gridCol>
                <a:gridCol w="2751381">
                  <a:extLst>
                    <a:ext uri="{9D8B030D-6E8A-4147-A177-3AD203B41FA5}">
                      <a16:colId xmlns:a16="http://schemas.microsoft.com/office/drawing/2014/main" val="1234256393"/>
                    </a:ext>
                  </a:extLst>
                </a:gridCol>
                <a:gridCol w="1786856">
                  <a:extLst>
                    <a:ext uri="{9D8B030D-6E8A-4147-A177-3AD203B41FA5}">
                      <a16:colId xmlns:a16="http://schemas.microsoft.com/office/drawing/2014/main" val="1082422777"/>
                    </a:ext>
                  </a:extLst>
                </a:gridCol>
              </a:tblGrid>
              <a:tr h="152400">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a:solidFill>
                            <a:srgbClr val="000000"/>
                          </a:solidFill>
                          <a:effectLst/>
                          <a:latin typeface="Times New Roman" panose="02020603050405020304" pitchFamily="18" charset="0"/>
                          <a:ea typeface="SimSun" panose="02010600030101010101" pitchFamily="2" charset="-122"/>
                        </a:rPr>
                        <a:t>Network Information in Training Stage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1252729"/>
                  </a:ext>
                </a:extLst>
              </a:tr>
              <a:tr h="152400">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GPU Type</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NVIDIA Tesla V100-SXM2-32GB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53568"/>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Framework:</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PyTorch v1.8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7576685"/>
                  </a:ext>
                </a:extLst>
              </a:tr>
              <a:tr h="1512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Number of GPUs per Task</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4554090"/>
                  </a:ext>
                </a:extLst>
              </a:tr>
              <a:tr h="152400">
                <a:tc vMerge="1">
                  <a:txBody>
                    <a:bodyPr/>
                    <a:lstStyle/>
                    <a:p>
                      <a:endParaRPr lang="en-US"/>
                    </a:p>
                  </a:txBody>
                  <a:tcPr>
                    <a:lnT w="12700" cap="flat" cmpd="sng" algn="ctr">
                      <a:solidFill>
                        <a:srgbClr val="000000"/>
                      </a:solidFill>
                      <a:prstDash val="solid"/>
                      <a:round/>
                      <a:headEnd type="none" w="med" len="med"/>
                      <a:tailEnd type="none" w="med" len="med"/>
                    </a:lnT>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Epoch:</a:t>
                      </a:r>
                      <a:endParaRPr lang="en-US" sz="1200" dirty="0">
                        <a:effectLst/>
                        <a:latin typeface="Times New Roman" panose="02020603050405020304" pitchFamily="18" charset="0"/>
                        <a:ea typeface="SimSun" panose="02010600030101010101" pitchFamily="2" charset="-122"/>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9073026"/>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Batch size:</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64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9507734"/>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time: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~120h</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0027877"/>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data information: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DIV2K, BVI-DVC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917449"/>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configurations for generating compressed training data (if different to VTM CTC):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QP {22, 27, 32, 37, 42}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501958"/>
                  </a:ext>
                </a:extLst>
              </a:tr>
              <a:tr h="152400">
                <a:tc vMerge="1">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Loss function:</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L1, L2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986341"/>
                  </a:ext>
                </a:extLst>
              </a:tr>
              <a:tr h="152400">
                <a:tc row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Optional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iterations</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4517709"/>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Patch size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144x144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5639743"/>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Learning rate: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1e-4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635278"/>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Optimizer:</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ADAM</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4917751"/>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Preprocessing:</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5732"/>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Other information: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zh-CN" sz="1200" dirty="0">
                          <a:solidFill>
                            <a:srgbClr val="000000"/>
                          </a:solidFill>
                          <a:effectLst/>
                          <a:latin typeface="Times New Roman" panose="02020603050405020304" pitchFamily="18" charset="0"/>
                          <a:ea typeface="SimSun" panose="02010600030101010101" pitchFamily="2" charset="-122"/>
                          <a:cs typeface="SimSun" panose="02010600030101010101" pitchFamily="2" charset="-122"/>
                        </a:rPr>
                        <a:t>　</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9638603"/>
                  </a:ext>
                </a:extLst>
              </a:tr>
            </a:tbl>
          </a:graphicData>
        </a:graphic>
      </p:graphicFrame>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3BC6B5B2-EF4F-21EF-E245-54FA093A428F}"/>
                  </a:ext>
                </a:extLst>
              </p:cNvPr>
              <p:cNvGraphicFramePr>
                <a:graphicFrameLocks noGrp="1"/>
              </p:cNvGraphicFramePr>
              <p:nvPr>
                <p:extLst>
                  <p:ext uri="{D42A27DB-BD31-4B8C-83A1-F6EECF244321}">
                    <p14:modId xmlns:p14="http://schemas.microsoft.com/office/powerpoint/2010/main" val="2484534182"/>
                  </p:ext>
                </p:extLst>
              </p:nvPr>
            </p:nvGraphicFramePr>
            <p:xfrm>
              <a:off x="6088856" y="1473110"/>
              <a:ext cx="5607844" cy="3730099"/>
            </p:xfrm>
            <a:graphic>
              <a:graphicData uri="http://schemas.openxmlformats.org/drawingml/2006/table">
                <a:tbl>
                  <a:tblPr firstRow="1" firstCol="1" bandRow="1"/>
                  <a:tblGrid>
                    <a:gridCol w="765170">
                      <a:extLst>
                        <a:ext uri="{9D8B030D-6E8A-4147-A177-3AD203B41FA5}">
                          <a16:colId xmlns:a16="http://schemas.microsoft.com/office/drawing/2014/main" val="1916618848"/>
                        </a:ext>
                      </a:extLst>
                    </a:gridCol>
                    <a:gridCol w="835974">
                      <a:extLst>
                        <a:ext uri="{9D8B030D-6E8A-4147-A177-3AD203B41FA5}">
                          <a16:colId xmlns:a16="http://schemas.microsoft.com/office/drawing/2014/main" val="1703451621"/>
                        </a:ext>
                      </a:extLst>
                    </a:gridCol>
                    <a:gridCol w="1042939">
                      <a:extLst>
                        <a:ext uri="{9D8B030D-6E8A-4147-A177-3AD203B41FA5}">
                          <a16:colId xmlns:a16="http://schemas.microsoft.com/office/drawing/2014/main" val="1957591235"/>
                        </a:ext>
                      </a:extLst>
                    </a:gridCol>
                    <a:gridCol w="2963761">
                      <a:extLst>
                        <a:ext uri="{9D8B030D-6E8A-4147-A177-3AD203B41FA5}">
                          <a16:colId xmlns:a16="http://schemas.microsoft.com/office/drawing/2014/main" val="1642951933"/>
                        </a:ext>
                      </a:extLst>
                    </a:gridCol>
                  </a:tblGrid>
                  <a:tr h="84581">
                    <a:tc gridSpan="4">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dirty="0">
                              <a:solidFill>
                                <a:srgbClr val="000000"/>
                              </a:solidFill>
                              <a:effectLst/>
                              <a:latin typeface="Times New Roman" panose="02020603050405020304" pitchFamily="18" charset="0"/>
                              <a:ea typeface="SimSun" panose="02010600030101010101" pitchFamily="2" charset="-122"/>
                            </a:rPr>
                            <a:t>Network Information in Inference Stage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48621037"/>
                      </a:ext>
                    </a:extLst>
                  </a:tr>
                  <a:tr h="239921">
                    <a:tc rowSpan="1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endParaRPr lang="en-US" sz="1200" dirty="0">
                            <a:effectLst/>
                            <a:latin typeface="Times New Roman" panose="02020603050405020304" pitchFamily="18" charset="0"/>
                            <a:ea typeface="SimSun" panose="02010600030101010101" pitchFamily="2" charset="-122"/>
                          </a:endParaRPr>
                        </a:p>
                      </a:txBody>
                      <a:tcPr marL="38061" marR="380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HW environment: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772840900"/>
                      </a:ext>
                    </a:extLst>
                  </a:tr>
                  <a:tr h="84581">
                    <a:tc vMerge="1">
                      <a:txBody>
                        <a:bodyPr/>
                        <a:lstStyle/>
                        <a:p>
                          <a:endParaRPr lang="en-US"/>
                        </a:p>
                      </a:txBody>
                      <a:tcPr>
                        <a:lnT w="12700" cap="flat" cmpd="sng" algn="ctr">
                          <a:solidFill>
                            <a:srgbClr val="000000"/>
                          </a:solidFill>
                          <a:prstDash val="solid"/>
                          <a:round/>
                          <a:headEnd type="none" w="med" len="med"/>
                          <a:tailEnd type="none" w="med" len="med"/>
                        </a:lnT>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Type</a:t>
                          </a:r>
                          <a:endParaRPr lang="en-US" sz="1200">
                            <a:effectLst/>
                            <a:latin typeface="Times New Roman" panose="02020603050405020304" pitchFamily="18" charset="0"/>
                            <a:ea typeface="SimSun" panose="02010600030101010101" pitchFamily="2" charset="-122"/>
                          </a:endParaRPr>
                        </a:p>
                      </a:txBody>
                      <a:tcPr marL="38061" marR="38061" marT="0" marB="0">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N/A</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1840800"/>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Framework: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Libtorch, SADL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8840096"/>
                      </a:ext>
                    </a:extLst>
                  </a:tr>
                  <a:tr h="16916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GPUs per Task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247686"/>
                      </a:ext>
                    </a:extLst>
                  </a:tr>
                  <a:tr h="231536">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Total Parameter Number (M)</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1.45/model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769242"/>
                      </a:ext>
                    </a:extLst>
                  </a:tr>
                  <a:tr h="8881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Parameter Precision (Bits)</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32 or 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04340"/>
                      </a:ext>
                    </a:extLst>
                  </a:tr>
                  <a:tr h="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Memory Parameter (MB)</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1200" dirty="0">
                            <a:solidFill>
                              <a:srgbClr val="000000"/>
                            </a:solidFill>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191662"/>
                      </a:ext>
                    </a:extLst>
                  </a:tr>
                  <a:tr h="451575">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Multiply Accumulate (kMAC/pixel) picture (block) based</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478.38 (605.45)</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923630"/>
                      </a:ext>
                    </a:extLst>
                  </a:tr>
                  <a:tr h="338322">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Conv.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81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765195"/>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FC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0</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0736321"/>
                      </a:ext>
                    </a:extLst>
                  </a:tr>
                  <a:tr h="253455">
                    <a:tc vMerge="1">
                      <a:txBody>
                        <a:bodyPr/>
                        <a:lstStyle/>
                        <a:p>
                          <a:endParaRPr lang="en-US"/>
                        </a:p>
                      </a:txBody>
                      <a:tcPr/>
                    </a:tc>
                    <a:tc row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Memory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Float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5.8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933171"/>
                      </a:ext>
                    </a:extLst>
                  </a:tr>
                  <a:tr h="259080">
                    <a:tc vMerge="1">
                      <a:txBody>
                        <a:bodyPr/>
                        <a:lstStyle/>
                        <a:p>
                          <a:endParaRPr lang="en-US"/>
                        </a:p>
                      </a:txBody>
                      <a:tcPr/>
                    </a:tc>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Int16</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466018"/>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Batch size: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609619"/>
                      </a:ext>
                    </a:extLst>
                  </a:tr>
                  <a:tr h="36000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Patch size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128</a:t>
                          </a:r>
                          <a14:m>
                            <m:oMath xmlns:m="http://schemas.openxmlformats.org/officeDocument/2006/math">
                              <m:r>
                                <a:rPr lang="en-US" sz="1200" i="1">
                                  <a:solidFill>
                                    <a:srgbClr val="000000"/>
                                  </a:solidFill>
                                  <a:effectLst/>
                                  <a:latin typeface="Cambria Math" panose="02040503050406030204" pitchFamily="18" charset="0"/>
                                  <a:ea typeface="SimSun" panose="02010600030101010101" pitchFamily="2" charset="-122"/>
                                </a:rPr>
                                <m:t>×</m:t>
                              </m:r>
                            </m:oMath>
                          </a14:m>
                          <a:r>
                            <a:rPr lang="en-US" sz="1200" dirty="0">
                              <a:solidFill>
                                <a:srgbClr val="000000"/>
                              </a:solidFill>
                              <a:effectLst/>
                              <a:latin typeface="Times New Roman" panose="02020603050405020304" pitchFamily="18" charset="0"/>
                              <a:ea typeface="SimSun" panose="02010600030101010101" pitchFamily="2" charset="-122"/>
                            </a:rPr>
                            <a:t>128, 256</a:t>
                          </a:r>
                          <a14:m>
                            <m:oMath xmlns:m="http://schemas.openxmlformats.org/officeDocument/2006/math">
                              <m:r>
                                <a:rPr lang="en-US" sz="1200" i="1">
                                  <a:solidFill>
                                    <a:srgbClr val="000000"/>
                                  </a:solidFill>
                                  <a:effectLst/>
                                  <a:latin typeface="Cambria Math" panose="02040503050406030204" pitchFamily="18" charset="0"/>
                                  <a:ea typeface="SimSun" panose="02010600030101010101" pitchFamily="2" charset="-122"/>
                                </a:rPr>
                                <m:t>×</m:t>
                              </m:r>
                            </m:oMath>
                          </a14:m>
                          <a:r>
                            <a:rPr lang="en-US" sz="1200" dirty="0">
                              <a:solidFill>
                                <a:srgbClr val="000000"/>
                              </a:solidFill>
                              <a:effectLst/>
                              <a:latin typeface="Times New Roman" panose="02020603050405020304" pitchFamily="18" charset="0"/>
                              <a:ea typeface="SimSun" panose="02010600030101010101" pitchFamily="2" charset="-122"/>
                            </a:rPr>
                            <a:t>256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3324487"/>
                      </a:ext>
                    </a:extLst>
                  </a:tr>
                </a:tbl>
              </a:graphicData>
            </a:graphic>
          </p:graphicFrame>
        </mc:Choice>
        <mc:Fallback xmlns="">
          <p:graphicFrame>
            <p:nvGraphicFramePr>
              <p:cNvPr id="4" name="Table 3">
                <a:extLst>
                  <a:ext uri="{FF2B5EF4-FFF2-40B4-BE49-F238E27FC236}">
                    <a16:creationId xmlns:a16="http://schemas.microsoft.com/office/drawing/2014/main" id="{3BC6B5B2-EF4F-21EF-E245-54FA093A428F}"/>
                  </a:ext>
                </a:extLst>
              </p:cNvPr>
              <p:cNvGraphicFramePr>
                <a:graphicFrameLocks noGrp="1"/>
              </p:cNvGraphicFramePr>
              <p:nvPr>
                <p:extLst>
                  <p:ext uri="{D42A27DB-BD31-4B8C-83A1-F6EECF244321}">
                    <p14:modId xmlns:p14="http://schemas.microsoft.com/office/powerpoint/2010/main" val="2484534182"/>
                  </p:ext>
                </p:extLst>
              </p:nvPr>
            </p:nvGraphicFramePr>
            <p:xfrm>
              <a:off x="6088856" y="1473110"/>
              <a:ext cx="5607844" cy="3730099"/>
            </p:xfrm>
            <a:graphic>
              <a:graphicData uri="http://schemas.openxmlformats.org/drawingml/2006/table">
                <a:tbl>
                  <a:tblPr firstRow="1" firstCol="1" bandRow="1"/>
                  <a:tblGrid>
                    <a:gridCol w="765170">
                      <a:extLst>
                        <a:ext uri="{9D8B030D-6E8A-4147-A177-3AD203B41FA5}">
                          <a16:colId xmlns:a16="http://schemas.microsoft.com/office/drawing/2014/main" val="1916618848"/>
                        </a:ext>
                      </a:extLst>
                    </a:gridCol>
                    <a:gridCol w="835974">
                      <a:extLst>
                        <a:ext uri="{9D8B030D-6E8A-4147-A177-3AD203B41FA5}">
                          <a16:colId xmlns:a16="http://schemas.microsoft.com/office/drawing/2014/main" val="1703451621"/>
                        </a:ext>
                      </a:extLst>
                    </a:gridCol>
                    <a:gridCol w="1042939">
                      <a:extLst>
                        <a:ext uri="{9D8B030D-6E8A-4147-A177-3AD203B41FA5}">
                          <a16:colId xmlns:a16="http://schemas.microsoft.com/office/drawing/2014/main" val="1957591235"/>
                        </a:ext>
                      </a:extLst>
                    </a:gridCol>
                    <a:gridCol w="2963761">
                      <a:extLst>
                        <a:ext uri="{9D8B030D-6E8A-4147-A177-3AD203B41FA5}">
                          <a16:colId xmlns:a16="http://schemas.microsoft.com/office/drawing/2014/main" val="1642951933"/>
                        </a:ext>
                      </a:extLst>
                    </a:gridCol>
                  </a:tblGrid>
                  <a:tr h="182880">
                    <a:tc gridSpan="4">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dirty="0">
                              <a:solidFill>
                                <a:srgbClr val="000000"/>
                              </a:solidFill>
                              <a:effectLst/>
                              <a:latin typeface="Times New Roman" panose="02020603050405020304" pitchFamily="18" charset="0"/>
                              <a:ea typeface="SimSun" panose="02010600030101010101" pitchFamily="2" charset="-122"/>
                            </a:rPr>
                            <a:t>Network Information in Inference Stage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48621037"/>
                      </a:ext>
                    </a:extLst>
                  </a:tr>
                  <a:tr h="239921">
                    <a:tc rowSpan="1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endParaRPr lang="en-US" sz="1200" dirty="0">
                            <a:effectLst/>
                            <a:latin typeface="Times New Roman" panose="02020603050405020304" pitchFamily="18" charset="0"/>
                            <a:ea typeface="SimSun" panose="02010600030101010101" pitchFamily="2" charset="-122"/>
                          </a:endParaRPr>
                        </a:p>
                      </a:txBody>
                      <a:tcPr marL="38061" marR="380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HW environment: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772840900"/>
                      </a:ext>
                    </a:extLst>
                  </a:tr>
                  <a:tr h="182880">
                    <a:tc vMerge="1">
                      <a:txBody>
                        <a:bodyPr/>
                        <a:lstStyle/>
                        <a:p>
                          <a:endParaRPr lang="en-US"/>
                        </a:p>
                      </a:txBody>
                      <a:tcPr>
                        <a:lnT w="12700" cap="flat" cmpd="sng" algn="ctr">
                          <a:solidFill>
                            <a:srgbClr val="000000"/>
                          </a:solidFill>
                          <a:prstDash val="solid"/>
                          <a:round/>
                          <a:headEnd type="none" w="med" len="med"/>
                          <a:tailEnd type="none" w="med" len="med"/>
                        </a:lnT>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Type</a:t>
                          </a:r>
                          <a:endParaRPr lang="en-US" sz="1200">
                            <a:effectLst/>
                            <a:latin typeface="Times New Roman" panose="02020603050405020304" pitchFamily="18" charset="0"/>
                            <a:ea typeface="SimSun" panose="02010600030101010101" pitchFamily="2" charset="-122"/>
                          </a:endParaRPr>
                        </a:p>
                      </a:txBody>
                      <a:tcPr marL="38061" marR="38061" marT="0" marB="0">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N/A</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1840800"/>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Framework: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Libtorch, SADL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8840096"/>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GPUs per Task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247686"/>
                      </a:ext>
                    </a:extLst>
                  </a:tr>
                  <a:tr h="231536">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Total Parameter Number (M)</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1.45/model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769242"/>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Parameter Precision (Bits)</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32 or 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04340"/>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Memory Parameter (MB)</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1200" dirty="0">
                            <a:solidFill>
                              <a:srgbClr val="000000"/>
                            </a:solidFill>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191662"/>
                      </a:ext>
                    </a:extLst>
                  </a:tr>
                  <a:tr h="54864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Multiply Accumulate (kMAC/pixel) picture (block) based</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478.38 (605.45)</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923630"/>
                      </a:ext>
                    </a:extLst>
                  </a:tr>
                  <a:tr h="338322">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Conv.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81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765195"/>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FC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0</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0736321"/>
                      </a:ext>
                    </a:extLst>
                  </a:tr>
                  <a:tr h="253455">
                    <a:tc vMerge="1">
                      <a:txBody>
                        <a:bodyPr/>
                        <a:lstStyle/>
                        <a:p>
                          <a:endParaRPr lang="en-US"/>
                        </a:p>
                      </a:txBody>
                      <a:tcPr/>
                    </a:tc>
                    <a:tc row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Memory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Float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5.8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933171"/>
                      </a:ext>
                    </a:extLst>
                  </a:tr>
                  <a:tr h="295185">
                    <a:tc vMerge="1">
                      <a:txBody>
                        <a:bodyPr/>
                        <a:lstStyle/>
                        <a:p>
                          <a:endParaRPr lang="en-US"/>
                        </a:p>
                      </a:txBody>
                      <a:tcPr/>
                    </a:tc>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Int16</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466018"/>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Batch size: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609619"/>
                      </a:ext>
                    </a:extLst>
                  </a:tr>
                  <a:tr h="36000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Patch size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89322" t="-950847" r="-411" b="-3390"/>
                          </a:stretch>
                        </a:blipFill>
                      </a:tcPr>
                    </a:tc>
                    <a:extLst>
                      <a:ext uri="{0D108BD9-81ED-4DB2-BD59-A6C34878D82A}">
                        <a16:rowId xmlns:a16="http://schemas.microsoft.com/office/drawing/2014/main" val="3423324487"/>
                      </a:ext>
                    </a:extLst>
                  </a:tr>
                </a:tbl>
              </a:graphicData>
            </a:graphic>
          </p:graphicFrame>
        </mc:Fallback>
      </mc:AlternateContent>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a:t>SADL-Based </a:t>
            </a:r>
            <a:r>
              <a:rPr lang="en-US" dirty="0"/>
              <a:t>Test Results</a:t>
            </a:r>
          </a:p>
        </p:txBody>
      </p:sp>
      <p:graphicFrame>
        <p:nvGraphicFramePr>
          <p:cNvPr id="16" name="Table 15">
            <a:extLst>
              <a:ext uri="{FF2B5EF4-FFF2-40B4-BE49-F238E27FC236}">
                <a16:creationId xmlns:a16="http://schemas.microsoft.com/office/drawing/2014/main" id="{9C537CE9-3BF1-2D06-73C6-4AE4E42BD432}"/>
              </a:ext>
            </a:extLst>
          </p:cNvPr>
          <p:cNvGraphicFramePr>
            <a:graphicFrameLocks noGrp="1"/>
          </p:cNvGraphicFramePr>
          <p:nvPr>
            <p:extLst>
              <p:ext uri="{D42A27DB-BD31-4B8C-83A1-F6EECF244321}">
                <p14:modId xmlns:p14="http://schemas.microsoft.com/office/powerpoint/2010/main" val="2645474818"/>
              </p:ext>
            </p:extLst>
          </p:nvPr>
        </p:nvGraphicFramePr>
        <p:xfrm>
          <a:off x="495300" y="2288599"/>
          <a:ext cx="4930140" cy="1781175"/>
        </p:xfrm>
        <a:graphic>
          <a:graphicData uri="http://schemas.openxmlformats.org/drawingml/2006/table">
            <a:tbl>
              <a:tblPr firstRow="1" firstCol="1" bandRow="1"/>
              <a:tblGrid>
                <a:gridCol w="1042035">
                  <a:extLst>
                    <a:ext uri="{9D8B030D-6E8A-4147-A177-3AD203B41FA5}">
                      <a16:colId xmlns:a16="http://schemas.microsoft.com/office/drawing/2014/main" val="4213776660"/>
                    </a:ext>
                  </a:extLst>
                </a:gridCol>
                <a:gridCol w="647700">
                  <a:extLst>
                    <a:ext uri="{9D8B030D-6E8A-4147-A177-3AD203B41FA5}">
                      <a16:colId xmlns:a16="http://schemas.microsoft.com/office/drawing/2014/main" val="432112818"/>
                    </a:ext>
                  </a:extLst>
                </a:gridCol>
                <a:gridCol w="647700">
                  <a:extLst>
                    <a:ext uri="{9D8B030D-6E8A-4147-A177-3AD203B41FA5}">
                      <a16:colId xmlns:a16="http://schemas.microsoft.com/office/drawing/2014/main" val="374010796"/>
                    </a:ext>
                  </a:extLst>
                </a:gridCol>
                <a:gridCol w="648335">
                  <a:extLst>
                    <a:ext uri="{9D8B030D-6E8A-4147-A177-3AD203B41FA5}">
                      <a16:colId xmlns:a16="http://schemas.microsoft.com/office/drawing/2014/main" val="3495691551"/>
                    </a:ext>
                  </a:extLst>
                </a:gridCol>
                <a:gridCol w="647700">
                  <a:extLst>
                    <a:ext uri="{9D8B030D-6E8A-4147-A177-3AD203B41FA5}">
                      <a16:colId xmlns:a16="http://schemas.microsoft.com/office/drawing/2014/main" val="2872369300"/>
                    </a:ext>
                  </a:extLst>
                </a:gridCol>
                <a:gridCol w="647700">
                  <a:extLst>
                    <a:ext uri="{9D8B030D-6E8A-4147-A177-3AD203B41FA5}">
                      <a16:colId xmlns:a16="http://schemas.microsoft.com/office/drawing/2014/main" val="2478750327"/>
                    </a:ext>
                  </a:extLst>
                </a:gridCol>
                <a:gridCol w="648970">
                  <a:extLst>
                    <a:ext uri="{9D8B030D-6E8A-4147-A177-3AD203B41FA5}">
                      <a16:colId xmlns:a16="http://schemas.microsoft.com/office/drawing/2014/main" val="2363972697"/>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Arial" panose="020B0604020202020204" pitchFamily="34" charset="0"/>
                          <a:ea typeface="Times New Roman" panose="02020603050405020304" pitchFamily="18" charset="0"/>
                        </a:rPr>
                        <a:t>Random access Main10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Arial" panose="020B0604020202020204" pitchFamily="34" charset="0"/>
                          <a:ea typeface="Times New Roman" panose="02020603050405020304" pitchFamily="18" charset="0"/>
                        </a:rPr>
                        <a:t>All Intra Main10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5670720"/>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BD-rate Over VTM-11.0_nnvc-2.0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596573"/>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163503"/>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-9.06%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-15.70%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-17.44%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-6.91%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-16.80%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-18.10%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079947039"/>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-10.28%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-19.01%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-14.37%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-6.99%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-17.83%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-13.95%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258667125"/>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-9.73%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-21.71%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-22.39%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-7.23%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-16.39%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-19.26%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73167962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-10.93%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-23.03%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-8.11%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-16.50%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-19.44%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71215437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-10.52%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-18.55%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-19.92%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461553803"/>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-20.26%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-19.97%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-7.88%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-17.08%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-18.33%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41606076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-12.48%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-24.05%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-25.86%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-7.90%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-15.72%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-19.30%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449010539"/>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-6.57%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-15.97%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-15.73%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-6.29%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-16.44%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-15.56%</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286016097"/>
                  </a:ext>
                </a:extLst>
              </a:tr>
            </a:tbl>
          </a:graphicData>
        </a:graphic>
      </p:graphicFrame>
      <p:sp>
        <p:nvSpPr>
          <p:cNvPr id="17" name="Rectangle 4">
            <a:extLst>
              <a:ext uri="{FF2B5EF4-FFF2-40B4-BE49-F238E27FC236}">
                <a16:creationId xmlns:a16="http://schemas.microsoft.com/office/drawing/2014/main" id="{7EB671A4-058A-E115-0ABB-82599F7DD685}"/>
              </a:ext>
            </a:extLst>
          </p:cNvPr>
          <p:cNvSpPr>
            <a:spLocks noChangeArrowheads="1"/>
          </p:cNvSpPr>
          <p:nvPr/>
        </p:nvSpPr>
        <p:spPr bwMode="auto">
          <a:xfrm>
            <a:off x="2366522" y="1949572"/>
            <a:ext cx="232307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900" b="0" i="1" u="none" strike="noStrike" cap="none" normalizeH="0" baseline="0" dirty="0">
                <a:ln>
                  <a:noFill/>
                </a:ln>
                <a:solidFill>
                  <a:srgbClr val="44546A"/>
                </a:solidFill>
                <a:effectLst/>
                <a:latin typeface="Times New Roman" panose="02020603050405020304" pitchFamily="18" charset="0"/>
                <a:ea typeface="SimSun" panose="02010600030101010101" pitchFamily="2" charset="-122"/>
                <a:cs typeface="Times New Roman" panose="02020603050405020304" pitchFamily="18" charset="0"/>
              </a:rPr>
              <a:t>Table 1: SADL floating-point BD-rate savings</a:t>
            </a:r>
            <a:endParaRPr kumimoji="0" lang="en-US" altLang="en-US" sz="800" b="0" i="0" u="none" strike="noStrike" cap="none" normalizeH="0" baseline="0" dirty="0">
              <a:ln>
                <a:noFill/>
              </a:ln>
              <a:solidFill>
                <a:schemeClr val="tx1"/>
              </a:solidFill>
              <a:effectLst/>
            </a:endParaRPr>
          </a:p>
        </p:txBody>
      </p:sp>
      <p:graphicFrame>
        <p:nvGraphicFramePr>
          <p:cNvPr id="20" name="Table 19">
            <a:extLst>
              <a:ext uri="{FF2B5EF4-FFF2-40B4-BE49-F238E27FC236}">
                <a16:creationId xmlns:a16="http://schemas.microsoft.com/office/drawing/2014/main" id="{96916AB2-0585-5B5F-E6E6-153958307C42}"/>
              </a:ext>
            </a:extLst>
          </p:cNvPr>
          <p:cNvGraphicFramePr>
            <a:graphicFrameLocks noGrp="1"/>
          </p:cNvGraphicFramePr>
          <p:nvPr>
            <p:extLst>
              <p:ext uri="{D42A27DB-BD31-4B8C-83A1-F6EECF244321}">
                <p14:modId xmlns:p14="http://schemas.microsoft.com/office/powerpoint/2010/main" val="414559328"/>
              </p:ext>
            </p:extLst>
          </p:nvPr>
        </p:nvGraphicFramePr>
        <p:xfrm>
          <a:off x="6088856" y="2288599"/>
          <a:ext cx="4930140" cy="1781175"/>
        </p:xfrm>
        <a:graphic>
          <a:graphicData uri="http://schemas.openxmlformats.org/drawingml/2006/table">
            <a:tbl>
              <a:tblPr firstRow="1" firstCol="1" bandRow="1"/>
              <a:tblGrid>
                <a:gridCol w="1042035">
                  <a:extLst>
                    <a:ext uri="{9D8B030D-6E8A-4147-A177-3AD203B41FA5}">
                      <a16:colId xmlns:a16="http://schemas.microsoft.com/office/drawing/2014/main" val="1690433984"/>
                    </a:ext>
                  </a:extLst>
                </a:gridCol>
                <a:gridCol w="647700">
                  <a:extLst>
                    <a:ext uri="{9D8B030D-6E8A-4147-A177-3AD203B41FA5}">
                      <a16:colId xmlns:a16="http://schemas.microsoft.com/office/drawing/2014/main" val="478688027"/>
                    </a:ext>
                  </a:extLst>
                </a:gridCol>
                <a:gridCol w="647700">
                  <a:extLst>
                    <a:ext uri="{9D8B030D-6E8A-4147-A177-3AD203B41FA5}">
                      <a16:colId xmlns:a16="http://schemas.microsoft.com/office/drawing/2014/main" val="2929877333"/>
                    </a:ext>
                  </a:extLst>
                </a:gridCol>
                <a:gridCol w="648335">
                  <a:extLst>
                    <a:ext uri="{9D8B030D-6E8A-4147-A177-3AD203B41FA5}">
                      <a16:colId xmlns:a16="http://schemas.microsoft.com/office/drawing/2014/main" val="2739304922"/>
                    </a:ext>
                  </a:extLst>
                </a:gridCol>
                <a:gridCol w="647700">
                  <a:extLst>
                    <a:ext uri="{9D8B030D-6E8A-4147-A177-3AD203B41FA5}">
                      <a16:colId xmlns:a16="http://schemas.microsoft.com/office/drawing/2014/main" val="2118870657"/>
                    </a:ext>
                  </a:extLst>
                </a:gridCol>
                <a:gridCol w="647700">
                  <a:extLst>
                    <a:ext uri="{9D8B030D-6E8A-4147-A177-3AD203B41FA5}">
                      <a16:colId xmlns:a16="http://schemas.microsoft.com/office/drawing/2014/main" val="1498338645"/>
                    </a:ext>
                  </a:extLst>
                </a:gridCol>
                <a:gridCol w="648970">
                  <a:extLst>
                    <a:ext uri="{9D8B030D-6E8A-4147-A177-3AD203B41FA5}">
                      <a16:colId xmlns:a16="http://schemas.microsoft.com/office/drawing/2014/main" val="3520177225"/>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Arial" panose="020B0604020202020204" pitchFamily="34" charset="0"/>
                          <a:ea typeface="Times New Roman" panose="02020603050405020304" pitchFamily="18" charset="0"/>
                        </a:rPr>
                        <a:t>Random access Main10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Arial" panose="020B0604020202020204" pitchFamily="34" charset="0"/>
                          <a:ea typeface="Times New Roman" panose="02020603050405020304" pitchFamily="18" charset="0"/>
                        </a:rPr>
                        <a:t>All Intra Main10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1483295"/>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BD-rate Over VTM-11.0_nnvc-2.0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76603011"/>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3630227"/>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-9.64%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-16.31%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-18.78%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-6.69%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-16.54%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-18.41%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236646647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-10.63%</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-19.99%</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-15.24%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-6.59%</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-18.25%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-14.64%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4123597629"/>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-9.72%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-21.90%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-22.51%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-6.55%</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-18.51%</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-20.58%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096727782"/>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-10.87%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-22.85%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-23.09%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-7.16%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-16.92%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-20.07%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43489635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-9.68%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-19.05%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-20.47%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65690533"/>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-10.19%</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-20.65%</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-20.47%</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-7.24%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-17.88%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-19.10%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944481863"/>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-12.37%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-24.06%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-25.85%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-6.76%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-16.38%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-19.74%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43967030"/>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-6.10%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-15.65%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-15.24%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-5.08%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-16.33%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-15.30%</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616378247"/>
                  </a:ext>
                </a:extLst>
              </a:tr>
            </a:tbl>
          </a:graphicData>
        </a:graphic>
      </p:graphicFrame>
      <p:sp>
        <p:nvSpPr>
          <p:cNvPr id="21" name="Rectangle 6">
            <a:extLst>
              <a:ext uri="{FF2B5EF4-FFF2-40B4-BE49-F238E27FC236}">
                <a16:creationId xmlns:a16="http://schemas.microsoft.com/office/drawing/2014/main" id="{D2690D50-9C41-DF1A-99A9-FD24B096FAB5}"/>
              </a:ext>
            </a:extLst>
          </p:cNvPr>
          <p:cNvSpPr>
            <a:spLocks noChangeArrowheads="1"/>
          </p:cNvSpPr>
          <p:nvPr/>
        </p:nvSpPr>
        <p:spPr bwMode="auto">
          <a:xfrm>
            <a:off x="7853452" y="1949572"/>
            <a:ext cx="24449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900" b="0" i="1" u="none" strike="noStrike" cap="none" normalizeH="0" baseline="0" dirty="0">
                <a:ln>
                  <a:noFill/>
                </a:ln>
                <a:solidFill>
                  <a:srgbClr val="44546A"/>
                </a:solidFill>
                <a:effectLst/>
                <a:latin typeface="Times New Roman" panose="02020603050405020304" pitchFamily="18" charset="0"/>
                <a:ea typeface="SimSun" panose="02010600030101010101" pitchFamily="2" charset="-122"/>
                <a:cs typeface="Times New Roman" panose="02020603050405020304" pitchFamily="18" charset="0"/>
              </a:rPr>
              <a:t>Table 2 SADL 16 bit fixed-point BD-rate savings</a:t>
            </a:r>
            <a:endParaRPr kumimoji="0" lang="en-US" altLang="en-US" sz="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16996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p:txBody>
          <a:bodyPr/>
          <a:lstStyle/>
          <a:p>
            <a:r>
              <a:rPr lang="en-US" dirty="0"/>
              <a:t>Thank you to </a:t>
            </a:r>
            <a:r>
              <a:rPr lang="en-US" dirty="0" err="1"/>
              <a:t>ByteDance</a:t>
            </a:r>
            <a:r>
              <a:rPr lang="en-US" dirty="0"/>
              <a:t> for cross-checking</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Props1.xml><?xml version="1.0" encoding="utf-8"?>
<ds:datastoreItem xmlns:ds="http://schemas.openxmlformats.org/officeDocument/2006/customXml" ds:itemID="{40866AD0-933D-4763-8A6E-5B25B00ABEFA}">
  <ds:schemaRefs>
    <ds:schemaRef ds:uri="http://schemas.microsoft.com/sharepoint/v3/contenttype/forms"/>
  </ds:schemaRefs>
</ds:datastoreItem>
</file>

<file path=customXml/itemProps2.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674</TotalTime>
  <Words>690</Words>
  <Application>Microsoft Office PowerPoint</Application>
  <PresentationFormat>Widescreen</PresentationFormat>
  <Paragraphs>236</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Cambria Math</vt:lpstr>
      <vt:lpstr>Century Gothic</vt:lpstr>
      <vt:lpstr>Microsoft Sans Serif</vt:lpstr>
      <vt:lpstr>Qualcomm Next Thin</vt:lpstr>
      <vt:lpstr>Times New Roman</vt:lpstr>
      <vt:lpstr>Qualcomm Corporate Public Template Feb2022</vt:lpstr>
      <vt:lpstr>JVET-AC0155</vt:lpstr>
      <vt:lpstr>Overview</vt:lpstr>
      <vt:lpstr>Network Information</vt:lpstr>
      <vt:lpstr>SADL-Based Test Results</vt:lpstr>
      <vt:lpstr>Thank you to ByteDance for cross-checking</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Samuel Eadie</cp:lastModifiedBy>
  <cp:revision>9</cp:revision>
  <dcterms:created xsi:type="dcterms:W3CDTF">2022-05-06T16:22:49Z</dcterms:created>
  <dcterms:modified xsi:type="dcterms:W3CDTF">2023-01-12T20:47:31Z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