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handoutMasterIdLst>
    <p:handoutMasterId r:id="rId20"/>
  </p:handoutMasterIdLst>
  <p:sldIdLst>
    <p:sldId id="604" r:id="rId5"/>
    <p:sldId id="607" r:id="rId6"/>
    <p:sldId id="631" r:id="rId7"/>
    <p:sldId id="639" r:id="rId8"/>
    <p:sldId id="642" r:id="rId9"/>
    <p:sldId id="647" r:id="rId10"/>
    <p:sldId id="648" r:id="rId11"/>
    <p:sldId id="653" r:id="rId12"/>
    <p:sldId id="655" r:id="rId13"/>
    <p:sldId id="652" r:id="rId14"/>
    <p:sldId id="656" r:id="rId15"/>
    <p:sldId id="657" r:id="rId16"/>
    <p:sldId id="625" r:id="rId17"/>
    <p:sldId id="63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147"/>
    <a:srgbClr val="FF9953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001CB1-904F-43D9-AD4B-091C5B4675A3}" v="1083" dt="2023-01-12T16:51:39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85ca242-9e1c-4cd3-8567-4cbd72e914bf" providerId="ADAL" clId="{65001CB1-904F-43D9-AD4B-091C5B4675A3}"/>
    <pc:docChg chg="undo redo custSel addSld delSld modSld sldOrd">
      <pc:chgData name="Fabrice Le Leannec" userId="a85ca242-9e1c-4cd3-8567-4cbd72e914bf" providerId="ADAL" clId="{65001CB1-904F-43D9-AD4B-091C5B4675A3}" dt="2023-01-12T16:51:39.714" v="4225"/>
      <pc:docMkLst>
        <pc:docMk/>
      </pc:docMkLst>
      <pc:sldChg chg="modSp mod">
        <pc:chgData name="Fabrice Le Leannec" userId="a85ca242-9e1c-4cd3-8567-4cbd72e914bf" providerId="ADAL" clId="{65001CB1-904F-43D9-AD4B-091C5B4675A3}" dt="2023-01-11T22:47:33.938" v="3017" actId="404"/>
        <pc:sldMkLst>
          <pc:docMk/>
          <pc:sldMk cId="822804893" sldId="604"/>
        </pc:sldMkLst>
        <pc:spChg chg="mod">
          <ac:chgData name="Fabrice Le Leannec" userId="a85ca242-9e1c-4cd3-8567-4cbd72e914bf" providerId="ADAL" clId="{65001CB1-904F-43D9-AD4B-091C5B4675A3}" dt="2023-01-11T22:47:33.938" v="3017" actId="404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Fabrice Le Leannec" userId="a85ca242-9e1c-4cd3-8567-4cbd72e914bf" providerId="ADAL" clId="{65001CB1-904F-43D9-AD4B-091C5B4675A3}" dt="2023-01-10T15:45:36.977" v="376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modSp mod">
        <pc:chgData name="Fabrice Le Leannec" userId="a85ca242-9e1c-4cd3-8567-4cbd72e914bf" providerId="ADAL" clId="{65001CB1-904F-43D9-AD4B-091C5B4675A3}" dt="2023-01-11T23:25:08.183" v="3809" actId="20577"/>
        <pc:sldMkLst>
          <pc:docMk/>
          <pc:sldMk cId="16904282" sldId="607"/>
        </pc:sldMkLst>
        <pc:spChg chg="mod">
          <ac:chgData name="Fabrice Le Leannec" userId="a85ca242-9e1c-4cd3-8567-4cbd72e914bf" providerId="ADAL" clId="{65001CB1-904F-43D9-AD4B-091C5B4675A3}" dt="2023-01-11T23:25:08.183" v="3809" actId="20577"/>
          <ac:spMkLst>
            <pc:docMk/>
            <pc:sldMk cId="16904282" sldId="607"/>
            <ac:spMk id="2" creationId="{928B3EC4-6EA9-41CB-BD81-BEC54D15C82E}"/>
          </ac:spMkLst>
        </pc:spChg>
        <pc:spChg chg="mod">
          <ac:chgData name="Fabrice Le Leannec" userId="a85ca242-9e1c-4cd3-8567-4cbd72e914bf" providerId="ADAL" clId="{65001CB1-904F-43D9-AD4B-091C5B4675A3}" dt="2023-01-11T23:24:54.889" v="3802" actId="20577"/>
          <ac:spMkLst>
            <pc:docMk/>
            <pc:sldMk cId="16904282" sldId="607"/>
            <ac:spMk id="3" creationId="{4739B8A9-D6AD-4336-B214-5D890937A24B}"/>
          </ac:spMkLst>
        </pc:spChg>
      </pc:sldChg>
      <pc:sldChg chg="addSp delSp modSp mod">
        <pc:chgData name="Fabrice Le Leannec" userId="a85ca242-9e1c-4cd3-8567-4cbd72e914bf" providerId="ADAL" clId="{65001CB1-904F-43D9-AD4B-091C5B4675A3}" dt="2023-01-12T16:51:39.714" v="4225"/>
        <pc:sldMkLst>
          <pc:docMk/>
          <pc:sldMk cId="67431480" sldId="625"/>
        </pc:sldMkLst>
        <pc:spChg chg="mod">
          <ac:chgData name="Fabrice Le Leannec" userId="a85ca242-9e1c-4cd3-8567-4cbd72e914bf" providerId="ADAL" clId="{65001CB1-904F-43D9-AD4B-091C5B4675A3}" dt="2023-01-11T22:46:43.098" v="3006" actId="6549"/>
          <ac:spMkLst>
            <pc:docMk/>
            <pc:sldMk cId="67431480" sldId="625"/>
            <ac:spMk id="2" creationId="{928B3EC4-6EA9-41CB-BD81-BEC54D15C82E}"/>
          </ac:spMkLst>
        </pc:spChg>
        <pc:spChg chg="mod">
          <ac:chgData name="Fabrice Le Leannec" userId="a85ca242-9e1c-4cd3-8567-4cbd72e914bf" providerId="ADAL" clId="{65001CB1-904F-43D9-AD4B-091C5B4675A3}" dt="2023-01-11T23:00:42.781" v="3315" actId="20577"/>
          <ac:spMkLst>
            <pc:docMk/>
            <pc:sldMk cId="67431480" sldId="625"/>
            <ac:spMk id="3" creationId="{4739B8A9-D6AD-4336-B214-5D890937A24B}"/>
          </ac:spMkLst>
        </pc:spChg>
        <pc:spChg chg="add mod">
          <ac:chgData name="Fabrice Le Leannec" userId="a85ca242-9e1c-4cd3-8567-4cbd72e914bf" providerId="ADAL" clId="{65001CB1-904F-43D9-AD4B-091C5B4675A3}" dt="2023-01-11T23:34:27.319" v="4224" actId="20577"/>
          <ac:spMkLst>
            <pc:docMk/>
            <pc:sldMk cId="67431480" sldId="625"/>
            <ac:spMk id="8" creationId="{6630F91C-55FA-5AA8-12AC-4ABF85528E30}"/>
          </ac:spMkLst>
        </pc:spChg>
        <pc:spChg chg="del">
          <ac:chgData name="Fabrice Le Leannec" userId="a85ca242-9e1c-4cd3-8567-4cbd72e914bf" providerId="ADAL" clId="{65001CB1-904F-43D9-AD4B-091C5B4675A3}" dt="2023-01-11T22:58:07.757" v="3100" actId="478"/>
          <ac:spMkLst>
            <pc:docMk/>
            <pc:sldMk cId="67431480" sldId="625"/>
            <ac:spMk id="14" creationId="{61742CAD-0C7D-AB42-D9CE-899F99CE8E6A}"/>
          </ac:spMkLst>
        </pc:spChg>
        <pc:graphicFrameChg chg="add del mod modGraphic">
          <ac:chgData name="Fabrice Le Leannec" userId="a85ca242-9e1c-4cd3-8567-4cbd72e914bf" providerId="ADAL" clId="{65001CB1-904F-43D9-AD4B-091C5B4675A3}" dt="2023-01-11T22:57:22.303" v="3078"/>
          <ac:graphicFrameMkLst>
            <pc:docMk/>
            <pc:sldMk cId="67431480" sldId="625"/>
            <ac:graphicFrameMk id="5" creationId="{F5E99ABE-716F-29A3-CF10-F88A27EB5EEE}"/>
          </ac:graphicFrameMkLst>
        </pc:graphicFrameChg>
        <pc:graphicFrameChg chg="add mod modGraphic">
          <ac:chgData name="Fabrice Le Leannec" userId="a85ca242-9e1c-4cd3-8567-4cbd72e914bf" providerId="ADAL" clId="{65001CB1-904F-43D9-AD4B-091C5B4675A3}" dt="2023-01-12T16:51:39.714" v="4225"/>
          <ac:graphicFrameMkLst>
            <pc:docMk/>
            <pc:sldMk cId="67431480" sldId="625"/>
            <ac:graphicFrameMk id="6" creationId="{06906DD7-EE3B-8E87-C6A8-3E49E3A9BEC8}"/>
          </ac:graphicFrameMkLst>
        </pc:graphicFrameChg>
        <pc:graphicFrameChg chg="add mod">
          <ac:chgData name="Fabrice Le Leannec" userId="a85ca242-9e1c-4cd3-8567-4cbd72e914bf" providerId="ADAL" clId="{65001CB1-904F-43D9-AD4B-091C5B4675A3}" dt="2023-01-11T22:57:50.721" v="3082" actId="1076"/>
          <ac:graphicFrameMkLst>
            <pc:docMk/>
            <pc:sldMk cId="67431480" sldId="625"/>
            <ac:graphicFrameMk id="7" creationId="{C11EFE44-0307-9872-5071-96A09391769D}"/>
          </ac:graphicFrameMkLst>
        </pc:graphicFrameChg>
        <pc:graphicFrameChg chg="del">
          <ac:chgData name="Fabrice Le Leannec" userId="a85ca242-9e1c-4cd3-8567-4cbd72e914bf" providerId="ADAL" clId="{65001CB1-904F-43D9-AD4B-091C5B4675A3}" dt="2023-01-11T22:46:50.502" v="3007" actId="478"/>
          <ac:graphicFrameMkLst>
            <pc:docMk/>
            <pc:sldMk cId="67431480" sldId="625"/>
            <ac:graphicFrameMk id="9" creationId="{6D976BC6-986E-CEC6-5BC4-A5A2B6618A46}"/>
          </ac:graphicFrameMkLst>
        </pc:graphicFrameChg>
        <pc:graphicFrameChg chg="del">
          <ac:chgData name="Fabrice Le Leannec" userId="a85ca242-9e1c-4cd3-8567-4cbd72e914bf" providerId="ADAL" clId="{65001CB1-904F-43D9-AD4B-091C5B4675A3}" dt="2023-01-11T22:46:53.981" v="3008" actId="478"/>
          <ac:graphicFrameMkLst>
            <pc:docMk/>
            <pc:sldMk cId="67431480" sldId="625"/>
            <ac:graphicFrameMk id="15" creationId="{41658BB5-DE0D-FF64-E9C2-C152B1B10CCE}"/>
          </ac:graphicFrameMkLst>
        </pc:graphicFrameChg>
      </pc:sldChg>
      <pc:sldChg chg="addSp delSp modSp mod modAnim">
        <pc:chgData name="Fabrice Le Leannec" userId="a85ca242-9e1c-4cd3-8567-4cbd72e914bf" providerId="ADAL" clId="{65001CB1-904F-43D9-AD4B-091C5B4675A3}" dt="2023-01-11T23:25:39.826" v="3812" actId="403"/>
        <pc:sldMkLst>
          <pc:docMk/>
          <pc:sldMk cId="3409397957" sldId="631"/>
        </pc:sldMkLst>
        <pc:spChg chg="mod">
          <ac:chgData name="Fabrice Le Leannec" userId="a85ca242-9e1c-4cd3-8567-4cbd72e914bf" providerId="ADAL" clId="{65001CB1-904F-43D9-AD4B-091C5B4675A3}" dt="2023-01-11T22:49:03.419" v="3055" actId="6549"/>
          <ac:spMkLst>
            <pc:docMk/>
            <pc:sldMk cId="3409397957" sldId="631"/>
            <ac:spMk id="2" creationId="{928B3EC4-6EA9-41CB-BD81-BEC54D15C82E}"/>
          </ac:spMkLst>
        </pc:spChg>
        <pc:spChg chg="mod">
          <ac:chgData name="Fabrice Le Leannec" userId="a85ca242-9e1c-4cd3-8567-4cbd72e914bf" providerId="ADAL" clId="{65001CB1-904F-43D9-AD4B-091C5B4675A3}" dt="2023-01-11T23:25:39.826" v="3812" actId="403"/>
          <ac:spMkLst>
            <pc:docMk/>
            <pc:sldMk cId="3409397957" sldId="631"/>
            <ac:spMk id="3" creationId="{4739B8A9-D6AD-4336-B214-5D890937A24B}"/>
          </ac:spMkLst>
        </pc:spChg>
        <pc:spChg chg="add del mod">
          <ac:chgData name="Fabrice Le Leannec" userId="a85ca242-9e1c-4cd3-8567-4cbd72e914bf" providerId="ADAL" clId="{65001CB1-904F-43D9-AD4B-091C5B4675A3}" dt="2023-01-10T15:55:26.813" v="843" actId="478"/>
          <ac:spMkLst>
            <pc:docMk/>
            <pc:sldMk cId="3409397957" sldId="631"/>
            <ac:spMk id="5" creationId="{748F62A6-6991-1BCD-7445-607B2183AC25}"/>
          </ac:spMkLst>
        </pc:spChg>
        <pc:spChg chg="add del">
          <ac:chgData name="Fabrice Le Leannec" userId="a85ca242-9e1c-4cd3-8567-4cbd72e914bf" providerId="ADAL" clId="{65001CB1-904F-43D9-AD4B-091C5B4675A3}" dt="2023-01-10T15:52:11.023" v="657" actId="478"/>
          <ac:spMkLst>
            <pc:docMk/>
            <pc:sldMk cId="3409397957" sldId="631"/>
            <ac:spMk id="7" creationId="{8682CDA6-AC27-A651-F0FC-426A919E7EA0}"/>
          </ac:spMkLst>
        </pc:spChg>
        <pc:spChg chg="add mod">
          <ac:chgData name="Fabrice Le Leannec" userId="a85ca242-9e1c-4cd3-8567-4cbd72e914bf" providerId="ADAL" clId="{65001CB1-904F-43D9-AD4B-091C5B4675A3}" dt="2023-01-10T16:14:06.479" v="1057" actId="164"/>
          <ac:spMkLst>
            <pc:docMk/>
            <pc:sldMk cId="3409397957" sldId="631"/>
            <ac:spMk id="8" creationId="{06C3BE7C-986C-336A-6093-28152370FD0F}"/>
          </ac:spMkLst>
        </pc:spChg>
        <pc:spChg chg="add del mod">
          <ac:chgData name="Fabrice Le Leannec" userId="a85ca242-9e1c-4cd3-8567-4cbd72e914bf" providerId="ADAL" clId="{65001CB1-904F-43D9-AD4B-091C5B4675A3}" dt="2023-01-10T16:12:24.984" v="897" actId="478"/>
          <ac:spMkLst>
            <pc:docMk/>
            <pc:sldMk cId="3409397957" sldId="631"/>
            <ac:spMk id="9" creationId="{C888E396-6BFA-1A60-2214-D69D881659B7}"/>
          </ac:spMkLst>
        </pc:spChg>
        <pc:spChg chg="mod">
          <ac:chgData name="Fabrice Le Leannec" userId="a85ca242-9e1c-4cd3-8567-4cbd72e914bf" providerId="ADAL" clId="{65001CB1-904F-43D9-AD4B-091C5B4675A3}" dt="2023-01-10T15:46:43.484" v="463" actId="1076"/>
          <ac:spMkLst>
            <pc:docMk/>
            <pc:sldMk cId="3409397957" sldId="631"/>
            <ac:spMk id="10" creationId="{6B0A0A4E-A37A-2014-FC1D-9448A3D2B943}"/>
          </ac:spMkLst>
        </pc:spChg>
        <pc:spChg chg="add mod">
          <ac:chgData name="Fabrice Le Leannec" userId="a85ca242-9e1c-4cd3-8567-4cbd72e914bf" providerId="ADAL" clId="{65001CB1-904F-43D9-AD4B-091C5B4675A3}" dt="2023-01-11T21:26:22.006" v="1569" actId="20577"/>
          <ac:spMkLst>
            <pc:docMk/>
            <pc:sldMk cId="3409397957" sldId="631"/>
            <ac:spMk id="11" creationId="{7410A21D-05B3-7417-F3D1-0E228D304FA2}"/>
          </ac:spMkLst>
        </pc:spChg>
        <pc:grpChg chg="add mod">
          <ac:chgData name="Fabrice Le Leannec" userId="a85ca242-9e1c-4cd3-8567-4cbd72e914bf" providerId="ADAL" clId="{65001CB1-904F-43D9-AD4B-091C5B4675A3}" dt="2023-01-10T16:14:06.479" v="1057" actId="164"/>
          <ac:grpSpMkLst>
            <pc:docMk/>
            <pc:sldMk cId="3409397957" sldId="631"/>
            <ac:grpSpMk id="12" creationId="{ABF11DF8-DB17-3BAA-604D-5C2B6C854882}"/>
          </ac:grpSpMkLst>
        </pc:grpChg>
        <pc:graphicFrameChg chg="mod modGraphic">
          <ac:chgData name="Fabrice Le Leannec" userId="a85ca242-9e1c-4cd3-8567-4cbd72e914bf" providerId="ADAL" clId="{65001CB1-904F-43D9-AD4B-091C5B4675A3}" dt="2023-01-10T16:03:13.014" v="875" actId="20577"/>
          <ac:graphicFrameMkLst>
            <pc:docMk/>
            <pc:sldMk cId="3409397957" sldId="631"/>
            <ac:graphicFrameMk id="6" creationId="{CE9B0016-3238-6E22-9303-15621FF820F9}"/>
          </ac:graphicFrameMkLst>
        </pc:graphicFrameChg>
      </pc:sldChg>
      <pc:sldChg chg="del">
        <pc:chgData name="Fabrice Le Leannec" userId="a85ca242-9e1c-4cd3-8567-4cbd72e914bf" providerId="ADAL" clId="{65001CB1-904F-43D9-AD4B-091C5B4675A3}" dt="2023-01-11T22:34:05.572" v="2634" actId="47"/>
        <pc:sldMkLst>
          <pc:docMk/>
          <pc:sldMk cId="3455677913" sldId="632"/>
        </pc:sldMkLst>
      </pc:sldChg>
      <pc:sldChg chg="del">
        <pc:chgData name="Fabrice Le Leannec" userId="a85ca242-9e1c-4cd3-8567-4cbd72e914bf" providerId="ADAL" clId="{65001CB1-904F-43D9-AD4B-091C5B4675A3}" dt="2023-01-11T22:46:57.136" v="3009" actId="47"/>
        <pc:sldMkLst>
          <pc:docMk/>
          <pc:sldMk cId="2990124046" sldId="633"/>
        </pc:sldMkLst>
      </pc:sldChg>
      <pc:sldChg chg="modSp mod">
        <pc:chgData name="Fabrice Le Leannec" userId="a85ca242-9e1c-4cd3-8567-4cbd72e914bf" providerId="ADAL" clId="{65001CB1-904F-43D9-AD4B-091C5B4675A3}" dt="2023-01-11T23:22:30.220" v="3779" actId="6549"/>
        <pc:sldMkLst>
          <pc:docMk/>
          <pc:sldMk cId="563655501" sldId="635"/>
        </pc:sldMkLst>
        <pc:spChg chg="mod">
          <ac:chgData name="Fabrice Le Leannec" userId="a85ca242-9e1c-4cd3-8567-4cbd72e914bf" providerId="ADAL" clId="{65001CB1-904F-43D9-AD4B-091C5B4675A3}" dt="2023-01-11T23:22:30.220" v="3779" actId="6549"/>
          <ac:spMkLst>
            <pc:docMk/>
            <pc:sldMk cId="563655501" sldId="635"/>
            <ac:spMk id="3" creationId="{4739B8A9-D6AD-4336-B214-5D890937A24B}"/>
          </ac:spMkLst>
        </pc:spChg>
      </pc:sldChg>
      <pc:sldChg chg="addSp delSp modSp new add del mod">
        <pc:chgData name="Fabrice Le Leannec" userId="a85ca242-9e1c-4cd3-8567-4cbd72e914bf" providerId="ADAL" clId="{65001CB1-904F-43D9-AD4B-091C5B4675A3}" dt="2023-01-10T16:04:47.780" v="887" actId="47"/>
        <pc:sldMkLst>
          <pc:docMk/>
          <pc:sldMk cId="3967341235" sldId="636"/>
        </pc:sldMkLst>
        <pc:spChg chg="mod topLvl">
          <ac:chgData name="Fabrice Le Leannec" userId="a85ca242-9e1c-4cd3-8567-4cbd72e914bf" providerId="ADAL" clId="{65001CB1-904F-43D9-AD4B-091C5B4675A3}" dt="2023-01-04T07:51:28.451" v="141" actId="14100"/>
          <ac:spMkLst>
            <pc:docMk/>
            <pc:sldMk cId="3967341235" sldId="636"/>
            <ac:spMk id="4" creationId="{502CF554-B720-E11E-BF47-BC0212DDBE12}"/>
          </ac:spMkLst>
        </pc:spChg>
        <pc:spChg chg="add mod">
          <ac:chgData name="Fabrice Le Leannec" userId="a85ca242-9e1c-4cd3-8567-4cbd72e914bf" providerId="ADAL" clId="{65001CB1-904F-43D9-AD4B-091C5B4675A3}" dt="2023-01-04T07:43:11.131" v="102" actId="1076"/>
          <ac:spMkLst>
            <pc:docMk/>
            <pc:sldMk cId="3967341235" sldId="636"/>
            <ac:spMk id="6" creationId="{EA7239D2-13FE-24B6-0D00-84D6398B0938}"/>
          </ac:spMkLst>
        </pc:spChg>
        <pc:spChg chg="mod">
          <ac:chgData name="Fabrice Le Leannec" userId="a85ca242-9e1c-4cd3-8567-4cbd72e914bf" providerId="ADAL" clId="{65001CB1-904F-43D9-AD4B-091C5B4675A3}" dt="2023-01-04T07:59:52.568" v="206" actId="207"/>
          <ac:spMkLst>
            <pc:docMk/>
            <pc:sldMk cId="3967341235" sldId="636"/>
            <ac:spMk id="8" creationId="{97EAD888-4EA5-AC4F-D4D1-4C58D37539AD}"/>
          </ac:spMkLst>
        </pc:spChg>
        <pc:spChg chg="mod">
          <ac:chgData name="Fabrice Le Leannec" userId="a85ca242-9e1c-4cd3-8567-4cbd72e914bf" providerId="ADAL" clId="{65001CB1-904F-43D9-AD4B-091C5B4675A3}" dt="2023-01-03T18:37:47.719" v="83"/>
          <ac:spMkLst>
            <pc:docMk/>
            <pc:sldMk cId="3967341235" sldId="636"/>
            <ac:spMk id="9" creationId="{71620084-3355-295F-B076-088DDED3E51C}"/>
          </ac:spMkLst>
        </pc:spChg>
        <pc:spChg chg="mod">
          <ac:chgData name="Fabrice Le Leannec" userId="a85ca242-9e1c-4cd3-8567-4cbd72e914bf" providerId="ADAL" clId="{65001CB1-904F-43D9-AD4B-091C5B4675A3}" dt="2023-01-03T18:37:47.719" v="83"/>
          <ac:spMkLst>
            <pc:docMk/>
            <pc:sldMk cId="3967341235" sldId="636"/>
            <ac:spMk id="11" creationId="{56F07660-9BAA-172C-8A85-1DA5609EA767}"/>
          </ac:spMkLst>
        </pc:spChg>
        <pc:spChg chg="mod">
          <ac:chgData name="Fabrice Le Leannec" userId="a85ca242-9e1c-4cd3-8567-4cbd72e914bf" providerId="ADAL" clId="{65001CB1-904F-43D9-AD4B-091C5B4675A3}" dt="2023-01-03T18:37:47.719" v="83"/>
          <ac:spMkLst>
            <pc:docMk/>
            <pc:sldMk cId="3967341235" sldId="636"/>
            <ac:spMk id="13" creationId="{42DA49BD-608F-B4C4-8DDD-7781A7EAB5B1}"/>
          </ac:spMkLst>
        </pc:spChg>
        <pc:spChg chg="mod">
          <ac:chgData name="Fabrice Le Leannec" userId="a85ca242-9e1c-4cd3-8567-4cbd72e914bf" providerId="ADAL" clId="{65001CB1-904F-43D9-AD4B-091C5B4675A3}" dt="2023-01-03T18:37:47.719" v="83"/>
          <ac:spMkLst>
            <pc:docMk/>
            <pc:sldMk cId="3967341235" sldId="636"/>
            <ac:spMk id="14" creationId="{5DE920E3-EC1A-55B7-75FF-4AB999234BC3}"/>
          </ac:spMkLst>
        </pc:spChg>
        <pc:spChg chg="mod">
          <ac:chgData name="Fabrice Le Leannec" userId="a85ca242-9e1c-4cd3-8567-4cbd72e914bf" providerId="ADAL" clId="{65001CB1-904F-43D9-AD4B-091C5B4675A3}" dt="2023-01-03T18:37:47.719" v="83"/>
          <ac:spMkLst>
            <pc:docMk/>
            <pc:sldMk cId="3967341235" sldId="636"/>
            <ac:spMk id="15" creationId="{DAD27B73-950E-E97E-D487-DAC0DA37DA12}"/>
          </ac:spMkLst>
        </pc:spChg>
        <pc:spChg chg="add del mod">
          <ac:chgData name="Fabrice Le Leannec" userId="a85ca242-9e1c-4cd3-8567-4cbd72e914bf" providerId="ADAL" clId="{65001CB1-904F-43D9-AD4B-091C5B4675A3}" dt="2023-01-04T07:52:49.045" v="156" actId="478"/>
          <ac:spMkLst>
            <pc:docMk/>
            <pc:sldMk cId="3967341235" sldId="636"/>
            <ac:spMk id="17" creationId="{FE4E161B-5B12-21F5-ABFB-3242283BC276}"/>
          </ac:spMkLst>
        </pc:spChg>
        <pc:spChg chg="add mod">
          <ac:chgData name="Fabrice Le Leannec" userId="a85ca242-9e1c-4cd3-8567-4cbd72e914bf" providerId="ADAL" clId="{65001CB1-904F-43D9-AD4B-091C5B4675A3}" dt="2023-01-04T07:43:11.131" v="102" actId="1076"/>
          <ac:spMkLst>
            <pc:docMk/>
            <pc:sldMk cId="3967341235" sldId="636"/>
            <ac:spMk id="18" creationId="{E9394052-3DAE-D3F4-7087-3AC70A6F491A}"/>
          </ac:spMkLst>
        </pc:spChg>
        <pc:spChg chg="add mod">
          <ac:chgData name="Fabrice Le Leannec" userId="a85ca242-9e1c-4cd3-8567-4cbd72e914bf" providerId="ADAL" clId="{65001CB1-904F-43D9-AD4B-091C5B4675A3}" dt="2023-01-04T07:43:11.131" v="102" actId="1076"/>
          <ac:spMkLst>
            <pc:docMk/>
            <pc:sldMk cId="3967341235" sldId="636"/>
            <ac:spMk id="22" creationId="{370E090E-0433-C027-F980-2311A9705135}"/>
          </ac:spMkLst>
        </pc:spChg>
        <pc:spChg chg="add mod">
          <ac:chgData name="Fabrice Le Leannec" userId="a85ca242-9e1c-4cd3-8567-4cbd72e914bf" providerId="ADAL" clId="{65001CB1-904F-43D9-AD4B-091C5B4675A3}" dt="2023-01-04T07:43:11.131" v="102" actId="1076"/>
          <ac:spMkLst>
            <pc:docMk/>
            <pc:sldMk cId="3967341235" sldId="636"/>
            <ac:spMk id="23" creationId="{161A8622-C8B6-B2C6-CB2D-61D32A0EE1AB}"/>
          </ac:spMkLst>
        </pc:spChg>
        <pc:spChg chg="add mod">
          <ac:chgData name="Fabrice Le Leannec" userId="a85ca242-9e1c-4cd3-8567-4cbd72e914bf" providerId="ADAL" clId="{65001CB1-904F-43D9-AD4B-091C5B4675A3}" dt="2023-01-04T07:59:22.797" v="200" actId="20577"/>
          <ac:spMkLst>
            <pc:docMk/>
            <pc:sldMk cId="3967341235" sldId="636"/>
            <ac:spMk id="24" creationId="{E5EED175-484F-627C-AEC5-0E4DD6A64985}"/>
          </ac:spMkLst>
        </pc:spChg>
        <pc:spChg chg="add del mod">
          <ac:chgData name="Fabrice Le Leannec" userId="a85ca242-9e1c-4cd3-8567-4cbd72e914bf" providerId="ADAL" clId="{65001CB1-904F-43D9-AD4B-091C5B4675A3}" dt="2023-01-04T07:47:26.903" v="103" actId="478"/>
          <ac:spMkLst>
            <pc:docMk/>
            <pc:sldMk cId="3967341235" sldId="636"/>
            <ac:spMk id="25" creationId="{E2D1BA4D-3223-F8B7-5832-4126F3DA45F3}"/>
          </ac:spMkLst>
        </pc:spChg>
        <pc:spChg chg="add mod">
          <ac:chgData name="Fabrice Le Leannec" userId="a85ca242-9e1c-4cd3-8567-4cbd72e914bf" providerId="ADAL" clId="{65001CB1-904F-43D9-AD4B-091C5B4675A3}" dt="2023-01-04T07:59:28.341" v="204" actId="6549"/>
          <ac:spMkLst>
            <pc:docMk/>
            <pc:sldMk cId="3967341235" sldId="636"/>
            <ac:spMk id="26" creationId="{A635934C-BAB5-83CC-CF95-B91B068C6E0B}"/>
          </ac:spMkLst>
        </pc:spChg>
        <pc:spChg chg="add mod">
          <ac:chgData name="Fabrice Le Leannec" userId="a85ca242-9e1c-4cd3-8567-4cbd72e914bf" providerId="ADAL" clId="{65001CB1-904F-43D9-AD4B-091C5B4675A3}" dt="2023-01-04T07:49:25.874" v="117" actId="20577"/>
          <ac:spMkLst>
            <pc:docMk/>
            <pc:sldMk cId="3967341235" sldId="636"/>
            <ac:spMk id="27" creationId="{73DBE2FF-946D-A04E-D498-E5FE6D9189DE}"/>
          </ac:spMkLst>
        </pc:spChg>
        <pc:spChg chg="add del mod">
          <ac:chgData name="Fabrice Le Leannec" userId="a85ca242-9e1c-4cd3-8567-4cbd72e914bf" providerId="ADAL" clId="{65001CB1-904F-43D9-AD4B-091C5B4675A3}" dt="2023-01-04T07:59:34.761" v="205" actId="478"/>
          <ac:spMkLst>
            <pc:docMk/>
            <pc:sldMk cId="3967341235" sldId="636"/>
            <ac:spMk id="28" creationId="{3715D9DA-8A13-F297-E8D0-37693CD680FC}"/>
          </ac:spMkLst>
        </pc:spChg>
        <pc:spChg chg="add mod ord">
          <ac:chgData name="Fabrice Le Leannec" userId="a85ca242-9e1c-4cd3-8567-4cbd72e914bf" providerId="ADAL" clId="{65001CB1-904F-43D9-AD4B-091C5B4675A3}" dt="2023-01-04T07:52:46.016" v="155" actId="20577"/>
          <ac:spMkLst>
            <pc:docMk/>
            <pc:sldMk cId="3967341235" sldId="636"/>
            <ac:spMk id="29" creationId="{DB0F6544-AC1F-7C62-8AF5-20746FF095E3}"/>
          </ac:spMkLst>
        </pc:spChg>
        <pc:spChg chg="add mod">
          <ac:chgData name="Fabrice Le Leannec" userId="a85ca242-9e1c-4cd3-8567-4cbd72e914bf" providerId="ADAL" clId="{65001CB1-904F-43D9-AD4B-091C5B4675A3}" dt="2023-01-04T07:55:50.797" v="178" actId="20577"/>
          <ac:spMkLst>
            <pc:docMk/>
            <pc:sldMk cId="3967341235" sldId="636"/>
            <ac:spMk id="40" creationId="{B2DF05CC-6BE8-DAF7-987C-2A1B4CB9761B}"/>
          </ac:spMkLst>
        </pc:spChg>
        <pc:spChg chg="add del mod">
          <ac:chgData name="Fabrice Le Leannec" userId="a85ca242-9e1c-4cd3-8567-4cbd72e914bf" providerId="ADAL" clId="{65001CB1-904F-43D9-AD4B-091C5B4675A3}" dt="2023-01-04T07:59:34.761" v="205" actId="478"/>
          <ac:spMkLst>
            <pc:docMk/>
            <pc:sldMk cId="3967341235" sldId="636"/>
            <ac:spMk id="49" creationId="{AB2C32A5-550D-DE58-D0E3-6839324F26D2}"/>
          </ac:spMkLst>
        </pc:spChg>
        <pc:grpChg chg="add del mod">
          <ac:chgData name="Fabrice Le Leannec" userId="a85ca242-9e1c-4cd3-8567-4cbd72e914bf" providerId="ADAL" clId="{65001CB1-904F-43D9-AD4B-091C5B4675A3}" dt="2023-01-04T07:51:16.924" v="124" actId="478"/>
          <ac:grpSpMkLst>
            <pc:docMk/>
            <pc:sldMk cId="3967341235" sldId="636"/>
            <ac:grpSpMk id="3" creationId="{985D8593-3816-9B8D-8181-1F6568C8DF0C}"/>
          </ac:grpSpMkLst>
        </pc:grpChg>
        <pc:grpChg chg="add mod">
          <ac:chgData name="Fabrice Le Leannec" userId="a85ca242-9e1c-4cd3-8567-4cbd72e914bf" providerId="ADAL" clId="{65001CB1-904F-43D9-AD4B-091C5B4675A3}" dt="2023-01-04T07:43:11.131" v="102" actId="1076"/>
          <ac:grpSpMkLst>
            <pc:docMk/>
            <pc:sldMk cId="3967341235" sldId="636"/>
            <ac:grpSpMk id="7" creationId="{0078AD8A-95B1-194C-01AD-EDF9D37C08B6}"/>
          </ac:grpSpMkLst>
        </pc:grpChg>
        <pc:grpChg chg="add mod">
          <ac:chgData name="Fabrice Le Leannec" userId="a85ca242-9e1c-4cd3-8567-4cbd72e914bf" providerId="ADAL" clId="{65001CB1-904F-43D9-AD4B-091C5B4675A3}" dt="2023-01-04T07:43:11.131" v="102" actId="1076"/>
          <ac:grpSpMkLst>
            <pc:docMk/>
            <pc:sldMk cId="3967341235" sldId="636"/>
            <ac:grpSpMk id="10" creationId="{32BED01C-1A68-3297-1BBC-E94E5A28A25D}"/>
          </ac:grpSpMkLst>
        </pc:grpChg>
        <pc:grpChg chg="mod">
          <ac:chgData name="Fabrice Le Leannec" userId="a85ca242-9e1c-4cd3-8567-4cbd72e914bf" providerId="ADAL" clId="{65001CB1-904F-43D9-AD4B-091C5B4675A3}" dt="2023-01-03T18:37:47.719" v="83"/>
          <ac:grpSpMkLst>
            <pc:docMk/>
            <pc:sldMk cId="3967341235" sldId="636"/>
            <ac:grpSpMk id="12" creationId="{0976CCA5-DB81-F938-0494-1B496215B51A}"/>
          </ac:grpSpMkLst>
        </pc:grpChg>
        <pc:cxnChg chg="del mod topLvl">
          <ac:chgData name="Fabrice Le Leannec" userId="a85ca242-9e1c-4cd3-8567-4cbd72e914bf" providerId="ADAL" clId="{65001CB1-904F-43D9-AD4B-091C5B4675A3}" dt="2023-01-04T07:51:16.924" v="124" actId="478"/>
          <ac:cxnSpMkLst>
            <pc:docMk/>
            <pc:sldMk cId="3967341235" sldId="636"/>
            <ac:cxnSpMk id="5" creationId="{2D6FAFB0-5B7C-1D98-F17D-B8A84437D0F9}"/>
          </ac:cxnSpMkLst>
        </pc:cxnChg>
        <pc:cxnChg chg="mod">
          <ac:chgData name="Fabrice Le Leannec" userId="a85ca242-9e1c-4cd3-8567-4cbd72e914bf" providerId="ADAL" clId="{65001CB1-904F-43D9-AD4B-091C5B4675A3}" dt="2023-01-03T18:37:47.719" v="83"/>
          <ac:cxnSpMkLst>
            <pc:docMk/>
            <pc:sldMk cId="3967341235" sldId="636"/>
            <ac:cxnSpMk id="16" creationId="{789179DE-B312-F99D-9539-126A734E633C}"/>
          </ac:cxnSpMkLst>
        </pc:cxnChg>
        <pc:cxnChg chg="add mod">
          <ac:chgData name="Fabrice Le Leannec" userId="a85ca242-9e1c-4cd3-8567-4cbd72e914bf" providerId="ADAL" clId="{65001CB1-904F-43D9-AD4B-091C5B4675A3}" dt="2023-01-04T07:51:28.451" v="141" actId="14100"/>
          <ac:cxnSpMkLst>
            <pc:docMk/>
            <pc:sldMk cId="3967341235" sldId="636"/>
            <ac:cxnSpMk id="19" creationId="{DDBB67AE-6E0C-32D3-4DF0-ADDD13AB6869}"/>
          </ac:cxnSpMkLst>
        </pc:cxnChg>
        <pc:cxnChg chg="add mod">
          <ac:chgData name="Fabrice Le Leannec" userId="a85ca242-9e1c-4cd3-8567-4cbd72e914bf" providerId="ADAL" clId="{65001CB1-904F-43D9-AD4B-091C5B4675A3}" dt="2023-01-04T07:43:11.131" v="102" actId="1076"/>
          <ac:cxnSpMkLst>
            <pc:docMk/>
            <pc:sldMk cId="3967341235" sldId="636"/>
            <ac:cxnSpMk id="20" creationId="{C69F1041-79F6-2F49-9DCA-12E7A419B0EA}"/>
          </ac:cxnSpMkLst>
        </pc:cxnChg>
        <pc:cxnChg chg="add mod">
          <ac:chgData name="Fabrice Le Leannec" userId="a85ca242-9e1c-4cd3-8567-4cbd72e914bf" providerId="ADAL" clId="{65001CB1-904F-43D9-AD4B-091C5B4675A3}" dt="2023-01-04T07:43:11.131" v="102" actId="1076"/>
          <ac:cxnSpMkLst>
            <pc:docMk/>
            <pc:sldMk cId="3967341235" sldId="636"/>
            <ac:cxnSpMk id="21" creationId="{4B0D9648-E57A-7E4A-1DDC-7F36D5A0B46D}"/>
          </ac:cxnSpMkLst>
        </pc:cxnChg>
        <pc:cxnChg chg="add mod">
          <ac:chgData name="Fabrice Le Leannec" userId="a85ca242-9e1c-4cd3-8567-4cbd72e914bf" providerId="ADAL" clId="{65001CB1-904F-43D9-AD4B-091C5B4675A3}" dt="2023-01-04T07:59:06.393" v="196" actId="14100"/>
          <ac:cxnSpMkLst>
            <pc:docMk/>
            <pc:sldMk cId="3967341235" sldId="636"/>
            <ac:cxnSpMk id="32" creationId="{93BFDC90-2B05-607D-6940-C19036DDD91B}"/>
          </ac:cxnSpMkLst>
        </pc:cxnChg>
        <pc:cxnChg chg="add mod">
          <ac:chgData name="Fabrice Le Leannec" userId="a85ca242-9e1c-4cd3-8567-4cbd72e914bf" providerId="ADAL" clId="{65001CB1-904F-43D9-AD4B-091C5B4675A3}" dt="2023-01-04T07:53:23.750" v="161" actId="14100"/>
          <ac:cxnSpMkLst>
            <pc:docMk/>
            <pc:sldMk cId="3967341235" sldId="636"/>
            <ac:cxnSpMk id="34" creationId="{8D8E0B13-14B7-081E-4455-1EFFCF2D09C9}"/>
          </ac:cxnSpMkLst>
        </pc:cxnChg>
        <pc:cxnChg chg="add mod">
          <ac:chgData name="Fabrice Le Leannec" userId="a85ca242-9e1c-4cd3-8567-4cbd72e914bf" providerId="ADAL" clId="{65001CB1-904F-43D9-AD4B-091C5B4675A3}" dt="2023-01-04T07:53:30.543" v="164" actId="14100"/>
          <ac:cxnSpMkLst>
            <pc:docMk/>
            <pc:sldMk cId="3967341235" sldId="636"/>
            <ac:cxnSpMk id="37" creationId="{ABFC7B54-ABDF-736D-FC43-5E2C72E24945}"/>
          </ac:cxnSpMkLst>
        </pc:cxnChg>
        <pc:cxnChg chg="add del mod">
          <ac:chgData name="Fabrice Le Leannec" userId="a85ca242-9e1c-4cd3-8567-4cbd72e914bf" providerId="ADAL" clId="{65001CB1-904F-43D9-AD4B-091C5B4675A3}" dt="2023-01-04T07:59:16.056" v="198" actId="14100"/>
          <ac:cxnSpMkLst>
            <pc:docMk/>
            <pc:sldMk cId="3967341235" sldId="636"/>
            <ac:cxnSpMk id="41" creationId="{1ADFFC6F-FA5A-4096-CAB3-85B127BCA8C7}"/>
          </ac:cxnSpMkLst>
        </pc:cxnChg>
        <pc:cxnChg chg="add mod">
          <ac:chgData name="Fabrice Le Leannec" userId="a85ca242-9e1c-4cd3-8567-4cbd72e914bf" providerId="ADAL" clId="{65001CB1-904F-43D9-AD4B-091C5B4675A3}" dt="2023-01-04T07:56:06.809" v="186" actId="14100"/>
          <ac:cxnSpMkLst>
            <pc:docMk/>
            <pc:sldMk cId="3967341235" sldId="636"/>
            <ac:cxnSpMk id="46" creationId="{D2862ACB-AE56-EF97-DF8E-017E86E39EBE}"/>
          </ac:cxnSpMkLst>
        </pc:cxnChg>
      </pc:sldChg>
      <pc:sldChg chg="addSp delSp modSp add del mod">
        <pc:chgData name="Fabrice Le Leannec" userId="a85ca242-9e1c-4cd3-8567-4cbd72e914bf" providerId="ADAL" clId="{65001CB1-904F-43D9-AD4B-091C5B4675A3}" dt="2023-01-11T22:27:05.838" v="2528" actId="47"/>
        <pc:sldMkLst>
          <pc:docMk/>
          <pc:sldMk cId="3606920480" sldId="637"/>
        </pc:sldMkLst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4" creationId="{502CF554-B720-E11E-BF47-BC0212DDBE12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6" creationId="{EA7239D2-13FE-24B6-0D00-84D6398B0938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11" creationId="{56F07660-9BAA-172C-8A85-1DA5609EA767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13" creationId="{42DA49BD-608F-B4C4-8DDD-7781A7EAB5B1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14" creationId="{5DE920E3-EC1A-55B7-75FF-4AB999234BC3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15" creationId="{DAD27B73-950E-E97E-D487-DAC0DA37DA12}"/>
          </ac:spMkLst>
        </pc:spChg>
        <pc:spChg chg="add del mod">
          <ac:chgData name="Fabrice Le Leannec" userId="a85ca242-9e1c-4cd3-8567-4cbd72e914bf" providerId="ADAL" clId="{65001CB1-904F-43D9-AD4B-091C5B4675A3}" dt="2023-01-04T09:31:23.736" v="337" actId="478"/>
          <ac:spMkLst>
            <pc:docMk/>
            <pc:sldMk cId="3606920480" sldId="637"/>
            <ac:spMk id="17" creationId="{CBD936BB-2FAA-FE19-EB12-A2152B255787}"/>
          </ac:spMkLst>
        </pc:spChg>
        <pc:spChg chg="mod topLvl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18" creationId="{E9394052-3DAE-D3F4-7087-3AC70A6F491A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22" creationId="{370E090E-0433-C027-F980-2311A9705135}"/>
          </ac:spMkLst>
        </pc:spChg>
        <pc:spChg chg="del">
          <ac:chgData name="Fabrice Le Leannec" userId="a85ca242-9e1c-4cd3-8567-4cbd72e914bf" providerId="ADAL" clId="{65001CB1-904F-43D9-AD4B-091C5B4675A3}" dt="2023-01-04T08:09:42.838" v="210" actId="478"/>
          <ac:spMkLst>
            <pc:docMk/>
            <pc:sldMk cId="3606920480" sldId="637"/>
            <ac:spMk id="23" creationId="{161A8622-C8B6-B2C6-CB2D-61D32A0EE1AB}"/>
          </ac:spMkLst>
        </pc:spChg>
        <pc:spChg chg="mod topLvl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24" creationId="{E5EED175-484F-627C-AEC5-0E4DD6A64985}"/>
          </ac:spMkLst>
        </pc:spChg>
        <pc:spChg chg="mod topLvl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26" creationId="{A635934C-BAB5-83CC-CF95-B91B068C6E0B}"/>
          </ac:spMkLst>
        </pc:spChg>
        <pc:spChg chg="mod topLvl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27" creationId="{73DBE2FF-946D-A04E-D498-E5FE6D9189DE}"/>
          </ac:spMkLst>
        </pc:spChg>
        <pc:spChg chg="mod">
          <ac:chgData name="Fabrice Le Leannec" userId="a85ca242-9e1c-4cd3-8567-4cbd72e914bf" providerId="ADAL" clId="{65001CB1-904F-43D9-AD4B-091C5B4675A3}" dt="2023-01-11T21:47:24.580" v="1819" actId="165"/>
          <ac:spMkLst>
            <pc:docMk/>
            <pc:sldMk cId="3606920480" sldId="637"/>
            <ac:spMk id="29" creationId="{DB0F6544-AC1F-7C62-8AF5-20746FF095E3}"/>
          </ac:spMkLst>
        </pc:spChg>
        <pc:spChg chg="del">
          <ac:chgData name="Fabrice Le Leannec" userId="a85ca242-9e1c-4cd3-8567-4cbd72e914bf" providerId="ADAL" clId="{65001CB1-904F-43D9-AD4B-091C5B4675A3}" dt="2023-01-04T08:09:56.214" v="213" actId="478"/>
          <ac:spMkLst>
            <pc:docMk/>
            <pc:sldMk cId="3606920480" sldId="637"/>
            <ac:spMk id="40" creationId="{B2DF05CC-6BE8-DAF7-987C-2A1B4CB9761B}"/>
          </ac:spMkLst>
        </pc:spChg>
        <pc:grpChg chg="add del mod">
          <ac:chgData name="Fabrice Le Leannec" userId="a85ca242-9e1c-4cd3-8567-4cbd72e914bf" providerId="ADAL" clId="{65001CB1-904F-43D9-AD4B-091C5B4675A3}" dt="2023-01-11T21:47:24.580" v="1819" actId="165"/>
          <ac:grpSpMkLst>
            <pc:docMk/>
            <pc:sldMk cId="3606920480" sldId="637"/>
            <ac:grpSpMk id="3" creationId="{E055A3B0-28FA-62F4-20D5-1FC88FDA698D}"/>
          </ac:grpSpMkLst>
        </pc:grpChg>
        <pc:grpChg chg="add mod topLvl">
          <ac:chgData name="Fabrice Le Leannec" userId="a85ca242-9e1c-4cd3-8567-4cbd72e914bf" providerId="ADAL" clId="{65001CB1-904F-43D9-AD4B-091C5B4675A3}" dt="2023-01-11T21:47:24.580" v="1819" actId="165"/>
          <ac:grpSpMkLst>
            <pc:docMk/>
            <pc:sldMk cId="3606920480" sldId="637"/>
            <ac:grpSpMk id="5" creationId="{DD9AD323-32F0-2208-81E4-B4169B17EC93}"/>
          </ac:grpSpMkLst>
        </pc:grpChg>
        <pc:grpChg chg="del">
          <ac:chgData name="Fabrice Le Leannec" userId="a85ca242-9e1c-4cd3-8567-4cbd72e914bf" providerId="ADAL" clId="{65001CB1-904F-43D9-AD4B-091C5B4675A3}" dt="2023-01-04T08:09:42.838" v="210" actId="478"/>
          <ac:grpSpMkLst>
            <pc:docMk/>
            <pc:sldMk cId="3606920480" sldId="637"/>
            <ac:grpSpMk id="7" creationId="{0078AD8A-95B1-194C-01AD-EDF9D37C08B6}"/>
          </ac:grpSpMkLst>
        </pc:grpChg>
        <pc:grpChg chg="mod topLvl">
          <ac:chgData name="Fabrice Le Leannec" userId="a85ca242-9e1c-4cd3-8567-4cbd72e914bf" providerId="ADAL" clId="{65001CB1-904F-43D9-AD4B-091C5B4675A3}" dt="2023-01-11T21:47:24.580" v="1819" actId="165"/>
          <ac:grpSpMkLst>
            <pc:docMk/>
            <pc:sldMk cId="3606920480" sldId="637"/>
            <ac:grpSpMk id="10" creationId="{32BED01C-1A68-3297-1BBC-E94E5A28A25D}"/>
          </ac:grpSpMkLst>
        </pc:grpChg>
        <pc:grpChg chg="mod">
          <ac:chgData name="Fabrice Le Leannec" userId="a85ca242-9e1c-4cd3-8567-4cbd72e914bf" providerId="ADAL" clId="{65001CB1-904F-43D9-AD4B-091C5B4675A3}" dt="2023-01-11T21:47:24.580" v="1819" actId="165"/>
          <ac:grpSpMkLst>
            <pc:docMk/>
            <pc:sldMk cId="3606920480" sldId="637"/>
            <ac:grpSpMk id="12" creationId="{0976CCA5-DB81-F938-0494-1B496215B51A}"/>
          </ac:grpSpMkLst>
        </pc:grpChg>
        <pc:cxnChg chg="mod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16" creationId="{789179DE-B312-F99D-9539-126A734E633C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19" creationId="{DDBB67AE-6E0C-32D3-4DF0-ADDD13AB6869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20" creationId="{C69F1041-79F6-2F49-9DCA-12E7A419B0EA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21" creationId="{4B0D9648-E57A-7E4A-1DDC-7F36D5A0B46D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32" creationId="{93BFDC90-2B05-607D-6940-C19036DDD91B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34" creationId="{8D8E0B13-14B7-081E-4455-1EFFCF2D09C9}"/>
          </ac:cxnSpMkLst>
        </pc:cxnChg>
        <pc:cxnChg chg="mod topLvl">
          <ac:chgData name="Fabrice Le Leannec" userId="a85ca242-9e1c-4cd3-8567-4cbd72e914bf" providerId="ADAL" clId="{65001CB1-904F-43D9-AD4B-091C5B4675A3}" dt="2023-01-11T21:47:24.580" v="1819" actId="165"/>
          <ac:cxnSpMkLst>
            <pc:docMk/>
            <pc:sldMk cId="3606920480" sldId="637"/>
            <ac:cxnSpMk id="37" creationId="{ABFC7B54-ABDF-736D-FC43-5E2C72E24945}"/>
          </ac:cxnSpMkLst>
        </pc:cxnChg>
        <pc:cxnChg chg="del mod">
          <ac:chgData name="Fabrice Le Leannec" userId="a85ca242-9e1c-4cd3-8567-4cbd72e914bf" providerId="ADAL" clId="{65001CB1-904F-43D9-AD4B-091C5B4675A3}" dt="2023-01-04T08:09:56.214" v="213" actId="478"/>
          <ac:cxnSpMkLst>
            <pc:docMk/>
            <pc:sldMk cId="3606920480" sldId="637"/>
            <ac:cxnSpMk id="41" creationId="{1ADFFC6F-FA5A-4096-CAB3-85B127BCA8C7}"/>
          </ac:cxnSpMkLst>
        </pc:cxnChg>
        <pc:cxnChg chg="del mod">
          <ac:chgData name="Fabrice Le Leannec" userId="a85ca242-9e1c-4cd3-8567-4cbd72e914bf" providerId="ADAL" clId="{65001CB1-904F-43D9-AD4B-091C5B4675A3}" dt="2023-01-04T08:09:45.342" v="211" actId="478"/>
          <ac:cxnSpMkLst>
            <pc:docMk/>
            <pc:sldMk cId="3606920480" sldId="637"/>
            <ac:cxnSpMk id="46" creationId="{D2862ACB-AE56-EF97-DF8E-017E86E39EBE}"/>
          </ac:cxnSpMkLst>
        </pc:cxnChg>
      </pc:sldChg>
      <pc:sldChg chg="addSp delSp modSp new del mod">
        <pc:chgData name="Fabrice Le Leannec" userId="a85ca242-9e1c-4cd3-8567-4cbd72e914bf" providerId="ADAL" clId="{65001CB1-904F-43D9-AD4B-091C5B4675A3}" dt="2023-01-11T22:32:54.234" v="2631" actId="47"/>
        <pc:sldMkLst>
          <pc:docMk/>
          <pc:sldMk cId="3367443709" sldId="638"/>
        </pc:sldMkLst>
        <pc:spChg chg="mod">
          <ac:chgData name="Fabrice Le Leannec" userId="a85ca242-9e1c-4cd3-8567-4cbd72e914bf" providerId="ADAL" clId="{65001CB1-904F-43D9-AD4B-091C5B4675A3}" dt="2023-01-04T08:10:56.504" v="215"/>
          <ac:spMkLst>
            <pc:docMk/>
            <pc:sldMk cId="3367443709" sldId="638"/>
            <ac:spMk id="4" creationId="{CDBFE915-7078-69A4-7A07-7AD347FC6873}"/>
          </ac:spMkLst>
        </pc:spChg>
        <pc:spChg chg="add del mod">
          <ac:chgData name="Fabrice Le Leannec" userId="a85ca242-9e1c-4cd3-8567-4cbd72e914bf" providerId="ADAL" clId="{65001CB1-904F-43D9-AD4B-091C5B4675A3}" dt="2023-01-04T08:12:10.009" v="224" actId="478"/>
          <ac:spMkLst>
            <pc:docMk/>
            <pc:sldMk cId="3367443709" sldId="638"/>
            <ac:spMk id="6" creationId="{E6FE3ADB-C213-1EFF-507B-F9CE462BA6FE}"/>
          </ac:spMkLst>
        </pc:spChg>
        <pc:spChg chg="mod topLvl">
          <ac:chgData name="Fabrice Le Leannec" userId="a85ca242-9e1c-4cd3-8567-4cbd72e914bf" providerId="ADAL" clId="{65001CB1-904F-43D9-AD4B-091C5B4675A3}" dt="2023-01-04T08:15:04.649" v="266" actId="164"/>
          <ac:spMkLst>
            <pc:docMk/>
            <pc:sldMk cId="3367443709" sldId="638"/>
            <ac:spMk id="8" creationId="{F6ABEF8F-015A-23B1-E20C-1754DD07DDB3}"/>
          </ac:spMkLst>
        </pc:spChg>
        <pc:spChg chg="del mod topLvl">
          <ac:chgData name="Fabrice Le Leannec" userId="a85ca242-9e1c-4cd3-8567-4cbd72e914bf" providerId="ADAL" clId="{65001CB1-904F-43D9-AD4B-091C5B4675A3}" dt="2023-01-04T08:12:45.062" v="235" actId="478"/>
          <ac:spMkLst>
            <pc:docMk/>
            <pc:sldMk cId="3367443709" sldId="638"/>
            <ac:spMk id="9" creationId="{C2DBA05C-7332-915C-44EA-5027E9E198BE}"/>
          </ac:spMkLst>
        </pc:spChg>
        <pc:spChg chg="add mod">
          <ac:chgData name="Fabrice Le Leannec" userId="a85ca242-9e1c-4cd3-8567-4cbd72e914bf" providerId="ADAL" clId="{65001CB1-904F-43D9-AD4B-091C5B4675A3}" dt="2023-01-04T08:18:18.988" v="295" actId="404"/>
          <ac:spMkLst>
            <pc:docMk/>
            <pc:sldMk cId="3367443709" sldId="638"/>
            <ac:spMk id="10" creationId="{65876B37-FF7D-72D4-3B4A-75B3665320C4}"/>
          </ac:spMkLst>
        </pc:spChg>
        <pc:spChg chg="mod">
          <ac:chgData name="Fabrice Le Leannec" userId="a85ca242-9e1c-4cd3-8567-4cbd72e914bf" providerId="ADAL" clId="{65001CB1-904F-43D9-AD4B-091C5B4675A3}" dt="2023-01-04T08:10:56.504" v="215"/>
          <ac:spMkLst>
            <pc:docMk/>
            <pc:sldMk cId="3367443709" sldId="638"/>
            <ac:spMk id="12" creationId="{3EBC4D1D-FB21-A1D0-26F6-B036F4849164}"/>
          </ac:spMkLst>
        </pc:spChg>
        <pc:spChg chg="add mod">
          <ac:chgData name="Fabrice Le Leannec" userId="a85ca242-9e1c-4cd3-8567-4cbd72e914bf" providerId="ADAL" clId="{65001CB1-904F-43D9-AD4B-091C5B4675A3}" dt="2023-01-04T08:11:11.805" v="217" actId="1076"/>
          <ac:spMkLst>
            <pc:docMk/>
            <pc:sldMk cId="3367443709" sldId="638"/>
            <ac:spMk id="14" creationId="{20372C6F-508C-F9A6-A237-EE5368508183}"/>
          </ac:spMkLst>
        </pc:spChg>
        <pc:spChg chg="add mod">
          <ac:chgData name="Fabrice Le Leannec" userId="a85ca242-9e1c-4cd3-8567-4cbd72e914bf" providerId="ADAL" clId="{65001CB1-904F-43D9-AD4B-091C5B4675A3}" dt="2023-01-04T08:18:38.215" v="307" actId="1035"/>
          <ac:spMkLst>
            <pc:docMk/>
            <pc:sldMk cId="3367443709" sldId="638"/>
            <ac:spMk id="15" creationId="{AFC51323-EB4D-603A-509E-AB692C981267}"/>
          </ac:spMkLst>
        </pc:spChg>
        <pc:spChg chg="add del mod">
          <ac:chgData name="Fabrice Le Leannec" userId="a85ca242-9e1c-4cd3-8567-4cbd72e914bf" providerId="ADAL" clId="{65001CB1-904F-43D9-AD4B-091C5B4675A3}" dt="2023-01-04T08:12:10.009" v="224" actId="478"/>
          <ac:spMkLst>
            <pc:docMk/>
            <pc:sldMk cId="3367443709" sldId="638"/>
            <ac:spMk id="16" creationId="{66DDBBED-7F8D-7438-465C-E29DF8A96176}"/>
          </ac:spMkLst>
        </pc:spChg>
        <pc:spChg chg="add mod">
          <ac:chgData name="Fabrice Le Leannec" userId="a85ca242-9e1c-4cd3-8567-4cbd72e914bf" providerId="ADAL" clId="{65001CB1-904F-43D9-AD4B-091C5B4675A3}" dt="2023-01-04T08:11:11.805" v="217" actId="1076"/>
          <ac:spMkLst>
            <pc:docMk/>
            <pc:sldMk cId="3367443709" sldId="638"/>
            <ac:spMk id="17" creationId="{4195EFAD-877D-B13F-D3C0-A9B3514D5B77}"/>
          </ac:spMkLst>
        </pc:spChg>
        <pc:spChg chg="add mod">
          <ac:chgData name="Fabrice Le Leannec" userId="a85ca242-9e1c-4cd3-8567-4cbd72e914bf" providerId="ADAL" clId="{65001CB1-904F-43D9-AD4B-091C5B4675A3}" dt="2023-01-04T08:15:04.649" v="266" actId="164"/>
          <ac:spMkLst>
            <pc:docMk/>
            <pc:sldMk cId="3367443709" sldId="638"/>
            <ac:spMk id="22" creationId="{B3366904-295B-34B4-78A5-228499365FF2}"/>
          </ac:spMkLst>
        </pc:spChg>
        <pc:spChg chg="add mod">
          <ac:chgData name="Fabrice Le Leannec" userId="a85ca242-9e1c-4cd3-8567-4cbd72e914bf" providerId="ADAL" clId="{65001CB1-904F-43D9-AD4B-091C5B4675A3}" dt="2023-01-04T08:18:33.025" v="298" actId="404"/>
          <ac:spMkLst>
            <pc:docMk/>
            <pc:sldMk cId="3367443709" sldId="638"/>
            <ac:spMk id="24" creationId="{3235097A-D426-572B-318A-DED29DAA8A16}"/>
          </ac:spMkLst>
        </pc:spChg>
        <pc:spChg chg="add mod">
          <ac:chgData name="Fabrice Le Leannec" userId="a85ca242-9e1c-4cd3-8567-4cbd72e914bf" providerId="ADAL" clId="{65001CB1-904F-43D9-AD4B-091C5B4675A3}" dt="2023-01-04T08:11:11.805" v="217" actId="1076"/>
          <ac:spMkLst>
            <pc:docMk/>
            <pc:sldMk cId="3367443709" sldId="638"/>
            <ac:spMk id="25" creationId="{4B23D6A4-7F22-4074-CF9A-188A30FDEC9D}"/>
          </ac:spMkLst>
        </pc:spChg>
        <pc:spChg chg="add mod">
          <ac:chgData name="Fabrice Le Leannec" userId="a85ca242-9e1c-4cd3-8567-4cbd72e914bf" providerId="ADAL" clId="{65001CB1-904F-43D9-AD4B-091C5B4675A3}" dt="2023-01-04T08:11:11.805" v="217" actId="1076"/>
          <ac:spMkLst>
            <pc:docMk/>
            <pc:sldMk cId="3367443709" sldId="638"/>
            <ac:spMk id="26" creationId="{B35AD49F-138D-BD45-9A66-D8B7396878D1}"/>
          </ac:spMkLst>
        </pc:spChg>
        <pc:spChg chg="add mod">
          <ac:chgData name="Fabrice Le Leannec" userId="a85ca242-9e1c-4cd3-8567-4cbd72e914bf" providerId="ADAL" clId="{65001CB1-904F-43D9-AD4B-091C5B4675A3}" dt="2023-01-04T08:18:24.411" v="296" actId="404"/>
          <ac:spMkLst>
            <pc:docMk/>
            <pc:sldMk cId="3367443709" sldId="638"/>
            <ac:spMk id="27" creationId="{7FD28674-EE79-CE7D-ACB7-A10EC7337F4B}"/>
          </ac:spMkLst>
        </pc:spChg>
        <pc:spChg chg="add del mod">
          <ac:chgData name="Fabrice Le Leannec" userId="a85ca242-9e1c-4cd3-8567-4cbd72e914bf" providerId="ADAL" clId="{65001CB1-904F-43D9-AD4B-091C5B4675A3}" dt="2023-01-04T08:12:10.009" v="224" actId="478"/>
          <ac:spMkLst>
            <pc:docMk/>
            <pc:sldMk cId="3367443709" sldId="638"/>
            <ac:spMk id="28" creationId="{495BA631-8A4C-A9CF-E23C-8A5AEC1C7BE9}"/>
          </ac:spMkLst>
        </pc:spChg>
        <pc:spChg chg="add mod">
          <ac:chgData name="Fabrice Le Leannec" userId="a85ca242-9e1c-4cd3-8567-4cbd72e914bf" providerId="ADAL" clId="{65001CB1-904F-43D9-AD4B-091C5B4675A3}" dt="2023-01-04T08:15:04.649" v="266" actId="164"/>
          <ac:spMkLst>
            <pc:docMk/>
            <pc:sldMk cId="3367443709" sldId="638"/>
            <ac:spMk id="29" creationId="{52EB2137-A9A4-1D35-2108-0C95FF3A4539}"/>
          </ac:spMkLst>
        </pc:spChg>
        <pc:spChg chg="add mod">
          <ac:chgData name="Fabrice Le Leannec" userId="a85ca242-9e1c-4cd3-8567-4cbd72e914bf" providerId="ADAL" clId="{65001CB1-904F-43D9-AD4B-091C5B4675A3}" dt="2023-01-04T08:11:27.723" v="219" actId="1076"/>
          <ac:spMkLst>
            <pc:docMk/>
            <pc:sldMk cId="3367443709" sldId="638"/>
            <ac:spMk id="30" creationId="{12518BD2-CFCD-9ED2-313C-20CA566A13B8}"/>
          </ac:spMkLst>
        </pc:spChg>
        <pc:spChg chg="add mod">
          <ac:chgData name="Fabrice Le Leannec" userId="a85ca242-9e1c-4cd3-8567-4cbd72e914bf" providerId="ADAL" clId="{65001CB1-904F-43D9-AD4B-091C5B4675A3}" dt="2023-01-04T08:11:39.425" v="222" actId="1076"/>
          <ac:spMkLst>
            <pc:docMk/>
            <pc:sldMk cId="3367443709" sldId="638"/>
            <ac:spMk id="31" creationId="{E5A67442-BCF4-52AF-7271-EBB4BC8E12E4}"/>
          </ac:spMkLst>
        </pc:spChg>
        <pc:spChg chg="add mod">
          <ac:chgData name="Fabrice Le Leannec" userId="a85ca242-9e1c-4cd3-8567-4cbd72e914bf" providerId="ADAL" clId="{65001CB1-904F-43D9-AD4B-091C5B4675A3}" dt="2023-01-04T08:11:27.723" v="219" actId="1076"/>
          <ac:spMkLst>
            <pc:docMk/>
            <pc:sldMk cId="3367443709" sldId="638"/>
            <ac:spMk id="32" creationId="{3CC438ED-C376-C62F-BD11-5F003A40B7C7}"/>
          </ac:spMkLst>
        </pc:spChg>
        <pc:spChg chg="mod">
          <ac:chgData name="Fabrice Le Leannec" userId="a85ca242-9e1c-4cd3-8567-4cbd72e914bf" providerId="ADAL" clId="{65001CB1-904F-43D9-AD4B-091C5B4675A3}" dt="2023-01-04T08:12:13.561" v="225"/>
          <ac:spMkLst>
            <pc:docMk/>
            <pc:sldMk cId="3367443709" sldId="638"/>
            <ac:spMk id="40" creationId="{25C90CB6-6EF1-E2D2-4A01-8A12F4E319D7}"/>
          </ac:spMkLst>
        </pc:spChg>
        <pc:spChg chg="mod">
          <ac:chgData name="Fabrice Le Leannec" userId="a85ca242-9e1c-4cd3-8567-4cbd72e914bf" providerId="ADAL" clId="{65001CB1-904F-43D9-AD4B-091C5B4675A3}" dt="2023-01-04T08:12:13.561" v="225"/>
          <ac:spMkLst>
            <pc:docMk/>
            <pc:sldMk cId="3367443709" sldId="638"/>
            <ac:spMk id="41" creationId="{2828D508-4C9C-AF2C-153D-6C167CEB970F}"/>
          </ac:spMkLst>
        </pc:spChg>
        <pc:spChg chg="mod">
          <ac:chgData name="Fabrice Le Leannec" userId="a85ca242-9e1c-4cd3-8567-4cbd72e914bf" providerId="ADAL" clId="{65001CB1-904F-43D9-AD4B-091C5B4675A3}" dt="2023-01-04T08:20:14.283" v="313" actId="1035"/>
          <ac:spMkLst>
            <pc:docMk/>
            <pc:sldMk cId="3367443709" sldId="638"/>
            <ac:spMk id="42" creationId="{2720DD2E-40D4-0BA2-F95E-7357FD40CFFB}"/>
          </ac:spMkLst>
        </pc:spChg>
        <pc:spChg chg="mod">
          <ac:chgData name="Fabrice Le Leannec" userId="a85ca242-9e1c-4cd3-8567-4cbd72e914bf" providerId="ADAL" clId="{65001CB1-904F-43D9-AD4B-091C5B4675A3}" dt="2023-01-04T08:12:13.561" v="225"/>
          <ac:spMkLst>
            <pc:docMk/>
            <pc:sldMk cId="3367443709" sldId="638"/>
            <ac:spMk id="43" creationId="{B7356D96-EBB4-D9A7-4D9C-87692346D6E8}"/>
          </ac:spMkLst>
        </pc:spChg>
        <pc:spChg chg="add mod ord">
          <ac:chgData name="Fabrice Le Leannec" userId="a85ca242-9e1c-4cd3-8567-4cbd72e914bf" providerId="ADAL" clId="{65001CB1-904F-43D9-AD4B-091C5B4675A3}" dt="2023-01-04T08:15:40.938" v="270" actId="14100"/>
          <ac:spMkLst>
            <pc:docMk/>
            <pc:sldMk cId="3367443709" sldId="638"/>
            <ac:spMk id="44" creationId="{0DFFC934-11C4-58C5-FFE1-BF5CE5E816E0}"/>
          </ac:spMkLst>
        </pc:spChg>
        <pc:spChg chg="add mod">
          <ac:chgData name="Fabrice Le Leannec" userId="a85ca242-9e1c-4cd3-8567-4cbd72e914bf" providerId="ADAL" clId="{65001CB1-904F-43D9-AD4B-091C5B4675A3}" dt="2023-01-04T08:17:16.231" v="286" actId="1037"/>
          <ac:spMkLst>
            <pc:docMk/>
            <pc:sldMk cId="3367443709" sldId="638"/>
            <ac:spMk id="45" creationId="{C7DBE2BA-385F-B291-CB26-37D5A9E40AE1}"/>
          </ac:spMkLst>
        </pc:spChg>
        <pc:grpChg chg="add del mod">
          <ac:chgData name="Fabrice Le Leannec" userId="a85ca242-9e1c-4cd3-8567-4cbd72e914bf" providerId="ADAL" clId="{65001CB1-904F-43D9-AD4B-091C5B4675A3}" dt="2023-01-04T08:12:10.009" v="224" actId="478"/>
          <ac:grpSpMkLst>
            <pc:docMk/>
            <pc:sldMk cId="3367443709" sldId="638"/>
            <ac:grpSpMk id="3" creationId="{0EF3BFCC-3FC0-F944-9C0B-B457FB0B5746}"/>
          </ac:grpSpMkLst>
        </pc:grpChg>
        <pc:grpChg chg="add del mod">
          <ac:chgData name="Fabrice Le Leannec" userId="a85ca242-9e1c-4cd3-8567-4cbd72e914bf" providerId="ADAL" clId="{65001CB1-904F-43D9-AD4B-091C5B4675A3}" dt="2023-01-04T08:12:45.062" v="235" actId="478"/>
          <ac:grpSpMkLst>
            <pc:docMk/>
            <pc:sldMk cId="3367443709" sldId="638"/>
            <ac:grpSpMk id="7" creationId="{5CC0E043-DA8D-987F-2B8F-FD47BF11D903}"/>
          </ac:grpSpMkLst>
        </pc:grpChg>
        <pc:grpChg chg="add mod">
          <ac:chgData name="Fabrice Le Leannec" userId="a85ca242-9e1c-4cd3-8567-4cbd72e914bf" providerId="ADAL" clId="{65001CB1-904F-43D9-AD4B-091C5B4675A3}" dt="2023-01-04T08:11:11.805" v="217" actId="1076"/>
          <ac:grpSpMkLst>
            <pc:docMk/>
            <pc:sldMk cId="3367443709" sldId="638"/>
            <ac:grpSpMk id="11" creationId="{DAC9B8C4-4F87-2D97-C796-E3750FEFEE91}"/>
          </ac:grpSpMkLst>
        </pc:grpChg>
        <pc:grpChg chg="add mod">
          <ac:chgData name="Fabrice Le Leannec" userId="a85ca242-9e1c-4cd3-8567-4cbd72e914bf" providerId="ADAL" clId="{65001CB1-904F-43D9-AD4B-091C5B4675A3}" dt="2023-01-04T08:12:22.463" v="227" actId="1037"/>
          <ac:grpSpMkLst>
            <pc:docMk/>
            <pc:sldMk cId="3367443709" sldId="638"/>
            <ac:grpSpMk id="39" creationId="{390B3AC8-F02A-3C26-DE79-627245210ECF}"/>
          </ac:grpSpMkLst>
        </pc:grpChg>
        <pc:grpChg chg="add mod">
          <ac:chgData name="Fabrice Le Leannec" userId="a85ca242-9e1c-4cd3-8567-4cbd72e914bf" providerId="ADAL" clId="{65001CB1-904F-43D9-AD4B-091C5B4675A3}" dt="2023-01-04T08:15:10.606" v="267" actId="1076"/>
          <ac:grpSpMkLst>
            <pc:docMk/>
            <pc:sldMk cId="3367443709" sldId="638"/>
            <ac:grpSpMk id="48" creationId="{0728ECD5-07C6-1207-1496-2321D9E8EEBF}"/>
          </ac:grpSpMkLst>
        </pc:grpChg>
        <pc:cxnChg chg="mod">
          <ac:chgData name="Fabrice Le Leannec" userId="a85ca242-9e1c-4cd3-8567-4cbd72e914bf" providerId="ADAL" clId="{65001CB1-904F-43D9-AD4B-091C5B4675A3}" dt="2023-01-04T08:10:56.504" v="215"/>
          <ac:cxnSpMkLst>
            <pc:docMk/>
            <pc:sldMk cId="3367443709" sldId="638"/>
            <ac:cxnSpMk id="5" creationId="{835FF02D-B398-E367-A55E-1A14A3FA013A}"/>
          </ac:cxnSpMkLst>
        </pc:cxnChg>
        <pc:cxnChg chg="mod">
          <ac:chgData name="Fabrice Le Leannec" userId="a85ca242-9e1c-4cd3-8567-4cbd72e914bf" providerId="ADAL" clId="{65001CB1-904F-43D9-AD4B-091C5B4675A3}" dt="2023-01-04T08:10:56.504" v="215"/>
          <ac:cxnSpMkLst>
            <pc:docMk/>
            <pc:sldMk cId="3367443709" sldId="638"/>
            <ac:cxnSpMk id="13" creationId="{62972EA5-3AB2-E3E9-F888-EED2AA73125C}"/>
          </ac:cxnSpMkLst>
        </pc:cxnChg>
        <pc:cxnChg chg="add mod">
          <ac:chgData name="Fabrice Le Leannec" userId="a85ca242-9e1c-4cd3-8567-4cbd72e914bf" providerId="ADAL" clId="{65001CB1-904F-43D9-AD4B-091C5B4675A3}" dt="2023-01-04T08:14:52.816" v="263" actId="14100"/>
          <ac:cxnSpMkLst>
            <pc:docMk/>
            <pc:sldMk cId="3367443709" sldId="638"/>
            <ac:cxnSpMk id="18" creationId="{BD788795-F147-1006-F762-91893B98FBBC}"/>
          </ac:cxnSpMkLst>
        </pc:cxnChg>
        <pc:cxnChg chg="add mod">
          <ac:chgData name="Fabrice Le Leannec" userId="a85ca242-9e1c-4cd3-8567-4cbd72e914bf" providerId="ADAL" clId="{65001CB1-904F-43D9-AD4B-091C5B4675A3}" dt="2023-01-04T08:15:10.606" v="267" actId="1076"/>
          <ac:cxnSpMkLst>
            <pc:docMk/>
            <pc:sldMk cId="3367443709" sldId="638"/>
            <ac:cxnSpMk id="19" creationId="{1B41D1F3-5A8C-3A06-3A81-204755B5BA2A}"/>
          </ac:cxnSpMkLst>
        </pc:cxnChg>
        <pc:cxnChg chg="add mod">
          <ac:chgData name="Fabrice Le Leannec" userId="a85ca242-9e1c-4cd3-8567-4cbd72e914bf" providerId="ADAL" clId="{65001CB1-904F-43D9-AD4B-091C5B4675A3}" dt="2023-01-04T08:11:11.805" v="217" actId="1076"/>
          <ac:cxnSpMkLst>
            <pc:docMk/>
            <pc:sldMk cId="3367443709" sldId="638"/>
            <ac:cxnSpMk id="20" creationId="{4C91A917-28C6-8D18-B406-D1EFD23C5E90}"/>
          </ac:cxnSpMkLst>
        </pc:cxnChg>
        <pc:cxnChg chg="add del mod">
          <ac:chgData name="Fabrice Le Leannec" userId="a85ca242-9e1c-4cd3-8567-4cbd72e914bf" providerId="ADAL" clId="{65001CB1-904F-43D9-AD4B-091C5B4675A3}" dt="2023-01-04T08:13:27.983" v="242" actId="478"/>
          <ac:cxnSpMkLst>
            <pc:docMk/>
            <pc:sldMk cId="3367443709" sldId="638"/>
            <ac:cxnSpMk id="21" creationId="{778F0DAC-5F63-F46A-4720-4506F4B2382E}"/>
          </ac:cxnSpMkLst>
        </pc:cxnChg>
        <pc:cxnChg chg="add mod">
          <ac:chgData name="Fabrice Le Leannec" userId="a85ca242-9e1c-4cd3-8567-4cbd72e914bf" providerId="ADAL" clId="{65001CB1-904F-43D9-AD4B-091C5B4675A3}" dt="2023-01-04T08:11:11.805" v="217" actId="1076"/>
          <ac:cxnSpMkLst>
            <pc:docMk/>
            <pc:sldMk cId="3367443709" sldId="638"/>
            <ac:cxnSpMk id="23" creationId="{26035BE2-525C-DEC9-824C-268905EC6B0E}"/>
          </ac:cxnSpMkLst>
        </pc:cxnChg>
        <pc:cxnChg chg="add mod">
          <ac:chgData name="Fabrice Le Leannec" userId="a85ca242-9e1c-4cd3-8567-4cbd72e914bf" providerId="ADAL" clId="{65001CB1-904F-43D9-AD4B-091C5B4675A3}" dt="2023-01-04T08:16:28.078" v="274" actId="208"/>
          <ac:cxnSpMkLst>
            <pc:docMk/>
            <pc:sldMk cId="3367443709" sldId="638"/>
            <ac:cxnSpMk id="33" creationId="{28B03BBC-100D-BBDA-3E35-7F94F4577D0A}"/>
          </ac:cxnSpMkLst>
        </pc:cxnChg>
        <pc:cxnChg chg="add mod">
          <ac:chgData name="Fabrice Le Leannec" userId="a85ca242-9e1c-4cd3-8567-4cbd72e914bf" providerId="ADAL" clId="{65001CB1-904F-43D9-AD4B-091C5B4675A3}" dt="2023-01-04T08:16:28.078" v="274" actId="208"/>
          <ac:cxnSpMkLst>
            <pc:docMk/>
            <pc:sldMk cId="3367443709" sldId="638"/>
            <ac:cxnSpMk id="34" creationId="{3276BDC7-AEB2-34D5-DD67-6D47B64AAE26}"/>
          </ac:cxnSpMkLst>
        </pc:cxnChg>
        <pc:cxnChg chg="add mod">
          <ac:chgData name="Fabrice Le Leannec" userId="a85ca242-9e1c-4cd3-8567-4cbd72e914bf" providerId="ADAL" clId="{65001CB1-904F-43D9-AD4B-091C5B4675A3}" dt="2023-01-04T08:16:46.094" v="275" actId="14100"/>
          <ac:cxnSpMkLst>
            <pc:docMk/>
            <pc:sldMk cId="3367443709" sldId="638"/>
            <ac:cxnSpMk id="35" creationId="{DC101E76-D016-C4D4-A798-F8806D751F06}"/>
          </ac:cxnSpMkLst>
        </pc:cxnChg>
        <pc:cxnChg chg="add mod">
          <ac:chgData name="Fabrice Le Leannec" userId="a85ca242-9e1c-4cd3-8567-4cbd72e914bf" providerId="ADAL" clId="{65001CB1-904F-43D9-AD4B-091C5B4675A3}" dt="2023-01-04T08:17:22.115" v="287" actId="14100"/>
          <ac:cxnSpMkLst>
            <pc:docMk/>
            <pc:sldMk cId="3367443709" sldId="638"/>
            <ac:cxnSpMk id="50" creationId="{CA8B88F3-CA6C-1F1D-048D-131560505015}"/>
          </ac:cxnSpMkLst>
        </pc:cxnChg>
        <pc:cxnChg chg="add mod">
          <ac:chgData name="Fabrice Le Leannec" userId="a85ca242-9e1c-4cd3-8567-4cbd72e914bf" providerId="ADAL" clId="{65001CB1-904F-43D9-AD4B-091C5B4675A3}" dt="2023-01-04T08:17:39.618" v="289" actId="14100"/>
          <ac:cxnSpMkLst>
            <pc:docMk/>
            <pc:sldMk cId="3367443709" sldId="638"/>
            <ac:cxnSpMk id="53" creationId="{8BB2CEC7-7416-33FC-C5CF-873F984DDAC2}"/>
          </ac:cxnSpMkLst>
        </pc:cxnChg>
        <pc:cxnChg chg="add mod">
          <ac:chgData name="Fabrice Le Leannec" userId="a85ca242-9e1c-4cd3-8567-4cbd72e914bf" providerId="ADAL" clId="{65001CB1-904F-43D9-AD4B-091C5B4675A3}" dt="2023-01-04T08:17:46.809" v="292" actId="14100"/>
          <ac:cxnSpMkLst>
            <pc:docMk/>
            <pc:sldMk cId="3367443709" sldId="638"/>
            <ac:cxnSpMk id="59" creationId="{DB4B57E9-3ECA-D42C-EA43-304ABECC2A39}"/>
          </ac:cxnSpMkLst>
        </pc:cxnChg>
      </pc:sldChg>
      <pc:sldChg chg="addSp delSp modSp add mod delAnim modAnim">
        <pc:chgData name="Fabrice Le Leannec" userId="a85ca242-9e1c-4cd3-8567-4cbd72e914bf" providerId="ADAL" clId="{65001CB1-904F-43D9-AD4B-091C5B4675A3}" dt="2023-01-11T21:59:59.721" v="2058"/>
        <pc:sldMkLst>
          <pc:docMk/>
          <pc:sldMk cId="2116695668" sldId="639"/>
        </pc:sldMkLst>
        <pc:spChg chg="mod">
          <ac:chgData name="Fabrice Le Leannec" userId="a85ca242-9e1c-4cd3-8567-4cbd72e914bf" providerId="ADAL" clId="{65001CB1-904F-43D9-AD4B-091C5B4675A3}" dt="2023-01-10T16:15:44.367" v="1094" actId="6549"/>
          <ac:spMkLst>
            <pc:docMk/>
            <pc:sldMk cId="2116695668" sldId="639"/>
            <ac:spMk id="2" creationId="{928B3EC4-6EA9-41CB-BD81-BEC54D15C82E}"/>
          </ac:spMkLst>
        </pc:spChg>
        <pc:spChg chg="mod">
          <ac:chgData name="Fabrice Le Leannec" userId="a85ca242-9e1c-4cd3-8567-4cbd72e914bf" providerId="ADAL" clId="{65001CB1-904F-43D9-AD4B-091C5B4675A3}" dt="2023-01-11T21:59:59.721" v="2058"/>
          <ac:spMkLst>
            <pc:docMk/>
            <pc:sldMk cId="2116695668" sldId="639"/>
            <ac:spMk id="3" creationId="{4739B8A9-D6AD-4336-B214-5D890937A24B}"/>
          </ac:spMkLst>
        </pc:spChg>
        <pc:spChg chg="del">
          <ac:chgData name="Fabrice Le Leannec" userId="a85ca242-9e1c-4cd3-8567-4cbd72e914bf" providerId="ADAL" clId="{65001CB1-904F-43D9-AD4B-091C5B4675A3}" dt="2023-01-10T16:15:52.660" v="1095" actId="478"/>
          <ac:spMkLst>
            <pc:docMk/>
            <pc:sldMk cId="2116695668" sldId="639"/>
            <ac:spMk id="10" creationId="{6B0A0A4E-A37A-2014-FC1D-9448A3D2B943}"/>
          </ac:spMkLst>
        </pc:spChg>
        <pc:grpChg chg="del">
          <ac:chgData name="Fabrice Le Leannec" userId="a85ca242-9e1c-4cd3-8567-4cbd72e914bf" providerId="ADAL" clId="{65001CB1-904F-43D9-AD4B-091C5B4675A3}" dt="2023-01-10T16:21:04.579" v="1250" actId="478"/>
          <ac:grpSpMkLst>
            <pc:docMk/>
            <pc:sldMk cId="2116695668" sldId="639"/>
            <ac:grpSpMk id="12" creationId="{ABF11DF8-DB17-3BAA-604D-5C2B6C854882}"/>
          </ac:grpSpMkLst>
        </pc:grpChg>
        <pc:graphicFrameChg chg="del">
          <ac:chgData name="Fabrice Le Leannec" userId="a85ca242-9e1c-4cd3-8567-4cbd72e914bf" providerId="ADAL" clId="{65001CB1-904F-43D9-AD4B-091C5B4675A3}" dt="2023-01-10T16:15:52.660" v="1095" actId="478"/>
          <ac:graphicFrameMkLst>
            <pc:docMk/>
            <pc:sldMk cId="2116695668" sldId="639"/>
            <ac:graphicFrameMk id="6" creationId="{CE9B0016-3238-6E22-9303-15621FF820F9}"/>
          </ac:graphicFrameMkLst>
        </pc:graphicFrameChg>
        <pc:graphicFrameChg chg="add del mod">
          <ac:chgData name="Fabrice Le Leannec" userId="a85ca242-9e1c-4cd3-8567-4cbd72e914bf" providerId="ADAL" clId="{65001CB1-904F-43D9-AD4B-091C5B4675A3}" dt="2023-01-10T16:21:46.526" v="1254"/>
          <ac:graphicFrameMkLst>
            <pc:docMk/>
            <pc:sldMk cId="2116695668" sldId="639"/>
            <ac:graphicFrameMk id="7" creationId="{255ACDA4-B783-D00F-FF90-DDF139D4979C}"/>
          </ac:graphicFrameMkLst>
        </pc:graphicFrameChg>
        <pc:graphicFrameChg chg="add del mod modGraphic">
          <ac:chgData name="Fabrice Le Leannec" userId="a85ca242-9e1c-4cd3-8567-4cbd72e914bf" providerId="ADAL" clId="{65001CB1-904F-43D9-AD4B-091C5B4675A3}" dt="2023-01-11T21:59:09.622" v="2051" actId="478"/>
          <ac:graphicFrameMkLst>
            <pc:docMk/>
            <pc:sldMk cId="2116695668" sldId="639"/>
            <ac:graphicFrameMk id="9" creationId="{6952E868-7045-C1B9-9D04-117BD1504F94}"/>
          </ac:graphicFrameMkLst>
        </pc:graphicFrameChg>
        <pc:graphicFrameChg chg="add del mod modGraphic">
          <ac:chgData name="Fabrice Le Leannec" userId="a85ca242-9e1c-4cd3-8567-4cbd72e914bf" providerId="ADAL" clId="{65001CB1-904F-43D9-AD4B-091C5B4675A3}" dt="2023-01-11T21:49:04.789" v="1839" actId="478"/>
          <ac:graphicFrameMkLst>
            <pc:docMk/>
            <pc:sldMk cId="2116695668" sldId="639"/>
            <ac:graphicFrameMk id="13" creationId="{CFBC19E4-44F5-E32D-1EA7-40B4D92317DE}"/>
          </ac:graphicFrameMkLst>
        </pc:graphicFrameChg>
        <pc:picChg chg="add mod">
          <ac:chgData name="Fabrice Le Leannec" userId="a85ca242-9e1c-4cd3-8567-4cbd72e914bf" providerId="ADAL" clId="{65001CB1-904F-43D9-AD4B-091C5B4675A3}" dt="2023-01-10T16:56:39.352" v="1270" actId="1076"/>
          <ac:picMkLst>
            <pc:docMk/>
            <pc:sldMk cId="2116695668" sldId="639"/>
            <ac:picMk id="5" creationId="{31E06EF3-72D9-234D-CCC2-7FB2B6F72DA8}"/>
          </ac:picMkLst>
        </pc:picChg>
      </pc:sldChg>
      <pc:sldChg chg="new del">
        <pc:chgData name="Fabrice Le Leannec" userId="a85ca242-9e1c-4cd3-8567-4cbd72e914bf" providerId="ADAL" clId="{65001CB1-904F-43D9-AD4B-091C5B4675A3}" dt="2023-01-10T16:15:30.452" v="1060" actId="680"/>
        <pc:sldMkLst>
          <pc:docMk/>
          <pc:sldMk cId="2203214025" sldId="639"/>
        </pc:sldMkLst>
      </pc:sldChg>
      <pc:sldChg chg="addSp delSp modSp add del mod ord">
        <pc:chgData name="Fabrice Le Leannec" userId="a85ca242-9e1c-4cd3-8567-4cbd72e914bf" providerId="ADAL" clId="{65001CB1-904F-43D9-AD4B-091C5B4675A3}" dt="2023-01-11T22:09:52.999" v="2227" actId="47"/>
        <pc:sldMkLst>
          <pc:docMk/>
          <pc:sldMk cId="2815485181" sldId="640"/>
        </pc:sldMkLst>
        <pc:spChg chg="mod">
          <ac:chgData name="Fabrice Le Leannec" userId="a85ca242-9e1c-4cd3-8567-4cbd72e914bf" providerId="ADAL" clId="{65001CB1-904F-43D9-AD4B-091C5B4675A3}" dt="2023-01-11T22:05:03.706" v="2100" actId="20577"/>
          <ac:spMkLst>
            <pc:docMk/>
            <pc:sldMk cId="2815485181" sldId="640"/>
            <ac:spMk id="3" creationId="{4739B8A9-D6AD-4336-B214-5D890937A24B}"/>
          </ac:spMkLst>
        </pc:spChg>
        <pc:spChg chg="add del">
          <ac:chgData name="Fabrice Le Leannec" userId="a85ca242-9e1c-4cd3-8567-4cbd72e914bf" providerId="ADAL" clId="{65001CB1-904F-43D9-AD4B-091C5B4675A3}" dt="2023-01-11T21:16:10.399" v="1434" actId="478"/>
          <ac:spMkLst>
            <pc:docMk/>
            <pc:sldMk cId="2815485181" sldId="640"/>
            <ac:spMk id="6" creationId="{B0D593CF-1DF1-0F70-6121-45C5D6092530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10" creationId="{5B94A588-DF29-437D-CAC2-2439CB165900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15" creationId="{14E79019-FB16-A746-E3A7-CAD883FC3E8D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16" creationId="{4FCE905D-93C5-9A0C-8421-5A431EDB8EC2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17" creationId="{90D312C4-B0C0-0DD7-3221-8723DB98E49D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1" creationId="{5A13ADC6-2C39-183A-F111-28A5DED673A3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2" creationId="{74CC31F6-7D1E-F174-7105-E1AA40A54E88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3" creationId="{2464D91E-D4B0-0C72-E02F-749DD0361A0F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4" creationId="{72A2BD84-36E7-3C67-7CC0-81A05953AE2D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5" creationId="{20687BCF-77E1-9548-7B1E-E3A03B8FC6D8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7" creationId="{CD567E08-FC90-CF6A-FB77-F5C425FAA8CC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8" creationId="{AA2D216A-653B-00E3-B494-F42D282D749D}"/>
          </ac:spMkLst>
        </pc:spChg>
        <pc:spChg chg="mod">
          <ac:chgData name="Fabrice Le Leannec" userId="a85ca242-9e1c-4cd3-8567-4cbd72e914bf" providerId="ADAL" clId="{65001CB1-904F-43D9-AD4B-091C5B4675A3}" dt="2023-01-11T21:21:39.027" v="1478" actId="207"/>
          <ac:spMkLst>
            <pc:docMk/>
            <pc:sldMk cId="2815485181" sldId="640"/>
            <ac:spMk id="29" creationId="{3BC4638A-F808-F312-E00F-6C2BA49FB345}"/>
          </ac:spMkLst>
        </pc:spChg>
        <pc:spChg chg="mod">
          <ac:chgData name="Fabrice Le Leannec" userId="a85ca242-9e1c-4cd3-8567-4cbd72e914bf" providerId="ADAL" clId="{65001CB1-904F-43D9-AD4B-091C5B4675A3}" dt="2023-01-11T21:47:31.270" v="1820"/>
          <ac:spMkLst>
            <pc:docMk/>
            <pc:sldMk cId="2815485181" sldId="640"/>
            <ac:spMk id="32" creationId="{ED4068DF-7884-E70A-7559-0CB4D8212F23}"/>
          </ac:spMkLst>
        </pc:spChg>
        <pc:spChg chg="mod">
          <ac:chgData name="Fabrice Le Leannec" userId="a85ca242-9e1c-4cd3-8567-4cbd72e914bf" providerId="ADAL" clId="{65001CB1-904F-43D9-AD4B-091C5B4675A3}" dt="2023-01-11T21:47:31.270" v="1820"/>
          <ac:spMkLst>
            <pc:docMk/>
            <pc:sldMk cId="2815485181" sldId="640"/>
            <ac:spMk id="33" creationId="{DF51170C-720B-E54D-E5F9-53C31DF27803}"/>
          </ac:spMkLst>
        </pc:spChg>
        <pc:spChg chg="mod">
          <ac:chgData name="Fabrice Le Leannec" userId="a85ca242-9e1c-4cd3-8567-4cbd72e914bf" providerId="ADAL" clId="{65001CB1-904F-43D9-AD4B-091C5B4675A3}" dt="2023-01-11T21:47:31.270" v="1820"/>
          <ac:spMkLst>
            <pc:docMk/>
            <pc:sldMk cId="2815485181" sldId="640"/>
            <ac:spMk id="34" creationId="{79CE817D-F1A6-B67D-4EB8-6F80F9BB33F4}"/>
          </ac:spMkLst>
        </pc:spChg>
        <pc:spChg chg="mod">
          <ac:chgData name="Fabrice Le Leannec" userId="a85ca242-9e1c-4cd3-8567-4cbd72e914bf" providerId="ADAL" clId="{65001CB1-904F-43D9-AD4B-091C5B4675A3}" dt="2023-01-11T21:47:31.270" v="1820"/>
          <ac:spMkLst>
            <pc:docMk/>
            <pc:sldMk cId="2815485181" sldId="640"/>
            <ac:spMk id="35" creationId="{C2A57148-5BEE-30A1-789A-E81B6784C53D}"/>
          </ac:spMkLst>
        </pc:spChg>
        <pc:spChg chg="add del mod">
          <ac:chgData name="Fabrice Le Leannec" userId="a85ca242-9e1c-4cd3-8567-4cbd72e914bf" providerId="ADAL" clId="{65001CB1-904F-43D9-AD4B-091C5B4675A3}" dt="2023-01-11T21:47:39.814" v="1823"/>
          <ac:spMkLst>
            <pc:docMk/>
            <pc:sldMk cId="2815485181" sldId="640"/>
            <ac:spMk id="36" creationId="{953A2B9A-A9C2-46E2-8573-5C25210D072D}"/>
          </ac:spMkLst>
        </pc:spChg>
        <pc:spChg chg="add del mod">
          <ac:chgData name="Fabrice Le Leannec" userId="a85ca242-9e1c-4cd3-8567-4cbd72e914bf" providerId="ADAL" clId="{65001CB1-904F-43D9-AD4B-091C5B4675A3}" dt="2023-01-11T21:47:39.814" v="1823"/>
          <ac:spMkLst>
            <pc:docMk/>
            <pc:sldMk cId="2815485181" sldId="640"/>
            <ac:spMk id="37" creationId="{4F7366AD-3D5D-197C-AAF9-B9F691007B56}"/>
          </ac:spMkLst>
        </pc:spChg>
        <pc:spChg chg="add del mod">
          <ac:chgData name="Fabrice Le Leannec" userId="a85ca242-9e1c-4cd3-8567-4cbd72e914bf" providerId="ADAL" clId="{65001CB1-904F-43D9-AD4B-091C5B4675A3}" dt="2023-01-11T21:47:39.814" v="1823"/>
          <ac:spMkLst>
            <pc:docMk/>
            <pc:sldMk cId="2815485181" sldId="640"/>
            <ac:spMk id="38" creationId="{FAAAC5D1-1B0B-7D4F-2CBF-F3A676D51C3A}"/>
          </ac:spMkLst>
        </pc:spChg>
        <pc:spChg chg="mod">
          <ac:chgData name="Fabrice Le Leannec" userId="a85ca242-9e1c-4cd3-8567-4cbd72e914bf" providerId="ADAL" clId="{65001CB1-904F-43D9-AD4B-091C5B4675A3}" dt="2023-01-11T22:00:53.689" v="2060"/>
          <ac:spMkLst>
            <pc:docMk/>
            <pc:sldMk cId="2815485181" sldId="640"/>
            <ac:spMk id="44" creationId="{3972114D-3CFA-3A4A-B0C6-9507DBB0D8D9}"/>
          </ac:spMkLst>
        </pc:spChg>
        <pc:spChg chg="mod">
          <ac:chgData name="Fabrice Le Leannec" userId="a85ca242-9e1c-4cd3-8567-4cbd72e914bf" providerId="ADAL" clId="{65001CB1-904F-43D9-AD4B-091C5B4675A3}" dt="2023-01-11T22:00:53.689" v="2060"/>
          <ac:spMkLst>
            <pc:docMk/>
            <pc:sldMk cId="2815485181" sldId="640"/>
            <ac:spMk id="45" creationId="{4FE96923-070C-9FE0-B355-6B7DBA521DE1}"/>
          </ac:spMkLst>
        </pc:spChg>
        <pc:spChg chg="mod">
          <ac:chgData name="Fabrice Le Leannec" userId="a85ca242-9e1c-4cd3-8567-4cbd72e914bf" providerId="ADAL" clId="{65001CB1-904F-43D9-AD4B-091C5B4675A3}" dt="2023-01-11T22:02:24.964" v="2077" actId="1038"/>
          <ac:spMkLst>
            <pc:docMk/>
            <pc:sldMk cId="2815485181" sldId="640"/>
            <ac:spMk id="46" creationId="{33DBFD7C-FD21-497E-A660-EA8F799D4A8A}"/>
          </ac:spMkLst>
        </pc:spChg>
        <pc:spChg chg="mod">
          <ac:chgData name="Fabrice Le Leannec" userId="a85ca242-9e1c-4cd3-8567-4cbd72e914bf" providerId="ADAL" clId="{65001CB1-904F-43D9-AD4B-091C5B4675A3}" dt="2023-01-11T22:02:33.634" v="2079" actId="1035"/>
          <ac:spMkLst>
            <pc:docMk/>
            <pc:sldMk cId="2815485181" sldId="640"/>
            <ac:spMk id="47" creationId="{D97067EC-36A6-EFEF-5793-8180C4630AA5}"/>
          </ac:spMkLst>
        </pc:spChg>
        <pc:spChg chg="add mod">
          <ac:chgData name="Fabrice Le Leannec" userId="a85ca242-9e1c-4cd3-8567-4cbd72e914bf" providerId="ADAL" clId="{65001CB1-904F-43D9-AD4B-091C5B4675A3}" dt="2023-01-11T22:01:57.724" v="2070" actId="164"/>
          <ac:spMkLst>
            <pc:docMk/>
            <pc:sldMk cId="2815485181" sldId="640"/>
            <ac:spMk id="48" creationId="{A00AEE8C-89D9-BBC7-FB6E-7435FC0ED0F9}"/>
          </ac:spMkLst>
        </pc:spChg>
        <pc:spChg chg="add mod">
          <ac:chgData name="Fabrice Le Leannec" userId="a85ca242-9e1c-4cd3-8567-4cbd72e914bf" providerId="ADAL" clId="{65001CB1-904F-43D9-AD4B-091C5B4675A3}" dt="2023-01-11T22:01:57.724" v="2070" actId="164"/>
          <ac:spMkLst>
            <pc:docMk/>
            <pc:sldMk cId="2815485181" sldId="640"/>
            <ac:spMk id="49" creationId="{A975E9FA-628A-10B5-555B-82F53A8D4AA2}"/>
          </ac:spMkLst>
        </pc:spChg>
        <pc:spChg chg="add mod">
          <ac:chgData name="Fabrice Le Leannec" userId="a85ca242-9e1c-4cd3-8567-4cbd72e914bf" providerId="ADAL" clId="{65001CB1-904F-43D9-AD4B-091C5B4675A3}" dt="2023-01-11T22:01:57.724" v="2070" actId="164"/>
          <ac:spMkLst>
            <pc:docMk/>
            <pc:sldMk cId="2815485181" sldId="640"/>
            <ac:spMk id="50" creationId="{C006EA17-54D3-A6A7-D310-074731F857D7}"/>
          </ac:spMkLst>
        </pc:spChg>
        <pc:grpChg chg="add del mod">
          <ac:chgData name="Fabrice Le Leannec" userId="a85ca242-9e1c-4cd3-8567-4cbd72e914bf" providerId="ADAL" clId="{65001CB1-904F-43D9-AD4B-091C5B4675A3}" dt="2023-01-11T21:47:10.514" v="1818" actId="478"/>
          <ac:grpSpMkLst>
            <pc:docMk/>
            <pc:sldMk cId="2815485181" sldId="640"/>
            <ac:grpSpMk id="7" creationId="{6DEA57BE-7005-AD61-03DE-079AAF5258DA}"/>
          </ac:grpSpMkLst>
        </pc:grpChg>
        <pc:grpChg chg="mod">
          <ac:chgData name="Fabrice Le Leannec" userId="a85ca242-9e1c-4cd3-8567-4cbd72e914bf" providerId="ADAL" clId="{65001CB1-904F-43D9-AD4B-091C5B4675A3}" dt="2023-01-11T21:21:39.027" v="1478" actId="207"/>
          <ac:grpSpMkLst>
            <pc:docMk/>
            <pc:sldMk cId="2815485181" sldId="640"/>
            <ac:grpSpMk id="8" creationId="{7819305B-1776-093C-E3D0-5E83616AE47E}"/>
          </ac:grpSpMkLst>
        </pc:grpChg>
        <pc:grpChg chg="mod">
          <ac:chgData name="Fabrice Le Leannec" userId="a85ca242-9e1c-4cd3-8567-4cbd72e914bf" providerId="ADAL" clId="{65001CB1-904F-43D9-AD4B-091C5B4675A3}" dt="2023-01-11T21:21:39.027" v="1478" actId="207"/>
          <ac:grpSpMkLst>
            <pc:docMk/>
            <pc:sldMk cId="2815485181" sldId="640"/>
            <ac:grpSpMk id="14" creationId="{81E5D08B-DE11-01DB-7F31-0AE541C499A6}"/>
          </ac:grpSpMkLst>
        </pc:grpChg>
        <pc:grpChg chg="mod">
          <ac:chgData name="Fabrice Le Leannec" userId="a85ca242-9e1c-4cd3-8567-4cbd72e914bf" providerId="ADAL" clId="{65001CB1-904F-43D9-AD4B-091C5B4675A3}" dt="2023-01-11T21:21:39.027" v="1478" actId="207"/>
          <ac:grpSpMkLst>
            <pc:docMk/>
            <pc:sldMk cId="2815485181" sldId="640"/>
            <ac:grpSpMk id="26" creationId="{8A3B1AFA-41FF-18C9-430F-F02B62447F79}"/>
          </ac:grpSpMkLst>
        </pc:grpChg>
        <pc:grpChg chg="add del mod">
          <ac:chgData name="Fabrice Le Leannec" userId="a85ca242-9e1c-4cd3-8567-4cbd72e914bf" providerId="ADAL" clId="{65001CB1-904F-43D9-AD4B-091C5B4675A3}" dt="2023-01-11T21:47:39.814" v="1823"/>
          <ac:grpSpMkLst>
            <pc:docMk/>
            <pc:sldMk cId="2815485181" sldId="640"/>
            <ac:grpSpMk id="31" creationId="{7AF715B8-EF81-0F44-91A3-C33F1CF59195}"/>
          </ac:grpSpMkLst>
        </pc:grpChg>
        <pc:grpChg chg="add mod">
          <ac:chgData name="Fabrice Le Leannec" userId="a85ca242-9e1c-4cd3-8567-4cbd72e914bf" providerId="ADAL" clId="{65001CB1-904F-43D9-AD4B-091C5B4675A3}" dt="2023-01-11T22:01:57.724" v="2070" actId="164"/>
          <ac:grpSpMkLst>
            <pc:docMk/>
            <pc:sldMk cId="2815485181" sldId="640"/>
            <ac:grpSpMk id="43" creationId="{3661DD09-68C7-279A-1A3C-5F9F62B6EAC5}"/>
          </ac:grpSpMkLst>
        </pc:grpChg>
        <pc:grpChg chg="add mod">
          <ac:chgData name="Fabrice Le Leannec" userId="a85ca242-9e1c-4cd3-8567-4cbd72e914bf" providerId="ADAL" clId="{65001CB1-904F-43D9-AD4B-091C5B4675A3}" dt="2023-01-11T22:02:06.557" v="2072" actId="14100"/>
          <ac:grpSpMkLst>
            <pc:docMk/>
            <pc:sldMk cId="2815485181" sldId="640"/>
            <ac:grpSpMk id="56" creationId="{801E4899-2A22-15DE-5AB4-4DC51F83734A}"/>
          </ac:grpSpMkLst>
        </pc:grpChg>
        <pc:graphicFrameChg chg="del mod">
          <ac:chgData name="Fabrice Le Leannec" userId="a85ca242-9e1c-4cd3-8567-4cbd72e914bf" providerId="ADAL" clId="{65001CB1-904F-43D9-AD4B-091C5B4675A3}" dt="2023-01-10T16:56:44.976" v="1272" actId="21"/>
          <ac:graphicFrameMkLst>
            <pc:docMk/>
            <pc:sldMk cId="2815485181" sldId="640"/>
            <ac:graphicFrameMk id="9" creationId="{6952E868-7045-C1B9-9D04-117BD1504F94}"/>
          </ac:graphicFrameMkLst>
        </pc:graphicFrameChg>
        <pc:picChg chg="mod">
          <ac:chgData name="Fabrice Le Leannec" userId="a85ca242-9e1c-4cd3-8567-4cbd72e914bf" providerId="ADAL" clId="{65001CB1-904F-43D9-AD4B-091C5B4675A3}" dt="2023-01-11T21:16:25.084" v="1436" actId="1076"/>
          <ac:picMkLst>
            <pc:docMk/>
            <pc:sldMk cId="2815485181" sldId="640"/>
            <ac:picMk id="5" creationId="{31E06EF3-72D9-234D-CCC2-7FB2B6F72DA8}"/>
          </ac:picMkLst>
        </pc:picChg>
        <pc:picChg chg="add del mod">
          <ac:chgData name="Fabrice Le Leannec" userId="a85ca242-9e1c-4cd3-8567-4cbd72e914bf" providerId="ADAL" clId="{65001CB1-904F-43D9-AD4B-091C5B4675A3}" dt="2023-01-11T22:00:32.896" v="2059" actId="478"/>
          <ac:picMkLst>
            <pc:docMk/>
            <pc:sldMk cId="2815485181" sldId="640"/>
            <ac:picMk id="42" creationId="{6039C298-EE23-A36B-6709-75DA2B736D72}"/>
          </ac:picMkLst>
        </pc:pic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11" creationId="{89E1BFF4-7E81-9C46-725D-8635A93BF736}"/>
          </ac:cxnSpMkLst>
        </pc:cxn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12" creationId="{A8F55D57-FF11-F51F-CCB9-3F69AC65AF61}"/>
          </ac:cxnSpMkLst>
        </pc:cxn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13" creationId="{4A09FA56-D937-53FA-F31E-B65CF5F1A0EB}"/>
          </ac:cxnSpMkLst>
        </pc:cxn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18" creationId="{A9DD287C-EC27-D195-91CA-9221E5C1C69B}"/>
          </ac:cxnSpMkLst>
        </pc:cxn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19" creationId="{81BF2E68-89CC-98D1-30BD-9D1F9EED70D6}"/>
          </ac:cxnSpMkLst>
        </pc:cxnChg>
        <pc:cxnChg chg="mod">
          <ac:chgData name="Fabrice Le Leannec" userId="a85ca242-9e1c-4cd3-8567-4cbd72e914bf" providerId="ADAL" clId="{65001CB1-904F-43D9-AD4B-091C5B4675A3}" dt="2023-01-11T21:47:10.514" v="1818" actId="478"/>
          <ac:cxnSpMkLst>
            <pc:docMk/>
            <pc:sldMk cId="2815485181" sldId="640"/>
            <ac:cxnSpMk id="20" creationId="{E07279F6-3CD9-AE1F-DBB0-00A41355EE34}"/>
          </ac:cxnSpMkLst>
        </pc:cxnChg>
        <pc:cxnChg chg="mod">
          <ac:chgData name="Fabrice Le Leannec" userId="a85ca242-9e1c-4cd3-8567-4cbd72e914bf" providerId="ADAL" clId="{65001CB1-904F-43D9-AD4B-091C5B4675A3}" dt="2023-01-11T21:21:39.027" v="1478" actId="207"/>
          <ac:cxnSpMkLst>
            <pc:docMk/>
            <pc:sldMk cId="2815485181" sldId="640"/>
            <ac:cxnSpMk id="30" creationId="{67BF574C-B38A-2207-411C-B2C716C122BF}"/>
          </ac:cxnSpMkLst>
        </pc:cxnChg>
        <pc:cxnChg chg="add del mod">
          <ac:chgData name="Fabrice Le Leannec" userId="a85ca242-9e1c-4cd3-8567-4cbd72e914bf" providerId="ADAL" clId="{65001CB1-904F-43D9-AD4B-091C5B4675A3}" dt="2023-01-11T21:47:39.814" v="1823"/>
          <ac:cxnSpMkLst>
            <pc:docMk/>
            <pc:sldMk cId="2815485181" sldId="640"/>
            <ac:cxnSpMk id="39" creationId="{F9B23A02-BDAD-0485-437C-BA73239271F5}"/>
          </ac:cxnSpMkLst>
        </pc:cxnChg>
        <pc:cxnChg chg="add del mod">
          <ac:chgData name="Fabrice Le Leannec" userId="a85ca242-9e1c-4cd3-8567-4cbd72e914bf" providerId="ADAL" clId="{65001CB1-904F-43D9-AD4B-091C5B4675A3}" dt="2023-01-11T21:47:39.814" v="1823"/>
          <ac:cxnSpMkLst>
            <pc:docMk/>
            <pc:sldMk cId="2815485181" sldId="640"/>
            <ac:cxnSpMk id="40" creationId="{73F709A6-991D-4D21-96B5-8093F23B88FA}"/>
          </ac:cxnSpMkLst>
        </pc:cxnChg>
        <pc:cxnChg chg="add del mod">
          <ac:chgData name="Fabrice Le Leannec" userId="a85ca242-9e1c-4cd3-8567-4cbd72e914bf" providerId="ADAL" clId="{65001CB1-904F-43D9-AD4B-091C5B4675A3}" dt="2023-01-11T21:47:39.814" v="1823"/>
          <ac:cxnSpMkLst>
            <pc:docMk/>
            <pc:sldMk cId="2815485181" sldId="640"/>
            <ac:cxnSpMk id="41" creationId="{FAFCF080-86BF-0533-1794-6F2CC186ED79}"/>
          </ac:cxnSpMkLst>
        </pc:cxnChg>
        <pc:cxnChg chg="add mod">
          <ac:chgData name="Fabrice Le Leannec" userId="a85ca242-9e1c-4cd3-8567-4cbd72e914bf" providerId="ADAL" clId="{65001CB1-904F-43D9-AD4B-091C5B4675A3}" dt="2023-01-11T22:01:57.724" v="2070" actId="164"/>
          <ac:cxnSpMkLst>
            <pc:docMk/>
            <pc:sldMk cId="2815485181" sldId="640"/>
            <ac:cxnSpMk id="51" creationId="{D7D6D281-FD8A-1CF4-E0B8-1B74CE9AF385}"/>
          </ac:cxnSpMkLst>
        </pc:cxnChg>
        <pc:cxnChg chg="add mod">
          <ac:chgData name="Fabrice Le Leannec" userId="a85ca242-9e1c-4cd3-8567-4cbd72e914bf" providerId="ADAL" clId="{65001CB1-904F-43D9-AD4B-091C5B4675A3}" dt="2023-01-11T22:01:57.724" v="2070" actId="164"/>
          <ac:cxnSpMkLst>
            <pc:docMk/>
            <pc:sldMk cId="2815485181" sldId="640"/>
            <ac:cxnSpMk id="52" creationId="{8420B41E-DF77-4839-9BF8-7D2AD8403F06}"/>
          </ac:cxnSpMkLst>
        </pc:cxnChg>
        <pc:cxnChg chg="add mod">
          <ac:chgData name="Fabrice Le Leannec" userId="a85ca242-9e1c-4cd3-8567-4cbd72e914bf" providerId="ADAL" clId="{65001CB1-904F-43D9-AD4B-091C5B4675A3}" dt="2023-01-11T22:01:57.724" v="2070" actId="164"/>
          <ac:cxnSpMkLst>
            <pc:docMk/>
            <pc:sldMk cId="2815485181" sldId="640"/>
            <ac:cxnSpMk id="53" creationId="{D5651F37-6CC5-8610-A7B6-28477D44C95F}"/>
          </ac:cxnSpMkLst>
        </pc:cxnChg>
      </pc:sldChg>
      <pc:sldChg chg="addSp delSp modSp new del mod ord">
        <pc:chgData name="Fabrice Le Leannec" userId="a85ca242-9e1c-4cd3-8567-4cbd72e914bf" providerId="ADAL" clId="{65001CB1-904F-43D9-AD4B-091C5B4675A3}" dt="2023-01-11T22:24:43.985" v="2523" actId="47"/>
        <pc:sldMkLst>
          <pc:docMk/>
          <pc:sldMk cId="1688739185" sldId="641"/>
        </pc:sldMkLst>
        <pc:spChg chg="add del mod">
          <ac:chgData name="Fabrice Le Leannec" userId="a85ca242-9e1c-4cd3-8567-4cbd72e914bf" providerId="ADAL" clId="{65001CB1-904F-43D9-AD4B-091C5B4675A3}" dt="2023-01-11T21:26:29.821" v="1570" actId="478"/>
          <ac:spMkLst>
            <pc:docMk/>
            <pc:sldMk cId="1688739185" sldId="641"/>
            <ac:spMk id="3" creationId="{4F7BEF37-D10C-1B7F-20E1-417857E17574}"/>
          </ac:spMkLst>
        </pc:spChg>
        <pc:spChg chg="add mod">
          <ac:chgData name="Fabrice Le Leannec" userId="a85ca242-9e1c-4cd3-8567-4cbd72e914bf" providerId="ADAL" clId="{65001CB1-904F-43D9-AD4B-091C5B4675A3}" dt="2023-01-11T21:37:51.466" v="1667" actId="12788"/>
          <ac:spMkLst>
            <pc:docMk/>
            <pc:sldMk cId="1688739185" sldId="641"/>
            <ac:spMk id="4" creationId="{A9ACFB16-845F-F376-0D0C-CE2BA76CD9AA}"/>
          </ac:spMkLst>
        </pc:spChg>
        <pc:spChg chg="add mod">
          <ac:chgData name="Fabrice Le Leannec" userId="a85ca242-9e1c-4cd3-8567-4cbd72e914bf" providerId="ADAL" clId="{65001CB1-904F-43D9-AD4B-091C5B4675A3}" dt="2023-01-11T21:38:35.592" v="1697" actId="1038"/>
          <ac:spMkLst>
            <pc:docMk/>
            <pc:sldMk cId="1688739185" sldId="641"/>
            <ac:spMk id="5" creationId="{B055E3A2-D3D2-1B4E-C12A-5FF573B5B617}"/>
          </ac:spMkLst>
        </pc:spChg>
        <pc:spChg chg="add del mod">
          <ac:chgData name="Fabrice Le Leannec" userId="a85ca242-9e1c-4cd3-8567-4cbd72e914bf" providerId="ADAL" clId="{65001CB1-904F-43D9-AD4B-091C5B4675A3}" dt="2023-01-11T21:37:25.357" v="1659" actId="478"/>
          <ac:spMkLst>
            <pc:docMk/>
            <pc:sldMk cId="1688739185" sldId="641"/>
            <ac:spMk id="6" creationId="{3AB7CFE7-435C-F184-8113-159B8C1FC6CF}"/>
          </ac:spMkLst>
        </pc:spChg>
        <pc:spChg chg="add del mod">
          <ac:chgData name="Fabrice Le Leannec" userId="a85ca242-9e1c-4cd3-8567-4cbd72e914bf" providerId="ADAL" clId="{65001CB1-904F-43D9-AD4B-091C5B4675A3}" dt="2023-01-11T21:37:01.225" v="1637" actId="478"/>
          <ac:spMkLst>
            <pc:docMk/>
            <pc:sldMk cId="1688739185" sldId="641"/>
            <ac:spMk id="7" creationId="{36C8C906-3DA5-4FF8-552B-AC7763461CEF}"/>
          </ac:spMkLst>
        </pc:spChg>
        <pc:spChg chg="add mod">
          <ac:chgData name="Fabrice Le Leannec" userId="a85ca242-9e1c-4cd3-8567-4cbd72e914bf" providerId="ADAL" clId="{65001CB1-904F-43D9-AD4B-091C5B4675A3}" dt="2023-01-11T21:44:21.112" v="1741" actId="1076"/>
          <ac:spMkLst>
            <pc:docMk/>
            <pc:sldMk cId="1688739185" sldId="641"/>
            <ac:spMk id="8" creationId="{97A83FFF-6AD8-747B-3E0F-FD7FFA414725}"/>
          </ac:spMkLst>
        </pc:spChg>
        <pc:spChg chg="add mod">
          <ac:chgData name="Fabrice Le Leannec" userId="a85ca242-9e1c-4cd3-8567-4cbd72e914bf" providerId="ADAL" clId="{65001CB1-904F-43D9-AD4B-091C5B4675A3}" dt="2023-01-11T21:38:35.592" v="1697" actId="1038"/>
          <ac:spMkLst>
            <pc:docMk/>
            <pc:sldMk cId="1688739185" sldId="641"/>
            <ac:spMk id="9" creationId="{90CAD433-2C64-C159-B73A-6594A3FF5005}"/>
          </ac:spMkLst>
        </pc:spChg>
        <pc:spChg chg="add mod">
          <ac:chgData name="Fabrice Le Leannec" userId="a85ca242-9e1c-4cd3-8567-4cbd72e914bf" providerId="ADAL" clId="{65001CB1-904F-43D9-AD4B-091C5B4675A3}" dt="2023-01-11T21:44:31.174" v="1750" actId="164"/>
          <ac:spMkLst>
            <pc:docMk/>
            <pc:sldMk cId="1688739185" sldId="641"/>
            <ac:spMk id="10" creationId="{00F29F17-E922-EA84-42D8-697C5A97CA87}"/>
          </ac:spMkLst>
        </pc:spChg>
        <pc:spChg chg="add mod">
          <ac:chgData name="Fabrice Le Leannec" userId="a85ca242-9e1c-4cd3-8567-4cbd72e914bf" providerId="ADAL" clId="{65001CB1-904F-43D9-AD4B-091C5B4675A3}" dt="2023-01-11T21:44:31.174" v="1750" actId="164"/>
          <ac:spMkLst>
            <pc:docMk/>
            <pc:sldMk cId="1688739185" sldId="641"/>
            <ac:spMk id="11" creationId="{53194B4D-63BD-9A02-AC46-58F24CA61C07}"/>
          </ac:spMkLst>
        </pc:spChg>
        <pc:spChg chg="add mod">
          <ac:chgData name="Fabrice Le Leannec" userId="a85ca242-9e1c-4cd3-8567-4cbd72e914bf" providerId="ADAL" clId="{65001CB1-904F-43D9-AD4B-091C5B4675A3}" dt="2023-01-11T21:45:05.085" v="1762" actId="1076"/>
          <ac:spMkLst>
            <pc:docMk/>
            <pc:sldMk cId="1688739185" sldId="641"/>
            <ac:spMk id="12" creationId="{A317CEF0-B3C8-D3FE-93CD-F060D5D482EC}"/>
          </ac:spMkLst>
        </pc:spChg>
        <pc:spChg chg="add del mod">
          <ac:chgData name="Fabrice Le Leannec" userId="a85ca242-9e1c-4cd3-8567-4cbd72e914bf" providerId="ADAL" clId="{65001CB1-904F-43D9-AD4B-091C5B4675A3}" dt="2023-01-11T21:42:39.926" v="1727" actId="478"/>
          <ac:spMkLst>
            <pc:docMk/>
            <pc:sldMk cId="1688739185" sldId="641"/>
            <ac:spMk id="13" creationId="{079F945F-C74C-901A-34FB-7AB06B91F835}"/>
          </ac:spMkLst>
        </pc:spChg>
        <pc:spChg chg="add del mod">
          <ac:chgData name="Fabrice Le Leannec" userId="a85ca242-9e1c-4cd3-8567-4cbd72e914bf" providerId="ADAL" clId="{65001CB1-904F-43D9-AD4B-091C5B4675A3}" dt="2023-01-11T21:43:40.774" v="1737"/>
          <ac:spMkLst>
            <pc:docMk/>
            <pc:sldMk cId="1688739185" sldId="641"/>
            <ac:spMk id="16" creationId="{15381C3E-44EC-2436-D2C9-147EDF5ADAC9}"/>
          </ac:spMkLst>
        </pc:spChg>
        <pc:spChg chg="add mod">
          <ac:chgData name="Fabrice Le Leannec" userId="a85ca242-9e1c-4cd3-8567-4cbd72e914bf" providerId="ADAL" clId="{65001CB1-904F-43D9-AD4B-091C5B4675A3}" dt="2023-01-11T21:45:00.215" v="1761" actId="1076"/>
          <ac:spMkLst>
            <pc:docMk/>
            <pc:sldMk cId="1688739185" sldId="641"/>
            <ac:spMk id="21" creationId="{3B100B44-A592-D1B2-5905-8E39069613AD}"/>
          </ac:spMkLst>
        </pc:spChg>
        <pc:spChg chg="mod topLvl">
          <ac:chgData name="Fabrice Le Leannec" userId="a85ca242-9e1c-4cd3-8567-4cbd72e914bf" providerId="ADAL" clId="{65001CB1-904F-43D9-AD4B-091C5B4675A3}" dt="2023-01-11T21:45:23.436" v="1770" actId="478"/>
          <ac:spMkLst>
            <pc:docMk/>
            <pc:sldMk cId="1688739185" sldId="641"/>
            <ac:spMk id="23" creationId="{E9F28B48-E175-3DC0-1311-46AEE95597CB}"/>
          </ac:spMkLst>
        </pc:spChg>
        <pc:spChg chg="del mod topLvl">
          <ac:chgData name="Fabrice Le Leannec" userId="a85ca242-9e1c-4cd3-8567-4cbd72e914bf" providerId="ADAL" clId="{65001CB1-904F-43D9-AD4B-091C5B4675A3}" dt="2023-01-11T21:45:23.436" v="1770" actId="478"/>
          <ac:spMkLst>
            <pc:docMk/>
            <pc:sldMk cId="1688739185" sldId="641"/>
            <ac:spMk id="24" creationId="{C221DF41-D697-C0D0-D4C1-C060C40FEA95}"/>
          </ac:spMkLst>
        </pc:spChg>
        <pc:spChg chg="add mod">
          <ac:chgData name="Fabrice Le Leannec" userId="a85ca242-9e1c-4cd3-8567-4cbd72e914bf" providerId="ADAL" clId="{65001CB1-904F-43D9-AD4B-091C5B4675A3}" dt="2023-01-11T21:46:29.328" v="1817" actId="404"/>
          <ac:spMkLst>
            <pc:docMk/>
            <pc:sldMk cId="1688739185" sldId="641"/>
            <ac:spMk id="25" creationId="{8FA4D628-0DD4-E0CF-4226-02C25620C734}"/>
          </ac:spMkLst>
        </pc:spChg>
        <pc:spChg chg="add mod">
          <ac:chgData name="Fabrice Le Leannec" userId="a85ca242-9e1c-4cd3-8567-4cbd72e914bf" providerId="ADAL" clId="{65001CB1-904F-43D9-AD4B-091C5B4675A3}" dt="2023-01-11T21:46:22.759" v="1814" actId="1076"/>
          <ac:spMkLst>
            <pc:docMk/>
            <pc:sldMk cId="1688739185" sldId="641"/>
            <ac:spMk id="26" creationId="{C66D11A3-F07E-1211-12B7-34C77532C1B4}"/>
          </ac:spMkLst>
        </pc:spChg>
        <pc:grpChg chg="add mod">
          <ac:chgData name="Fabrice Le Leannec" userId="a85ca242-9e1c-4cd3-8567-4cbd72e914bf" providerId="ADAL" clId="{65001CB1-904F-43D9-AD4B-091C5B4675A3}" dt="2023-01-11T21:45:16.931" v="1767" actId="1038"/>
          <ac:grpSpMkLst>
            <pc:docMk/>
            <pc:sldMk cId="1688739185" sldId="641"/>
            <ac:grpSpMk id="18" creationId="{E1AEF4C5-694A-BFE0-C71C-30CB319F40DA}"/>
          </ac:grpSpMkLst>
        </pc:grpChg>
        <pc:grpChg chg="add del mod">
          <ac:chgData name="Fabrice Le Leannec" userId="a85ca242-9e1c-4cd3-8567-4cbd72e914bf" providerId="ADAL" clId="{65001CB1-904F-43D9-AD4B-091C5B4675A3}" dt="2023-01-11T21:45:23.436" v="1770" actId="478"/>
          <ac:grpSpMkLst>
            <pc:docMk/>
            <pc:sldMk cId="1688739185" sldId="641"/>
            <ac:grpSpMk id="22" creationId="{D18D300E-CFD6-E4E0-3361-358C16F80F16}"/>
          </ac:grpSpMkLst>
        </pc:grpChg>
        <pc:cxnChg chg="add del mod">
          <ac:chgData name="Fabrice Le Leannec" userId="a85ca242-9e1c-4cd3-8567-4cbd72e914bf" providerId="ADAL" clId="{65001CB1-904F-43D9-AD4B-091C5B4675A3}" dt="2023-01-11T21:44:49.769" v="1759" actId="478"/>
          <ac:cxnSpMkLst>
            <pc:docMk/>
            <pc:sldMk cId="1688739185" sldId="641"/>
            <ac:cxnSpMk id="15" creationId="{6F1DEC30-54C8-82D8-D3DB-0AD14DE9445E}"/>
          </ac:cxnSpMkLst>
        </pc:cxnChg>
      </pc:sldChg>
      <pc:sldChg chg="delSp modSp add mod">
        <pc:chgData name="Fabrice Le Leannec" userId="a85ca242-9e1c-4cd3-8567-4cbd72e914bf" providerId="ADAL" clId="{65001CB1-904F-43D9-AD4B-091C5B4675A3}" dt="2023-01-11T23:24:13.889" v="3795" actId="20577"/>
        <pc:sldMkLst>
          <pc:docMk/>
          <pc:sldMk cId="3364275299" sldId="642"/>
        </pc:sldMkLst>
        <pc:spChg chg="mod">
          <ac:chgData name="Fabrice Le Leannec" userId="a85ca242-9e1c-4cd3-8567-4cbd72e914bf" providerId="ADAL" clId="{65001CB1-904F-43D9-AD4B-091C5B4675A3}" dt="2023-01-11T23:24:13.889" v="3795" actId="20577"/>
          <ac:spMkLst>
            <pc:docMk/>
            <pc:sldMk cId="3364275299" sldId="642"/>
            <ac:spMk id="3" creationId="{4739B8A9-D6AD-4336-B214-5D890937A24B}"/>
          </ac:spMkLst>
        </pc:spChg>
        <pc:graphicFrameChg chg="del">
          <ac:chgData name="Fabrice Le Leannec" userId="a85ca242-9e1c-4cd3-8567-4cbd72e914bf" providerId="ADAL" clId="{65001CB1-904F-43D9-AD4B-091C5B4675A3}" dt="2023-01-11T21:59:02.328" v="2050" actId="478"/>
          <ac:graphicFrameMkLst>
            <pc:docMk/>
            <pc:sldMk cId="3364275299" sldId="642"/>
            <ac:graphicFrameMk id="9" creationId="{6952E868-7045-C1B9-9D04-117BD1504F94}"/>
          </ac:graphicFrameMkLst>
        </pc:graphicFrameChg>
        <pc:graphicFrameChg chg="mod modGraphic">
          <ac:chgData name="Fabrice Le Leannec" userId="a85ca242-9e1c-4cd3-8567-4cbd72e914bf" providerId="ADAL" clId="{65001CB1-904F-43D9-AD4B-091C5B4675A3}" dt="2023-01-11T23:23:54.539" v="3790" actId="14100"/>
          <ac:graphicFrameMkLst>
            <pc:docMk/>
            <pc:sldMk cId="3364275299" sldId="642"/>
            <ac:graphicFrameMk id="13" creationId="{CFBC19E4-44F5-E32D-1EA7-40B4D92317DE}"/>
          </ac:graphicFrameMkLst>
        </pc:graphicFrameChg>
      </pc:sldChg>
      <pc:sldChg chg="addSp delSp modSp add del mod">
        <pc:chgData name="Fabrice Le Leannec" userId="a85ca242-9e1c-4cd3-8567-4cbd72e914bf" providerId="ADAL" clId="{65001CB1-904F-43D9-AD4B-091C5B4675A3}" dt="2023-01-11T22:09:52.999" v="2227" actId="47"/>
        <pc:sldMkLst>
          <pc:docMk/>
          <pc:sldMk cId="2802834858" sldId="643"/>
        </pc:sldMkLst>
        <pc:spChg chg="mod">
          <ac:chgData name="Fabrice Le Leannec" userId="a85ca242-9e1c-4cd3-8567-4cbd72e914bf" providerId="ADAL" clId="{65001CB1-904F-43D9-AD4B-091C5B4675A3}" dt="2023-01-11T21:57:23.050" v="2045" actId="20577"/>
          <ac:spMkLst>
            <pc:docMk/>
            <pc:sldMk cId="2802834858" sldId="643"/>
            <ac:spMk id="3" creationId="{4739B8A9-D6AD-4336-B214-5D890937A24B}"/>
          </ac:spMkLst>
        </pc:spChg>
        <pc:spChg chg="add del">
          <ac:chgData name="Fabrice Le Leannec" userId="a85ca242-9e1c-4cd3-8567-4cbd72e914bf" providerId="ADAL" clId="{65001CB1-904F-43D9-AD4B-091C5B4675A3}" dt="2023-01-11T21:58:31.016" v="2048" actId="22"/>
          <ac:spMkLst>
            <pc:docMk/>
            <pc:sldMk cId="2802834858" sldId="643"/>
            <ac:spMk id="7" creationId="{89377EDB-540D-F3FE-D3A1-106DBCFCAA69}"/>
          </ac:spMkLst>
        </pc:spChg>
        <pc:graphicFrameChg chg="del">
          <ac:chgData name="Fabrice Le Leannec" userId="a85ca242-9e1c-4cd3-8567-4cbd72e914bf" providerId="ADAL" clId="{65001CB1-904F-43D9-AD4B-091C5B4675A3}" dt="2023-01-11T21:59:42.008" v="2056" actId="478"/>
          <ac:graphicFrameMkLst>
            <pc:docMk/>
            <pc:sldMk cId="2802834858" sldId="643"/>
            <ac:graphicFrameMk id="9" creationId="{6952E868-7045-C1B9-9D04-117BD1504F94}"/>
          </ac:graphicFrameMkLst>
        </pc:graphicFrameChg>
        <pc:graphicFrameChg chg="del">
          <ac:chgData name="Fabrice Le Leannec" userId="a85ca242-9e1c-4cd3-8567-4cbd72e914bf" providerId="ADAL" clId="{65001CB1-904F-43D9-AD4B-091C5B4675A3}" dt="2023-01-11T21:49:08.741" v="1840" actId="478"/>
          <ac:graphicFrameMkLst>
            <pc:docMk/>
            <pc:sldMk cId="2802834858" sldId="643"/>
            <ac:graphicFrameMk id="13" creationId="{CFBC19E4-44F5-E32D-1EA7-40B4D92317DE}"/>
          </ac:graphicFrameMkLst>
        </pc:graphicFrameChg>
      </pc:sldChg>
      <pc:sldChg chg="modSp add del mod">
        <pc:chgData name="Fabrice Le Leannec" userId="a85ca242-9e1c-4cd3-8567-4cbd72e914bf" providerId="ADAL" clId="{65001CB1-904F-43D9-AD4B-091C5B4675A3}" dt="2023-01-11T22:24:42.116" v="2522" actId="47"/>
        <pc:sldMkLst>
          <pc:docMk/>
          <pc:sldMk cId="197360894" sldId="644"/>
        </pc:sldMkLst>
        <pc:spChg chg="mod">
          <ac:chgData name="Fabrice Le Leannec" userId="a85ca242-9e1c-4cd3-8567-4cbd72e914bf" providerId="ADAL" clId="{65001CB1-904F-43D9-AD4B-091C5B4675A3}" dt="2023-01-11T21:56:57.886" v="2034" actId="6549"/>
          <ac:spMkLst>
            <pc:docMk/>
            <pc:sldMk cId="197360894" sldId="644"/>
            <ac:spMk id="3" creationId="{4739B8A9-D6AD-4336-B214-5D890937A24B}"/>
          </ac:spMkLst>
        </pc:spChg>
        <pc:picChg chg="mod">
          <ac:chgData name="Fabrice Le Leannec" userId="a85ca242-9e1c-4cd3-8567-4cbd72e914bf" providerId="ADAL" clId="{65001CB1-904F-43D9-AD4B-091C5B4675A3}" dt="2023-01-11T21:55:58.444" v="1959" actId="1076"/>
          <ac:picMkLst>
            <pc:docMk/>
            <pc:sldMk cId="197360894" sldId="644"/>
            <ac:picMk id="42" creationId="{6039C298-EE23-A36B-6709-75DA2B736D72}"/>
          </ac:picMkLst>
        </pc:picChg>
      </pc:sldChg>
      <pc:sldChg chg="delSp modSp add del mod">
        <pc:chgData name="Fabrice Le Leannec" userId="a85ca242-9e1c-4cd3-8567-4cbd72e914bf" providerId="ADAL" clId="{65001CB1-904F-43D9-AD4B-091C5B4675A3}" dt="2023-01-11T22:24:37.328" v="2521" actId="47"/>
        <pc:sldMkLst>
          <pc:docMk/>
          <pc:sldMk cId="2546226356" sldId="645"/>
        </pc:sldMkLst>
        <pc:spChg chg="mod">
          <ac:chgData name="Fabrice Le Leannec" userId="a85ca242-9e1c-4cd3-8567-4cbd72e914bf" providerId="ADAL" clId="{65001CB1-904F-43D9-AD4B-091C5B4675A3}" dt="2023-01-11T22:05:08.139" v="2101" actId="20577"/>
          <ac:spMkLst>
            <pc:docMk/>
            <pc:sldMk cId="2546226356" sldId="645"/>
            <ac:spMk id="3" creationId="{4739B8A9-D6AD-4336-B214-5D890937A24B}"/>
          </ac:spMkLst>
        </pc:spChg>
        <pc:grpChg chg="del">
          <ac:chgData name="Fabrice Le Leannec" userId="a85ca242-9e1c-4cd3-8567-4cbd72e914bf" providerId="ADAL" clId="{65001CB1-904F-43D9-AD4B-091C5B4675A3}" dt="2023-01-11T22:03:12.308" v="2081" actId="478"/>
          <ac:grpSpMkLst>
            <pc:docMk/>
            <pc:sldMk cId="2546226356" sldId="645"/>
            <ac:grpSpMk id="56" creationId="{801E4899-2A22-15DE-5AB4-4DC51F83734A}"/>
          </ac:grpSpMkLst>
        </pc:grpChg>
        <pc:cxnChg chg="mod">
          <ac:chgData name="Fabrice Le Leannec" userId="a85ca242-9e1c-4cd3-8567-4cbd72e914bf" providerId="ADAL" clId="{65001CB1-904F-43D9-AD4B-091C5B4675A3}" dt="2023-01-11T22:03:12.308" v="2081" actId="478"/>
          <ac:cxnSpMkLst>
            <pc:docMk/>
            <pc:sldMk cId="2546226356" sldId="645"/>
            <ac:cxnSpMk id="51" creationId="{D7D6D281-FD8A-1CF4-E0B8-1B74CE9AF385}"/>
          </ac:cxnSpMkLst>
        </pc:cxnChg>
        <pc:cxnChg chg="mod">
          <ac:chgData name="Fabrice Le Leannec" userId="a85ca242-9e1c-4cd3-8567-4cbd72e914bf" providerId="ADAL" clId="{65001CB1-904F-43D9-AD4B-091C5B4675A3}" dt="2023-01-11T22:03:12.308" v="2081" actId="478"/>
          <ac:cxnSpMkLst>
            <pc:docMk/>
            <pc:sldMk cId="2546226356" sldId="645"/>
            <ac:cxnSpMk id="52" creationId="{8420B41E-DF77-4839-9BF8-7D2AD8403F06}"/>
          </ac:cxnSpMkLst>
        </pc:cxnChg>
        <pc:cxnChg chg="mod">
          <ac:chgData name="Fabrice Le Leannec" userId="a85ca242-9e1c-4cd3-8567-4cbd72e914bf" providerId="ADAL" clId="{65001CB1-904F-43D9-AD4B-091C5B4675A3}" dt="2023-01-11T22:03:12.308" v="2081" actId="478"/>
          <ac:cxnSpMkLst>
            <pc:docMk/>
            <pc:sldMk cId="2546226356" sldId="645"/>
            <ac:cxnSpMk id="53" creationId="{D5651F37-6CC5-8610-A7B6-28477D44C95F}"/>
          </ac:cxnSpMkLst>
        </pc:cxnChg>
      </pc:sldChg>
      <pc:sldChg chg="modSp add del mod">
        <pc:chgData name="Fabrice Le Leannec" userId="a85ca242-9e1c-4cd3-8567-4cbd72e914bf" providerId="ADAL" clId="{65001CB1-904F-43D9-AD4B-091C5B4675A3}" dt="2023-01-11T22:19:23.830" v="2409" actId="47"/>
        <pc:sldMkLst>
          <pc:docMk/>
          <pc:sldMk cId="3018887677" sldId="646"/>
        </pc:sldMkLst>
        <pc:spChg chg="mod">
          <ac:chgData name="Fabrice Le Leannec" userId="a85ca242-9e1c-4cd3-8567-4cbd72e914bf" providerId="ADAL" clId="{65001CB1-904F-43D9-AD4B-091C5B4675A3}" dt="2023-01-11T22:10:46.186" v="2260" actId="20577"/>
          <ac:spMkLst>
            <pc:docMk/>
            <pc:sldMk cId="3018887677" sldId="646"/>
            <ac:spMk id="3" creationId="{4739B8A9-D6AD-4336-B214-5D890937A24B}"/>
          </ac:spMkLst>
        </pc:spChg>
      </pc:sldChg>
      <pc:sldChg chg="delSp add mod">
        <pc:chgData name="Fabrice Le Leannec" userId="a85ca242-9e1c-4cd3-8567-4cbd72e914bf" providerId="ADAL" clId="{65001CB1-904F-43D9-AD4B-091C5B4675A3}" dt="2023-01-11T22:12:04.057" v="2262" actId="478"/>
        <pc:sldMkLst>
          <pc:docMk/>
          <pc:sldMk cId="2166663214" sldId="647"/>
        </pc:sldMkLst>
        <pc:graphicFrameChg chg="del">
          <ac:chgData name="Fabrice Le Leannec" userId="a85ca242-9e1c-4cd3-8567-4cbd72e914bf" providerId="ADAL" clId="{65001CB1-904F-43D9-AD4B-091C5B4675A3}" dt="2023-01-11T22:12:04.057" v="2262" actId="478"/>
          <ac:graphicFrameMkLst>
            <pc:docMk/>
            <pc:sldMk cId="2166663214" sldId="647"/>
            <ac:graphicFrameMk id="13" creationId="{CFBC19E4-44F5-E32D-1EA7-40B4D92317DE}"/>
          </ac:graphicFrameMkLst>
        </pc:graphicFrameChg>
      </pc:sldChg>
      <pc:sldChg chg="modSp add mod">
        <pc:chgData name="Fabrice Le Leannec" userId="a85ca242-9e1c-4cd3-8567-4cbd72e914bf" providerId="ADAL" clId="{65001CB1-904F-43D9-AD4B-091C5B4675A3}" dt="2023-01-11T22:13:06.610" v="2308" actId="403"/>
        <pc:sldMkLst>
          <pc:docMk/>
          <pc:sldMk cId="180621286" sldId="648"/>
        </pc:sldMkLst>
        <pc:spChg chg="mod">
          <ac:chgData name="Fabrice Le Leannec" userId="a85ca242-9e1c-4cd3-8567-4cbd72e914bf" providerId="ADAL" clId="{65001CB1-904F-43D9-AD4B-091C5B4675A3}" dt="2023-01-11T22:13:06.610" v="2308" actId="403"/>
          <ac:spMkLst>
            <pc:docMk/>
            <pc:sldMk cId="180621286" sldId="648"/>
            <ac:spMk id="3" creationId="{4739B8A9-D6AD-4336-B214-5D890937A24B}"/>
          </ac:spMkLst>
        </pc:spChg>
      </pc:sldChg>
      <pc:sldChg chg="addSp delSp modSp add del mod">
        <pc:chgData name="Fabrice Le Leannec" userId="a85ca242-9e1c-4cd3-8567-4cbd72e914bf" providerId="ADAL" clId="{65001CB1-904F-43D9-AD4B-091C5B4675A3}" dt="2023-01-11T22:16:23.422" v="2365" actId="47"/>
        <pc:sldMkLst>
          <pc:docMk/>
          <pc:sldMk cId="2086621608" sldId="649"/>
        </pc:sldMkLst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8" creationId="{1DE08B41-F726-3BA4-2AF1-597E070AF405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9" creationId="{B3CACE1C-0211-FA9E-1D31-DC6418C07F80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10" creationId="{3340FE5D-7807-C890-B5F9-6602F02E370F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14" creationId="{11EF04EF-AE23-5470-C6BE-291C68D22BE9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15" creationId="{8D72DE60-0D19-D757-A9CF-CE32B740E34C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16" creationId="{5706A142-A6A4-B5CE-21CA-DFABB6BC03FF}"/>
          </ac:spMkLst>
        </pc:spChg>
        <pc:spChg chg="mod">
          <ac:chgData name="Fabrice Le Leannec" userId="a85ca242-9e1c-4cd3-8567-4cbd72e914bf" providerId="ADAL" clId="{65001CB1-904F-43D9-AD4B-091C5B4675A3}" dt="2023-01-11T22:13:33.831" v="2310"/>
          <ac:spMkLst>
            <pc:docMk/>
            <pc:sldMk cId="2086621608" sldId="649"/>
            <ac:spMk id="17" creationId="{D71C0CDA-735E-21EA-B377-23CE89680191}"/>
          </ac:spMkLst>
        </pc:spChg>
        <pc:grpChg chg="add del mod">
          <ac:chgData name="Fabrice Le Leannec" userId="a85ca242-9e1c-4cd3-8567-4cbd72e914bf" providerId="ADAL" clId="{65001CB1-904F-43D9-AD4B-091C5B4675A3}" dt="2023-01-11T22:16:04.765" v="2362" actId="478"/>
          <ac:grpSpMkLst>
            <pc:docMk/>
            <pc:sldMk cId="2086621608" sldId="649"/>
            <ac:grpSpMk id="6" creationId="{9973E58A-DA97-23ED-58F5-C483DF2F44C7}"/>
          </ac:grpSpMkLst>
        </pc:grpChg>
        <pc:grpChg chg="mod">
          <ac:chgData name="Fabrice Le Leannec" userId="a85ca242-9e1c-4cd3-8567-4cbd72e914bf" providerId="ADAL" clId="{65001CB1-904F-43D9-AD4B-091C5B4675A3}" dt="2023-01-11T22:13:33.831" v="2310"/>
          <ac:grpSpMkLst>
            <pc:docMk/>
            <pc:sldMk cId="2086621608" sldId="649"/>
            <ac:grpSpMk id="7" creationId="{7C1B763B-BEE3-655D-52C6-3141C03D6C3C}"/>
          </ac:grpSpMkLst>
        </pc:grpChg>
        <pc:cxnChg chg="mod">
          <ac:chgData name="Fabrice Le Leannec" userId="a85ca242-9e1c-4cd3-8567-4cbd72e914bf" providerId="ADAL" clId="{65001CB1-904F-43D9-AD4B-091C5B4675A3}" dt="2023-01-11T22:16:04.765" v="2362" actId="478"/>
          <ac:cxnSpMkLst>
            <pc:docMk/>
            <pc:sldMk cId="2086621608" sldId="649"/>
            <ac:cxnSpMk id="11" creationId="{9D0981D1-B70A-6853-F9E2-95CD9DE18F6C}"/>
          </ac:cxnSpMkLst>
        </pc:cxnChg>
        <pc:cxnChg chg="mod">
          <ac:chgData name="Fabrice Le Leannec" userId="a85ca242-9e1c-4cd3-8567-4cbd72e914bf" providerId="ADAL" clId="{65001CB1-904F-43D9-AD4B-091C5B4675A3}" dt="2023-01-11T22:16:04.765" v="2362" actId="478"/>
          <ac:cxnSpMkLst>
            <pc:docMk/>
            <pc:sldMk cId="2086621608" sldId="649"/>
            <ac:cxnSpMk id="12" creationId="{7FE00B31-F531-24D0-5218-60D130F6D2D7}"/>
          </ac:cxnSpMkLst>
        </pc:cxnChg>
        <pc:cxnChg chg="mod">
          <ac:chgData name="Fabrice Le Leannec" userId="a85ca242-9e1c-4cd3-8567-4cbd72e914bf" providerId="ADAL" clId="{65001CB1-904F-43D9-AD4B-091C5B4675A3}" dt="2023-01-11T22:16:04.765" v="2362" actId="478"/>
          <ac:cxnSpMkLst>
            <pc:docMk/>
            <pc:sldMk cId="2086621608" sldId="649"/>
            <ac:cxnSpMk id="13" creationId="{0EF3F8F6-D82F-DBFC-EF61-3C470C1521DB}"/>
          </ac:cxnSpMkLst>
        </pc:cxnChg>
      </pc:sldChg>
      <pc:sldChg chg="delSp modSp add del mod">
        <pc:chgData name="Fabrice Le Leannec" userId="a85ca242-9e1c-4cd3-8567-4cbd72e914bf" providerId="ADAL" clId="{65001CB1-904F-43D9-AD4B-091C5B4675A3}" dt="2023-01-11T22:18:02.641" v="2371" actId="47"/>
        <pc:sldMkLst>
          <pc:docMk/>
          <pc:sldMk cId="1755527354" sldId="650"/>
        </pc:sldMkLst>
        <pc:grpChg chg="del">
          <ac:chgData name="Fabrice Le Leannec" userId="a85ca242-9e1c-4cd3-8567-4cbd72e914bf" providerId="ADAL" clId="{65001CB1-904F-43D9-AD4B-091C5B4675A3}" dt="2023-01-11T22:13:43.937" v="2313" actId="478"/>
          <ac:grpSpMkLst>
            <pc:docMk/>
            <pc:sldMk cId="1755527354" sldId="650"/>
            <ac:grpSpMk id="6" creationId="{9973E58A-DA97-23ED-58F5-C483DF2F44C7}"/>
          </ac:grpSpMkLst>
        </pc:grpChg>
        <pc:cxnChg chg="mod">
          <ac:chgData name="Fabrice Le Leannec" userId="a85ca242-9e1c-4cd3-8567-4cbd72e914bf" providerId="ADAL" clId="{65001CB1-904F-43D9-AD4B-091C5B4675A3}" dt="2023-01-11T22:13:43.937" v="2313" actId="478"/>
          <ac:cxnSpMkLst>
            <pc:docMk/>
            <pc:sldMk cId="1755527354" sldId="650"/>
            <ac:cxnSpMk id="11" creationId="{9D0981D1-B70A-6853-F9E2-95CD9DE18F6C}"/>
          </ac:cxnSpMkLst>
        </pc:cxnChg>
        <pc:cxnChg chg="mod">
          <ac:chgData name="Fabrice Le Leannec" userId="a85ca242-9e1c-4cd3-8567-4cbd72e914bf" providerId="ADAL" clId="{65001CB1-904F-43D9-AD4B-091C5B4675A3}" dt="2023-01-11T22:13:43.937" v="2313" actId="478"/>
          <ac:cxnSpMkLst>
            <pc:docMk/>
            <pc:sldMk cId="1755527354" sldId="650"/>
            <ac:cxnSpMk id="12" creationId="{7FE00B31-F531-24D0-5218-60D130F6D2D7}"/>
          </ac:cxnSpMkLst>
        </pc:cxnChg>
        <pc:cxnChg chg="mod">
          <ac:chgData name="Fabrice Le Leannec" userId="a85ca242-9e1c-4cd3-8567-4cbd72e914bf" providerId="ADAL" clId="{65001CB1-904F-43D9-AD4B-091C5B4675A3}" dt="2023-01-11T22:13:43.937" v="2313" actId="478"/>
          <ac:cxnSpMkLst>
            <pc:docMk/>
            <pc:sldMk cId="1755527354" sldId="650"/>
            <ac:cxnSpMk id="13" creationId="{0EF3F8F6-D82F-DBFC-EF61-3C470C1521DB}"/>
          </ac:cxnSpMkLst>
        </pc:cxnChg>
      </pc:sldChg>
      <pc:sldChg chg="delSp modSp add del mod">
        <pc:chgData name="Fabrice Le Leannec" userId="a85ca242-9e1c-4cd3-8567-4cbd72e914bf" providerId="ADAL" clId="{65001CB1-904F-43D9-AD4B-091C5B4675A3}" dt="2023-01-11T22:23:23.768" v="2434" actId="47"/>
        <pc:sldMkLst>
          <pc:docMk/>
          <pc:sldMk cId="2587059327" sldId="651"/>
        </pc:sldMkLst>
        <pc:spChg chg="mod">
          <ac:chgData name="Fabrice Le Leannec" userId="a85ca242-9e1c-4cd3-8567-4cbd72e914bf" providerId="ADAL" clId="{65001CB1-904F-43D9-AD4B-091C5B4675A3}" dt="2023-01-11T22:15:47.476" v="2360" actId="6549"/>
          <ac:spMkLst>
            <pc:docMk/>
            <pc:sldMk cId="2587059327" sldId="651"/>
            <ac:spMk id="3" creationId="{4739B8A9-D6AD-4336-B214-5D890937A24B}"/>
          </ac:spMkLst>
        </pc:spChg>
        <pc:grpChg chg="del mod">
          <ac:chgData name="Fabrice Le Leannec" userId="a85ca242-9e1c-4cd3-8567-4cbd72e914bf" providerId="ADAL" clId="{65001CB1-904F-43D9-AD4B-091C5B4675A3}" dt="2023-01-11T22:17:26.498" v="2369" actId="478"/>
          <ac:grpSpMkLst>
            <pc:docMk/>
            <pc:sldMk cId="2587059327" sldId="651"/>
            <ac:grpSpMk id="6" creationId="{9973E58A-DA97-23ED-58F5-C483DF2F44C7}"/>
          </ac:grpSpMkLst>
        </pc:grpChg>
        <pc:cxnChg chg="mod">
          <ac:chgData name="Fabrice Le Leannec" userId="a85ca242-9e1c-4cd3-8567-4cbd72e914bf" providerId="ADAL" clId="{65001CB1-904F-43D9-AD4B-091C5B4675A3}" dt="2023-01-11T22:17:26.498" v="2369" actId="478"/>
          <ac:cxnSpMkLst>
            <pc:docMk/>
            <pc:sldMk cId="2587059327" sldId="651"/>
            <ac:cxnSpMk id="11" creationId="{9D0981D1-B70A-6853-F9E2-95CD9DE18F6C}"/>
          </ac:cxnSpMkLst>
        </pc:cxnChg>
        <pc:cxnChg chg="mod">
          <ac:chgData name="Fabrice Le Leannec" userId="a85ca242-9e1c-4cd3-8567-4cbd72e914bf" providerId="ADAL" clId="{65001CB1-904F-43D9-AD4B-091C5B4675A3}" dt="2023-01-11T22:17:26.498" v="2369" actId="478"/>
          <ac:cxnSpMkLst>
            <pc:docMk/>
            <pc:sldMk cId="2587059327" sldId="651"/>
            <ac:cxnSpMk id="12" creationId="{7FE00B31-F531-24D0-5218-60D130F6D2D7}"/>
          </ac:cxnSpMkLst>
        </pc:cxnChg>
        <pc:cxnChg chg="mod">
          <ac:chgData name="Fabrice Le Leannec" userId="a85ca242-9e1c-4cd3-8567-4cbd72e914bf" providerId="ADAL" clId="{65001CB1-904F-43D9-AD4B-091C5B4675A3}" dt="2023-01-11T22:17:26.498" v="2369" actId="478"/>
          <ac:cxnSpMkLst>
            <pc:docMk/>
            <pc:sldMk cId="2587059327" sldId="651"/>
            <ac:cxnSpMk id="13" creationId="{0EF3F8F6-D82F-DBFC-EF61-3C470C1521DB}"/>
          </ac:cxnSpMkLst>
        </pc:cxnChg>
      </pc:sldChg>
      <pc:sldChg chg="addSp delSp modSp add mod">
        <pc:chgData name="Fabrice Le Leannec" userId="a85ca242-9e1c-4cd3-8567-4cbd72e914bf" providerId="ADAL" clId="{65001CB1-904F-43D9-AD4B-091C5B4675A3}" dt="2023-01-11T22:23:04.048" v="2433" actId="20577"/>
        <pc:sldMkLst>
          <pc:docMk/>
          <pc:sldMk cId="202992924" sldId="652"/>
        </pc:sldMkLst>
        <pc:spChg chg="mod">
          <ac:chgData name="Fabrice Le Leannec" userId="a85ca242-9e1c-4cd3-8567-4cbd72e914bf" providerId="ADAL" clId="{65001CB1-904F-43D9-AD4B-091C5B4675A3}" dt="2023-01-11T22:22:49.584" v="2424" actId="20577"/>
          <ac:spMkLst>
            <pc:docMk/>
            <pc:sldMk cId="202992924" sldId="652"/>
            <ac:spMk id="3" creationId="{4739B8A9-D6AD-4336-B214-5D890937A24B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0" creationId="{89D153CB-3E35-164F-5C15-D5A991217106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1" creationId="{D09A70C7-9086-C0B4-46C5-43E74B34A1B8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2" creationId="{097413F5-10E8-92EE-4AEB-D58B2E9B6232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6" creationId="{6BA3817D-8514-B4E8-5F38-772D756580A2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7" creationId="{BB1EB4B6-CB16-5BD2-4ACE-49BE4F449FC9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8" creationId="{3AC81D02-5918-735B-6AD7-27E6F3E9C564}"/>
          </ac:spMkLst>
        </pc:spChg>
        <pc:spChg chg="mod">
          <ac:chgData name="Fabrice Le Leannec" userId="a85ca242-9e1c-4cd3-8567-4cbd72e914bf" providerId="ADAL" clId="{65001CB1-904F-43D9-AD4B-091C5B4675A3}" dt="2023-01-11T22:16:57.778" v="2367"/>
          <ac:spMkLst>
            <pc:docMk/>
            <pc:sldMk cId="202992924" sldId="652"/>
            <ac:spMk id="29" creationId="{7DA9D513-884C-0E0E-671A-4B038DBB55ED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32" creationId="{BEA50778-E251-5813-C5B3-4C87F311E62D}"/>
          </ac:spMkLst>
        </pc:spChg>
        <pc:spChg chg="mod">
          <ac:chgData name="Fabrice Le Leannec" userId="a85ca242-9e1c-4cd3-8567-4cbd72e914bf" providerId="ADAL" clId="{65001CB1-904F-43D9-AD4B-091C5B4675A3}" dt="2023-01-11T22:23:04.048" v="2433" actId="20577"/>
          <ac:spMkLst>
            <pc:docMk/>
            <pc:sldMk cId="202992924" sldId="652"/>
            <ac:spMk id="33" creationId="{8BED652F-0A80-C20D-6E7A-E756A57F48B8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34" creationId="{29659F18-5660-2792-937C-819183FDA103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38" creationId="{E3172280-A1F3-E2BD-C9F8-350356CB129A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39" creationId="{6BC2AC95-57B2-8C41-A70F-1F7C7D5EA808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40" creationId="{30C80F8B-2B60-7D51-FC89-FE6DBB21223A}"/>
          </ac:spMkLst>
        </pc:spChg>
        <pc:spChg chg="mod">
          <ac:chgData name="Fabrice Le Leannec" userId="a85ca242-9e1c-4cd3-8567-4cbd72e914bf" providerId="ADAL" clId="{65001CB1-904F-43D9-AD4B-091C5B4675A3}" dt="2023-01-11T22:22:54.094" v="2425"/>
          <ac:spMkLst>
            <pc:docMk/>
            <pc:sldMk cId="202992924" sldId="652"/>
            <ac:spMk id="41" creationId="{8A49E514-0847-BF2B-C5AF-9B9234C3E632}"/>
          </ac:spMkLst>
        </pc:spChg>
        <pc:grpChg chg="del">
          <ac:chgData name="Fabrice Le Leannec" userId="a85ca242-9e1c-4cd3-8567-4cbd72e914bf" providerId="ADAL" clId="{65001CB1-904F-43D9-AD4B-091C5B4675A3}" dt="2023-01-11T22:16:11.471" v="2364" actId="478"/>
          <ac:grpSpMkLst>
            <pc:docMk/>
            <pc:sldMk cId="202992924" sldId="652"/>
            <ac:grpSpMk id="6" creationId="{9973E58A-DA97-23ED-58F5-C483DF2F44C7}"/>
          </ac:grpSpMkLst>
        </pc:grpChg>
        <pc:grpChg chg="add del mod">
          <ac:chgData name="Fabrice Le Leannec" userId="a85ca242-9e1c-4cd3-8567-4cbd72e914bf" providerId="ADAL" clId="{65001CB1-904F-43D9-AD4B-091C5B4675A3}" dt="2023-01-11T22:22:21.191" v="2419" actId="478"/>
          <ac:grpSpMkLst>
            <pc:docMk/>
            <pc:sldMk cId="202992924" sldId="652"/>
            <ac:grpSpMk id="18" creationId="{1857033B-0DA9-391D-ABF6-D3C17636E7E4}"/>
          </ac:grpSpMkLst>
        </pc:grpChg>
        <pc:grpChg chg="mod">
          <ac:chgData name="Fabrice Le Leannec" userId="a85ca242-9e1c-4cd3-8567-4cbd72e914bf" providerId="ADAL" clId="{65001CB1-904F-43D9-AD4B-091C5B4675A3}" dt="2023-01-11T22:16:57.778" v="2367"/>
          <ac:grpSpMkLst>
            <pc:docMk/>
            <pc:sldMk cId="202992924" sldId="652"/>
            <ac:grpSpMk id="19" creationId="{979245B7-0170-B87E-B230-FC369612CBFD}"/>
          </ac:grpSpMkLst>
        </pc:grpChg>
        <pc:grpChg chg="add mod">
          <ac:chgData name="Fabrice Le Leannec" userId="a85ca242-9e1c-4cd3-8567-4cbd72e914bf" providerId="ADAL" clId="{65001CB1-904F-43D9-AD4B-091C5B4675A3}" dt="2023-01-11T22:22:54.094" v="2425"/>
          <ac:grpSpMkLst>
            <pc:docMk/>
            <pc:sldMk cId="202992924" sldId="652"/>
            <ac:grpSpMk id="30" creationId="{B22E95C5-4C08-B384-28A5-15418BC7289E}"/>
          </ac:grpSpMkLst>
        </pc:grpChg>
        <pc:grpChg chg="mod">
          <ac:chgData name="Fabrice Le Leannec" userId="a85ca242-9e1c-4cd3-8567-4cbd72e914bf" providerId="ADAL" clId="{65001CB1-904F-43D9-AD4B-091C5B4675A3}" dt="2023-01-11T22:22:54.094" v="2425"/>
          <ac:grpSpMkLst>
            <pc:docMk/>
            <pc:sldMk cId="202992924" sldId="652"/>
            <ac:grpSpMk id="31" creationId="{2DFF2ABD-7668-6F5C-43F4-D5412E887E30}"/>
          </ac:grpSpMkLst>
        </pc:grpChg>
        <pc:picChg chg="del">
          <ac:chgData name="Fabrice Le Leannec" userId="a85ca242-9e1c-4cd3-8567-4cbd72e914bf" providerId="ADAL" clId="{65001CB1-904F-43D9-AD4B-091C5B4675A3}" dt="2023-01-11T22:22:23.142" v="2420" actId="478"/>
          <ac:picMkLst>
            <pc:docMk/>
            <pc:sldMk cId="202992924" sldId="652"/>
            <ac:picMk id="5" creationId="{31E06EF3-72D9-234D-CCC2-7FB2B6F72DA8}"/>
          </ac:picMkLst>
        </pc:picChg>
        <pc:cxnChg chg="mod">
          <ac:chgData name="Fabrice Le Leannec" userId="a85ca242-9e1c-4cd3-8567-4cbd72e914bf" providerId="ADAL" clId="{65001CB1-904F-43D9-AD4B-091C5B4675A3}" dt="2023-01-11T22:16:11.471" v="2364" actId="478"/>
          <ac:cxnSpMkLst>
            <pc:docMk/>
            <pc:sldMk cId="202992924" sldId="652"/>
            <ac:cxnSpMk id="11" creationId="{9D0981D1-B70A-6853-F9E2-95CD9DE18F6C}"/>
          </ac:cxnSpMkLst>
        </pc:cxnChg>
        <pc:cxnChg chg="mod">
          <ac:chgData name="Fabrice Le Leannec" userId="a85ca242-9e1c-4cd3-8567-4cbd72e914bf" providerId="ADAL" clId="{65001CB1-904F-43D9-AD4B-091C5B4675A3}" dt="2023-01-11T22:16:11.471" v="2364" actId="478"/>
          <ac:cxnSpMkLst>
            <pc:docMk/>
            <pc:sldMk cId="202992924" sldId="652"/>
            <ac:cxnSpMk id="12" creationId="{7FE00B31-F531-24D0-5218-60D130F6D2D7}"/>
          </ac:cxnSpMkLst>
        </pc:cxnChg>
        <pc:cxnChg chg="mod">
          <ac:chgData name="Fabrice Le Leannec" userId="a85ca242-9e1c-4cd3-8567-4cbd72e914bf" providerId="ADAL" clId="{65001CB1-904F-43D9-AD4B-091C5B4675A3}" dt="2023-01-11T22:16:11.471" v="2364" actId="478"/>
          <ac:cxnSpMkLst>
            <pc:docMk/>
            <pc:sldMk cId="202992924" sldId="652"/>
            <ac:cxnSpMk id="13" creationId="{0EF3F8F6-D82F-DBFC-EF61-3C470C1521DB}"/>
          </ac:cxnSpMkLst>
        </pc:cxnChg>
        <pc:cxnChg chg="mod">
          <ac:chgData name="Fabrice Le Leannec" userId="a85ca242-9e1c-4cd3-8567-4cbd72e914bf" providerId="ADAL" clId="{65001CB1-904F-43D9-AD4B-091C5B4675A3}" dt="2023-01-11T22:22:21.191" v="2419" actId="478"/>
          <ac:cxnSpMkLst>
            <pc:docMk/>
            <pc:sldMk cId="202992924" sldId="652"/>
            <ac:cxnSpMk id="23" creationId="{E761DAE2-C87E-AFAC-1D4B-AACDD78EB20C}"/>
          </ac:cxnSpMkLst>
        </pc:cxnChg>
        <pc:cxnChg chg="mod">
          <ac:chgData name="Fabrice Le Leannec" userId="a85ca242-9e1c-4cd3-8567-4cbd72e914bf" providerId="ADAL" clId="{65001CB1-904F-43D9-AD4B-091C5B4675A3}" dt="2023-01-11T22:22:21.191" v="2419" actId="478"/>
          <ac:cxnSpMkLst>
            <pc:docMk/>
            <pc:sldMk cId="202992924" sldId="652"/>
            <ac:cxnSpMk id="24" creationId="{3A36E848-CBA1-4E0D-6ED6-3E3240E8E8C3}"/>
          </ac:cxnSpMkLst>
        </pc:cxnChg>
        <pc:cxnChg chg="mod">
          <ac:chgData name="Fabrice Le Leannec" userId="a85ca242-9e1c-4cd3-8567-4cbd72e914bf" providerId="ADAL" clId="{65001CB1-904F-43D9-AD4B-091C5B4675A3}" dt="2023-01-11T22:22:21.191" v="2419" actId="478"/>
          <ac:cxnSpMkLst>
            <pc:docMk/>
            <pc:sldMk cId="202992924" sldId="652"/>
            <ac:cxnSpMk id="25" creationId="{5E7AB5D6-6A8A-C4A7-065A-8E9BCA2E5E0A}"/>
          </ac:cxnSpMkLst>
        </pc:cxnChg>
        <pc:cxnChg chg="mod">
          <ac:chgData name="Fabrice Le Leannec" userId="a85ca242-9e1c-4cd3-8567-4cbd72e914bf" providerId="ADAL" clId="{65001CB1-904F-43D9-AD4B-091C5B4675A3}" dt="2023-01-11T22:22:54.094" v="2425"/>
          <ac:cxnSpMkLst>
            <pc:docMk/>
            <pc:sldMk cId="202992924" sldId="652"/>
            <ac:cxnSpMk id="35" creationId="{80305BAB-1886-2A95-46C7-C4BA5B26E421}"/>
          </ac:cxnSpMkLst>
        </pc:cxnChg>
        <pc:cxnChg chg="mod">
          <ac:chgData name="Fabrice Le Leannec" userId="a85ca242-9e1c-4cd3-8567-4cbd72e914bf" providerId="ADAL" clId="{65001CB1-904F-43D9-AD4B-091C5B4675A3}" dt="2023-01-11T22:22:54.094" v="2425"/>
          <ac:cxnSpMkLst>
            <pc:docMk/>
            <pc:sldMk cId="202992924" sldId="652"/>
            <ac:cxnSpMk id="36" creationId="{32B5D047-6571-F27C-143E-B57F4E97A99D}"/>
          </ac:cxnSpMkLst>
        </pc:cxnChg>
        <pc:cxnChg chg="mod">
          <ac:chgData name="Fabrice Le Leannec" userId="a85ca242-9e1c-4cd3-8567-4cbd72e914bf" providerId="ADAL" clId="{65001CB1-904F-43D9-AD4B-091C5B4675A3}" dt="2023-01-11T22:22:54.094" v="2425"/>
          <ac:cxnSpMkLst>
            <pc:docMk/>
            <pc:sldMk cId="202992924" sldId="652"/>
            <ac:cxnSpMk id="37" creationId="{6FE18834-28BC-F114-34F8-F2C111DA478C}"/>
          </ac:cxnSpMkLst>
        </pc:cxnChg>
      </pc:sldChg>
      <pc:sldChg chg="addSp delSp modSp add mod">
        <pc:chgData name="Fabrice Le Leannec" userId="a85ca242-9e1c-4cd3-8567-4cbd72e914bf" providerId="ADAL" clId="{65001CB1-904F-43D9-AD4B-091C5B4675A3}" dt="2023-01-11T22:21:33.542" v="2415" actId="1076"/>
        <pc:sldMkLst>
          <pc:docMk/>
          <pc:sldMk cId="3890057893" sldId="653"/>
        </pc:sldMkLst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8" creationId="{682BC5D9-D462-D89B-CFE3-10ECE3E024C7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9" creationId="{EE6A32C3-DE66-062E-D8FD-5DCF683A19DC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10" creationId="{78BADEAE-9664-50DF-90DE-A08F7E1B0D90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14" creationId="{59B1326D-C6D3-966C-BE68-5BC806AD1430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15" creationId="{D5C39375-84B0-11BA-570F-89C9B0F39E2E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16" creationId="{77F47075-9824-4BCF-48C9-4BAA7B93BC7C}"/>
          </ac:spMkLst>
        </pc:spChg>
        <pc:spChg chg="mod">
          <ac:chgData name="Fabrice Le Leannec" userId="a85ca242-9e1c-4cd3-8567-4cbd72e914bf" providerId="ADAL" clId="{65001CB1-904F-43D9-AD4B-091C5B4675A3}" dt="2023-01-11T22:16:59.325" v="2368"/>
          <ac:spMkLst>
            <pc:docMk/>
            <pc:sldMk cId="3890057893" sldId="653"/>
            <ac:spMk id="17" creationId="{B8E58F9B-ACC5-6C1D-3153-7A8CC3097637}"/>
          </ac:spMkLst>
        </pc:spChg>
        <pc:grpChg chg="add mod">
          <ac:chgData name="Fabrice Le Leannec" userId="a85ca242-9e1c-4cd3-8567-4cbd72e914bf" providerId="ADAL" clId="{65001CB1-904F-43D9-AD4B-091C5B4675A3}" dt="2023-01-11T22:21:33.542" v="2415" actId="1076"/>
          <ac:grpSpMkLst>
            <pc:docMk/>
            <pc:sldMk cId="3890057893" sldId="653"/>
            <ac:grpSpMk id="6" creationId="{762071E6-6C7A-2175-88CE-D287BCC3B6D5}"/>
          </ac:grpSpMkLst>
        </pc:grpChg>
        <pc:grpChg chg="mod">
          <ac:chgData name="Fabrice Le Leannec" userId="a85ca242-9e1c-4cd3-8567-4cbd72e914bf" providerId="ADAL" clId="{65001CB1-904F-43D9-AD4B-091C5B4675A3}" dt="2023-01-11T22:16:59.325" v="2368"/>
          <ac:grpSpMkLst>
            <pc:docMk/>
            <pc:sldMk cId="3890057893" sldId="653"/>
            <ac:grpSpMk id="7" creationId="{BF87F83F-5914-5190-FC58-BD2034293D53}"/>
          </ac:grpSpMkLst>
        </pc:grpChg>
        <pc:picChg chg="del">
          <ac:chgData name="Fabrice Le Leannec" userId="a85ca242-9e1c-4cd3-8567-4cbd72e914bf" providerId="ADAL" clId="{65001CB1-904F-43D9-AD4B-091C5B4675A3}" dt="2023-01-11T22:21:24.728" v="2414" actId="478"/>
          <ac:picMkLst>
            <pc:docMk/>
            <pc:sldMk cId="3890057893" sldId="653"/>
            <ac:picMk id="5" creationId="{31E06EF3-72D9-234D-CCC2-7FB2B6F72DA8}"/>
          </ac:picMkLst>
        </pc:picChg>
        <pc:cxnChg chg="mod">
          <ac:chgData name="Fabrice Le Leannec" userId="a85ca242-9e1c-4cd3-8567-4cbd72e914bf" providerId="ADAL" clId="{65001CB1-904F-43D9-AD4B-091C5B4675A3}" dt="2023-01-11T22:16:59.325" v="2368"/>
          <ac:cxnSpMkLst>
            <pc:docMk/>
            <pc:sldMk cId="3890057893" sldId="653"/>
            <ac:cxnSpMk id="11" creationId="{8DFFC091-EAD8-B02C-43C6-7539D7C5728D}"/>
          </ac:cxnSpMkLst>
        </pc:cxnChg>
        <pc:cxnChg chg="mod">
          <ac:chgData name="Fabrice Le Leannec" userId="a85ca242-9e1c-4cd3-8567-4cbd72e914bf" providerId="ADAL" clId="{65001CB1-904F-43D9-AD4B-091C5B4675A3}" dt="2023-01-11T22:16:59.325" v="2368"/>
          <ac:cxnSpMkLst>
            <pc:docMk/>
            <pc:sldMk cId="3890057893" sldId="653"/>
            <ac:cxnSpMk id="12" creationId="{636BDD32-38F6-5BE6-5250-05FA50EDA574}"/>
          </ac:cxnSpMkLst>
        </pc:cxnChg>
        <pc:cxnChg chg="mod">
          <ac:chgData name="Fabrice Le Leannec" userId="a85ca242-9e1c-4cd3-8567-4cbd72e914bf" providerId="ADAL" clId="{65001CB1-904F-43D9-AD4B-091C5B4675A3}" dt="2023-01-11T22:16:59.325" v="2368"/>
          <ac:cxnSpMkLst>
            <pc:docMk/>
            <pc:sldMk cId="3890057893" sldId="653"/>
            <ac:cxnSpMk id="13" creationId="{67BF6CA0-AB08-4B8A-3A33-0F9A40E39872}"/>
          </ac:cxnSpMkLst>
        </pc:cxnChg>
      </pc:sldChg>
      <pc:sldChg chg="add del">
        <pc:chgData name="Fabrice Le Leannec" userId="a85ca242-9e1c-4cd3-8567-4cbd72e914bf" providerId="ADAL" clId="{65001CB1-904F-43D9-AD4B-091C5B4675A3}" dt="2023-01-11T22:18:06.795" v="2372" actId="47"/>
        <pc:sldMkLst>
          <pc:docMk/>
          <pc:sldMk cId="327318375" sldId="654"/>
        </pc:sldMkLst>
      </pc:sldChg>
      <pc:sldChg chg="addSp delSp modSp add del mod">
        <pc:chgData name="Fabrice Le Leannec" userId="a85ca242-9e1c-4cd3-8567-4cbd72e914bf" providerId="ADAL" clId="{65001CB1-904F-43D9-AD4B-091C5B4675A3}" dt="2023-01-11T22:23:28.676" v="2435" actId="47"/>
        <pc:sldMkLst>
          <pc:docMk/>
          <pc:sldMk cId="1466577678" sldId="654"/>
        </pc:sldMkLst>
        <pc:spChg chg="mod">
          <ac:chgData name="Fabrice Le Leannec" userId="a85ca242-9e1c-4cd3-8567-4cbd72e914bf" providerId="ADAL" clId="{65001CB1-904F-43D9-AD4B-091C5B4675A3}" dt="2023-01-11T22:19:07.609" v="2408" actId="20577"/>
          <ac:spMkLst>
            <pc:docMk/>
            <pc:sldMk cId="1466577678" sldId="654"/>
            <ac:spMk id="3" creationId="{4739B8A9-D6AD-4336-B214-5D890937A24B}"/>
          </ac:spMkLst>
        </pc:spChg>
        <pc:spChg chg="mod">
          <ac:chgData name="Fabrice Le Leannec" userId="a85ca242-9e1c-4cd3-8567-4cbd72e914bf" providerId="ADAL" clId="{65001CB1-904F-43D9-AD4B-091C5B4675A3}" dt="2023-01-11T22:20:32.895" v="2410"/>
          <ac:spMkLst>
            <pc:docMk/>
            <pc:sldMk cId="1466577678" sldId="654"/>
            <ac:spMk id="9" creationId="{66574EC5-06EA-926D-86CE-068C02D94355}"/>
          </ac:spMkLst>
        </pc:spChg>
        <pc:spChg chg="mod">
          <ac:chgData name="Fabrice Le Leannec" userId="a85ca242-9e1c-4cd3-8567-4cbd72e914bf" providerId="ADAL" clId="{65001CB1-904F-43D9-AD4B-091C5B4675A3}" dt="2023-01-11T22:20:32.895" v="2410"/>
          <ac:spMkLst>
            <pc:docMk/>
            <pc:sldMk cId="1466577678" sldId="654"/>
            <ac:spMk id="10" creationId="{21F4F8D5-136D-1EFD-3CCC-652D9C4DDDD4}"/>
          </ac:spMkLst>
        </pc:spChg>
        <pc:spChg chg="mod">
          <ac:chgData name="Fabrice Le Leannec" userId="a85ca242-9e1c-4cd3-8567-4cbd72e914bf" providerId="ADAL" clId="{65001CB1-904F-43D9-AD4B-091C5B4675A3}" dt="2023-01-11T22:20:32.895" v="2410"/>
          <ac:spMkLst>
            <pc:docMk/>
            <pc:sldMk cId="1466577678" sldId="654"/>
            <ac:spMk id="11" creationId="{7E3F1C4E-A6EC-3695-D323-C59248AD239F}"/>
          </ac:spMkLst>
        </pc:spChg>
        <pc:spChg chg="mod">
          <ac:chgData name="Fabrice Le Leannec" userId="a85ca242-9e1c-4cd3-8567-4cbd72e914bf" providerId="ADAL" clId="{65001CB1-904F-43D9-AD4B-091C5B4675A3}" dt="2023-01-11T22:20:32.895" v="2410"/>
          <ac:spMkLst>
            <pc:docMk/>
            <pc:sldMk cId="1466577678" sldId="654"/>
            <ac:spMk id="12" creationId="{E556A743-4815-7FD2-14C3-8AD92A1D1B6C}"/>
          </ac:spMkLst>
        </pc:spChg>
        <pc:spChg chg="add del mod">
          <ac:chgData name="Fabrice Le Leannec" userId="a85ca242-9e1c-4cd3-8567-4cbd72e914bf" providerId="ADAL" clId="{65001CB1-904F-43D9-AD4B-091C5B4675A3}" dt="2023-01-11T22:20:41.834" v="2413"/>
          <ac:spMkLst>
            <pc:docMk/>
            <pc:sldMk cId="1466577678" sldId="654"/>
            <ac:spMk id="13" creationId="{6712610C-FBCD-B439-0B36-C69E0924F79C}"/>
          </ac:spMkLst>
        </pc:spChg>
        <pc:spChg chg="add del mod">
          <ac:chgData name="Fabrice Le Leannec" userId="a85ca242-9e1c-4cd3-8567-4cbd72e914bf" providerId="ADAL" clId="{65001CB1-904F-43D9-AD4B-091C5B4675A3}" dt="2023-01-11T22:20:41.834" v="2413"/>
          <ac:spMkLst>
            <pc:docMk/>
            <pc:sldMk cId="1466577678" sldId="654"/>
            <ac:spMk id="14" creationId="{B47AEE29-F405-4C6C-E961-B93C1327FF29}"/>
          </ac:spMkLst>
        </pc:spChg>
        <pc:spChg chg="add del mod">
          <ac:chgData name="Fabrice Le Leannec" userId="a85ca242-9e1c-4cd3-8567-4cbd72e914bf" providerId="ADAL" clId="{65001CB1-904F-43D9-AD4B-091C5B4675A3}" dt="2023-01-11T22:20:41.834" v="2413"/>
          <ac:spMkLst>
            <pc:docMk/>
            <pc:sldMk cId="1466577678" sldId="654"/>
            <ac:spMk id="15" creationId="{3F6079C3-57C9-8AEB-B202-01A62DD79158}"/>
          </ac:spMkLst>
        </pc:spChg>
        <pc:grpChg chg="add del mod">
          <ac:chgData name="Fabrice Le Leannec" userId="a85ca242-9e1c-4cd3-8567-4cbd72e914bf" providerId="ADAL" clId="{65001CB1-904F-43D9-AD4B-091C5B4675A3}" dt="2023-01-11T22:20:41.834" v="2413"/>
          <ac:grpSpMkLst>
            <pc:docMk/>
            <pc:sldMk cId="1466577678" sldId="654"/>
            <ac:grpSpMk id="8" creationId="{5192805D-A9EA-DA65-61BC-22A97D728E0F}"/>
          </ac:grpSpMkLst>
        </pc:grpChg>
        <pc:cxnChg chg="add del mod">
          <ac:chgData name="Fabrice Le Leannec" userId="a85ca242-9e1c-4cd3-8567-4cbd72e914bf" providerId="ADAL" clId="{65001CB1-904F-43D9-AD4B-091C5B4675A3}" dt="2023-01-11T22:20:41.834" v="2413"/>
          <ac:cxnSpMkLst>
            <pc:docMk/>
            <pc:sldMk cId="1466577678" sldId="654"/>
            <ac:cxnSpMk id="6" creationId="{31414890-C1E9-8726-AC29-21647D9B1138}"/>
          </ac:cxnSpMkLst>
        </pc:cxnChg>
        <pc:cxnChg chg="add del mod">
          <ac:chgData name="Fabrice Le Leannec" userId="a85ca242-9e1c-4cd3-8567-4cbd72e914bf" providerId="ADAL" clId="{65001CB1-904F-43D9-AD4B-091C5B4675A3}" dt="2023-01-11T22:20:41.834" v="2413"/>
          <ac:cxnSpMkLst>
            <pc:docMk/>
            <pc:sldMk cId="1466577678" sldId="654"/>
            <ac:cxnSpMk id="7" creationId="{5A290365-B30F-8739-BFF5-73F4A0E35EED}"/>
          </ac:cxnSpMkLst>
        </pc:cxnChg>
        <pc:cxnChg chg="add del mod">
          <ac:chgData name="Fabrice Le Leannec" userId="a85ca242-9e1c-4cd3-8567-4cbd72e914bf" providerId="ADAL" clId="{65001CB1-904F-43D9-AD4B-091C5B4675A3}" dt="2023-01-11T22:20:41.834" v="2413"/>
          <ac:cxnSpMkLst>
            <pc:docMk/>
            <pc:sldMk cId="1466577678" sldId="654"/>
            <ac:cxnSpMk id="16" creationId="{8409E26D-C354-BA90-2FC7-E2B61D943D6E}"/>
          </ac:cxnSpMkLst>
        </pc:cxnChg>
        <pc:cxnChg chg="add del mod">
          <ac:chgData name="Fabrice Le Leannec" userId="a85ca242-9e1c-4cd3-8567-4cbd72e914bf" providerId="ADAL" clId="{65001CB1-904F-43D9-AD4B-091C5B4675A3}" dt="2023-01-11T22:20:41.834" v="2413"/>
          <ac:cxnSpMkLst>
            <pc:docMk/>
            <pc:sldMk cId="1466577678" sldId="654"/>
            <ac:cxnSpMk id="17" creationId="{4A7E2970-49F1-F9F1-A553-B5A7E1FD61A9}"/>
          </ac:cxnSpMkLst>
        </pc:cxnChg>
        <pc:cxnChg chg="add del mod">
          <ac:chgData name="Fabrice Le Leannec" userId="a85ca242-9e1c-4cd3-8567-4cbd72e914bf" providerId="ADAL" clId="{65001CB1-904F-43D9-AD4B-091C5B4675A3}" dt="2023-01-11T22:20:41.834" v="2413"/>
          <ac:cxnSpMkLst>
            <pc:docMk/>
            <pc:sldMk cId="1466577678" sldId="654"/>
            <ac:cxnSpMk id="18" creationId="{5849F772-00D2-5B6A-3A84-B9CFB79819E3}"/>
          </ac:cxnSpMkLst>
        </pc:cxnChg>
      </pc:sldChg>
      <pc:sldChg chg="modSp add mod">
        <pc:chgData name="Fabrice Le Leannec" userId="a85ca242-9e1c-4cd3-8567-4cbd72e914bf" providerId="ADAL" clId="{65001CB1-904F-43D9-AD4B-091C5B4675A3}" dt="2023-01-11T22:22:13.967" v="2418" actId="12"/>
        <pc:sldMkLst>
          <pc:docMk/>
          <pc:sldMk cId="1566106331" sldId="655"/>
        </pc:sldMkLst>
        <pc:spChg chg="mod">
          <ac:chgData name="Fabrice Le Leannec" userId="a85ca242-9e1c-4cd3-8567-4cbd72e914bf" providerId="ADAL" clId="{65001CB1-904F-43D9-AD4B-091C5B4675A3}" dt="2023-01-11T22:22:13.967" v="2418" actId="12"/>
          <ac:spMkLst>
            <pc:docMk/>
            <pc:sldMk cId="1566106331" sldId="655"/>
            <ac:spMk id="3" creationId="{4739B8A9-D6AD-4336-B214-5D890937A24B}"/>
          </ac:spMkLst>
        </pc:spChg>
      </pc:sldChg>
      <pc:sldChg chg="addSp modSp add mod">
        <pc:chgData name="Fabrice Le Leannec" userId="a85ca242-9e1c-4cd3-8567-4cbd72e914bf" providerId="ADAL" clId="{65001CB1-904F-43D9-AD4B-091C5B4675A3}" dt="2023-01-11T22:33:11.282" v="2632" actId="20577"/>
        <pc:sldMkLst>
          <pc:docMk/>
          <pc:sldMk cId="404520674" sldId="656"/>
        </pc:sldMkLst>
        <pc:spChg chg="mod">
          <ac:chgData name="Fabrice Le Leannec" userId="a85ca242-9e1c-4cd3-8567-4cbd72e914bf" providerId="ADAL" clId="{65001CB1-904F-43D9-AD4B-091C5B4675A3}" dt="2023-01-11T22:33:11.282" v="2632" actId="20577"/>
          <ac:spMkLst>
            <pc:docMk/>
            <pc:sldMk cId="404520674" sldId="656"/>
            <ac:spMk id="3" creationId="{4739B8A9-D6AD-4336-B214-5D890937A24B}"/>
          </ac:spMkLst>
        </pc:spChg>
        <pc:spChg chg="mod">
          <ac:chgData name="Fabrice Le Leannec" userId="a85ca242-9e1c-4cd3-8567-4cbd72e914bf" providerId="ADAL" clId="{65001CB1-904F-43D9-AD4B-091C5B4675A3}" dt="2023-01-11T22:25:14.142" v="2524"/>
          <ac:spMkLst>
            <pc:docMk/>
            <pc:sldMk cId="404520674" sldId="656"/>
            <ac:spMk id="6" creationId="{CCCEDBF9-F607-A394-EB94-B8B8B5DDC955}"/>
          </ac:spMkLst>
        </pc:spChg>
        <pc:spChg chg="mod">
          <ac:chgData name="Fabrice Le Leannec" userId="a85ca242-9e1c-4cd3-8567-4cbd72e914bf" providerId="ADAL" clId="{65001CB1-904F-43D9-AD4B-091C5B4675A3}" dt="2023-01-11T22:25:14.142" v="2524"/>
          <ac:spMkLst>
            <pc:docMk/>
            <pc:sldMk cId="404520674" sldId="656"/>
            <ac:spMk id="8" creationId="{FF4D6D21-6E66-26D0-B5F1-BB88517387A0}"/>
          </ac:spMkLst>
        </pc:spChg>
        <pc:spChg chg="mod">
          <ac:chgData name="Fabrice Le Leannec" userId="a85ca242-9e1c-4cd3-8567-4cbd72e914bf" providerId="ADAL" clId="{65001CB1-904F-43D9-AD4B-091C5B4675A3}" dt="2023-01-11T22:25:14.142" v="2524"/>
          <ac:spMkLst>
            <pc:docMk/>
            <pc:sldMk cId="404520674" sldId="656"/>
            <ac:spMk id="9" creationId="{A4A5AFA5-A387-B026-AF27-5ADBFE0C17DA}"/>
          </ac:spMkLst>
        </pc:spChg>
        <pc:spChg chg="mod">
          <ac:chgData name="Fabrice Le Leannec" userId="a85ca242-9e1c-4cd3-8567-4cbd72e914bf" providerId="ADAL" clId="{65001CB1-904F-43D9-AD4B-091C5B4675A3}" dt="2023-01-11T22:25:14.142" v="2524"/>
          <ac:spMkLst>
            <pc:docMk/>
            <pc:sldMk cId="404520674" sldId="656"/>
            <ac:spMk id="10" creationId="{22F8C35D-CF40-90B2-F4D4-65EC2219AD4F}"/>
          </ac:spMkLst>
        </pc:spChg>
        <pc:spChg chg="add mod">
          <ac:chgData name="Fabrice Le Leannec" userId="a85ca242-9e1c-4cd3-8567-4cbd72e914bf" providerId="ADAL" clId="{65001CB1-904F-43D9-AD4B-091C5B4675A3}" dt="2023-01-11T22:25:21.617" v="2525" actId="1076"/>
          <ac:spMkLst>
            <pc:docMk/>
            <pc:sldMk cId="404520674" sldId="656"/>
            <ac:spMk id="12" creationId="{85276F11-0E3C-B0E7-B7D4-FC49F33A8F79}"/>
          </ac:spMkLst>
        </pc:spChg>
        <pc:grpChg chg="add mod">
          <ac:chgData name="Fabrice Le Leannec" userId="a85ca242-9e1c-4cd3-8567-4cbd72e914bf" providerId="ADAL" clId="{65001CB1-904F-43D9-AD4B-091C5B4675A3}" dt="2023-01-11T22:25:21.617" v="2525" actId="1076"/>
          <ac:grpSpMkLst>
            <pc:docMk/>
            <pc:sldMk cId="404520674" sldId="656"/>
            <ac:grpSpMk id="5" creationId="{98AD93E5-C58B-A5F8-9984-FB659E6D2EF3}"/>
          </ac:grpSpMkLst>
        </pc:grpChg>
        <pc:grpChg chg="mod">
          <ac:chgData name="Fabrice Le Leannec" userId="a85ca242-9e1c-4cd3-8567-4cbd72e914bf" providerId="ADAL" clId="{65001CB1-904F-43D9-AD4B-091C5B4675A3}" dt="2023-01-11T22:25:14.142" v="2524"/>
          <ac:grpSpMkLst>
            <pc:docMk/>
            <pc:sldMk cId="404520674" sldId="656"/>
            <ac:grpSpMk id="7" creationId="{CC122D92-72CB-C2A8-1DBD-26D6F55CB3D7}"/>
          </ac:grpSpMkLst>
        </pc:grpChg>
        <pc:cxnChg chg="mod">
          <ac:chgData name="Fabrice Le Leannec" userId="a85ca242-9e1c-4cd3-8567-4cbd72e914bf" providerId="ADAL" clId="{65001CB1-904F-43D9-AD4B-091C5B4675A3}" dt="2023-01-11T22:25:14.142" v="2524"/>
          <ac:cxnSpMkLst>
            <pc:docMk/>
            <pc:sldMk cId="404520674" sldId="656"/>
            <ac:cxnSpMk id="11" creationId="{DA2CABF4-00FC-6E85-E294-68FAE22824D4}"/>
          </ac:cxnSpMkLst>
        </pc:cxnChg>
        <pc:cxnChg chg="add mod">
          <ac:chgData name="Fabrice Le Leannec" userId="a85ca242-9e1c-4cd3-8567-4cbd72e914bf" providerId="ADAL" clId="{65001CB1-904F-43D9-AD4B-091C5B4675A3}" dt="2023-01-11T22:25:24.909" v="2526" actId="14100"/>
          <ac:cxnSpMkLst>
            <pc:docMk/>
            <pc:sldMk cId="404520674" sldId="656"/>
            <ac:cxnSpMk id="13" creationId="{5A0933B0-FDCF-1A05-FC9B-1A455994A07F}"/>
          </ac:cxnSpMkLst>
        </pc:cxnChg>
        <pc:cxnChg chg="add mod">
          <ac:chgData name="Fabrice Le Leannec" userId="a85ca242-9e1c-4cd3-8567-4cbd72e914bf" providerId="ADAL" clId="{65001CB1-904F-43D9-AD4B-091C5B4675A3}" dt="2023-01-11T22:25:27.541" v="2527" actId="14100"/>
          <ac:cxnSpMkLst>
            <pc:docMk/>
            <pc:sldMk cId="404520674" sldId="656"/>
            <ac:cxnSpMk id="14" creationId="{9CD799A6-44FD-236D-A976-0881F144946C}"/>
          </ac:cxnSpMkLst>
        </pc:cxnChg>
        <pc:cxnChg chg="add mod">
          <ac:chgData name="Fabrice Le Leannec" userId="a85ca242-9e1c-4cd3-8567-4cbd72e914bf" providerId="ADAL" clId="{65001CB1-904F-43D9-AD4B-091C5B4675A3}" dt="2023-01-11T22:25:21.617" v="2525" actId="1076"/>
          <ac:cxnSpMkLst>
            <pc:docMk/>
            <pc:sldMk cId="404520674" sldId="656"/>
            <ac:cxnSpMk id="15" creationId="{7FCF494D-14B7-6A7F-3EB2-46B349F5AF5B}"/>
          </ac:cxnSpMkLst>
        </pc:cxnChg>
      </pc:sldChg>
      <pc:sldChg chg="addSp delSp modSp add mod">
        <pc:chgData name="Fabrice Le Leannec" userId="a85ca242-9e1c-4cd3-8567-4cbd72e914bf" providerId="ADAL" clId="{65001CB1-904F-43D9-AD4B-091C5B4675A3}" dt="2023-01-11T23:19:56.068" v="3688"/>
        <pc:sldMkLst>
          <pc:docMk/>
          <pc:sldMk cId="2825923939" sldId="657"/>
        </pc:sldMkLst>
        <pc:spChg chg="mod">
          <ac:chgData name="Fabrice Le Leannec" userId="a85ca242-9e1c-4cd3-8567-4cbd72e914bf" providerId="ADAL" clId="{65001CB1-904F-43D9-AD4B-091C5B4675A3}" dt="2023-01-11T23:19:16.163" v="3680" actId="20577"/>
          <ac:spMkLst>
            <pc:docMk/>
            <pc:sldMk cId="2825923939" sldId="657"/>
            <ac:spMk id="2" creationId="{928B3EC4-6EA9-41CB-BD81-BEC54D15C82E}"/>
          </ac:spMkLst>
        </pc:spChg>
        <pc:spChg chg="mod">
          <ac:chgData name="Fabrice Le Leannec" userId="a85ca242-9e1c-4cd3-8567-4cbd72e914bf" providerId="ADAL" clId="{65001CB1-904F-43D9-AD4B-091C5B4675A3}" dt="2023-01-11T23:19:56.068" v="3688"/>
          <ac:spMkLst>
            <pc:docMk/>
            <pc:sldMk cId="2825923939" sldId="657"/>
            <ac:spMk id="3" creationId="{4739B8A9-D6AD-4336-B214-5D890937A24B}"/>
          </ac:spMkLst>
        </pc:spChg>
        <pc:spChg chg="del">
          <ac:chgData name="Fabrice Le Leannec" userId="a85ca242-9e1c-4cd3-8567-4cbd72e914bf" providerId="ADAL" clId="{65001CB1-904F-43D9-AD4B-091C5B4675A3}" dt="2023-01-11T22:28:33.494" v="2558" actId="478"/>
          <ac:spMkLst>
            <pc:docMk/>
            <pc:sldMk cId="2825923939" sldId="657"/>
            <ac:spMk id="12" creationId="{85276F11-0E3C-B0E7-B7D4-FC49F33A8F79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16" creationId="{C11D19D1-6E6F-4C78-7E42-7E29122C00F0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18" creationId="{DD9427C7-F449-E957-1200-BD41775E6405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20" creationId="{0BDB137A-E6AC-34B7-D126-E105A1A9448D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21" creationId="{9AD1657C-E777-83DB-7CB1-C16ACEAEA435}"/>
          </ac:spMkLst>
        </pc:spChg>
        <pc:spChg chg="add mod">
          <ac:chgData name="Fabrice Le Leannec" userId="a85ca242-9e1c-4cd3-8567-4cbd72e914bf" providerId="ADAL" clId="{65001CB1-904F-43D9-AD4B-091C5B4675A3}" dt="2023-01-11T22:32:32.879" v="2630" actId="1076"/>
          <ac:spMkLst>
            <pc:docMk/>
            <pc:sldMk cId="2825923939" sldId="657"/>
            <ac:spMk id="22" creationId="{977058FD-F77A-5065-0DDA-2B3EA1519214}"/>
          </ac:spMkLst>
        </pc:spChg>
        <pc:spChg chg="add mod">
          <ac:chgData name="Fabrice Le Leannec" userId="a85ca242-9e1c-4cd3-8567-4cbd72e914bf" providerId="ADAL" clId="{65001CB1-904F-43D9-AD4B-091C5B4675A3}" dt="2023-01-11T22:33:52.512" v="2633" actId="404"/>
          <ac:spMkLst>
            <pc:docMk/>
            <pc:sldMk cId="2825923939" sldId="657"/>
            <ac:spMk id="27" creationId="{E98BAD0C-3403-0549-3D07-2594A1DE2CBB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28" creationId="{3699CC5E-6E5D-A155-D66C-0F0D73C10108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29" creationId="{D7D9B674-4E83-358F-9A71-D2C419A76E63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42" creationId="{44D2B9DD-695B-6603-31C5-C382E9C067AC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44" creationId="{C9CB0C3B-C4BF-492D-38E8-677839AC0ED5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45" creationId="{39E75476-A194-9523-12DC-C6081566A332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46" creationId="{21E9929E-7929-A6E6-8F1C-D6F79A48D336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47" creationId="{21FD4ED6-515C-11E4-8DF4-0871E1CD4DA5}"/>
          </ac:spMkLst>
        </pc:spChg>
        <pc:spChg chg="add mod">
          <ac:chgData name="Fabrice Le Leannec" userId="a85ca242-9e1c-4cd3-8567-4cbd72e914bf" providerId="ADAL" clId="{65001CB1-904F-43D9-AD4B-091C5B4675A3}" dt="2023-01-11T22:31:43.566" v="2627" actId="207"/>
          <ac:spMkLst>
            <pc:docMk/>
            <pc:sldMk cId="2825923939" sldId="657"/>
            <ac:spMk id="48" creationId="{DE35BFEC-E251-2463-C6C5-1D867EA82F62}"/>
          </ac:spMkLst>
        </pc:spChg>
        <pc:spChg chg="add mod">
          <ac:chgData name="Fabrice Le Leannec" userId="a85ca242-9e1c-4cd3-8567-4cbd72e914bf" providerId="ADAL" clId="{65001CB1-904F-43D9-AD4B-091C5B4675A3}" dt="2023-01-11T22:31:43.566" v="2627" actId="207"/>
          <ac:spMkLst>
            <pc:docMk/>
            <pc:sldMk cId="2825923939" sldId="657"/>
            <ac:spMk id="49" creationId="{0C51FDC0-74F9-4D59-3344-FD4B47FD7A28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0" creationId="{3303DDED-F2D5-8778-F8CA-B2D6625CC0C8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5" creationId="{14C1C371-C0A2-7749-8971-7077A550CC28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6" creationId="{DAADF6AD-0D53-8681-6F04-AFD2EAAD871F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7" creationId="{D74194B9-D198-F899-42E0-0444843F342F}"/>
          </ac:spMkLst>
        </pc:spChg>
        <pc:spChg chg="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8" creationId="{960B49E3-E641-C074-B695-2E5167E1D864}"/>
          </ac:spMkLst>
        </pc:spChg>
        <pc:spChg chg="add mod">
          <ac:chgData name="Fabrice Le Leannec" userId="a85ca242-9e1c-4cd3-8567-4cbd72e914bf" providerId="ADAL" clId="{65001CB1-904F-43D9-AD4B-091C5B4675A3}" dt="2023-01-11T22:31:38.752" v="2626" actId="207"/>
          <ac:spMkLst>
            <pc:docMk/>
            <pc:sldMk cId="2825923939" sldId="657"/>
            <ac:spMk id="59" creationId="{4A0E244C-9D8E-3BAB-B6C3-B2192B6E4C61}"/>
          </ac:spMkLst>
        </pc:spChg>
        <pc:spChg chg="add del">
          <ac:chgData name="Fabrice Le Leannec" userId="a85ca242-9e1c-4cd3-8567-4cbd72e914bf" providerId="ADAL" clId="{65001CB1-904F-43D9-AD4B-091C5B4675A3}" dt="2023-01-11T22:35:54.046" v="2670"/>
          <ac:spMkLst>
            <pc:docMk/>
            <pc:sldMk cId="2825923939" sldId="657"/>
            <ac:spMk id="66" creationId="{76D932F3-86E5-76EB-EE37-D0F23CBD8404}"/>
          </ac:spMkLst>
        </pc:spChg>
        <pc:grpChg chg="del">
          <ac:chgData name="Fabrice Le Leannec" userId="a85ca242-9e1c-4cd3-8567-4cbd72e914bf" providerId="ADAL" clId="{65001CB1-904F-43D9-AD4B-091C5B4675A3}" dt="2023-01-11T22:28:33.494" v="2558" actId="478"/>
          <ac:grpSpMkLst>
            <pc:docMk/>
            <pc:sldMk cId="2825923939" sldId="657"/>
            <ac:grpSpMk id="5" creationId="{98AD93E5-C58B-A5F8-9984-FB659E6D2EF3}"/>
          </ac:grpSpMkLst>
        </pc:grpChg>
        <pc:grpChg chg="add mod">
          <ac:chgData name="Fabrice Le Leannec" userId="a85ca242-9e1c-4cd3-8567-4cbd72e914bf" providerId="ADAL" clId="{65001CB1-904F-43D9-AD4B-091C5B4675A3}" dt="2023-01-11T22:31:38.752" v="2626" actId="207"/>
          <ac:grpSpMkLst>
            <pc:docMk/>
            <pc:sldMk cId="2825923939" sldId="657"/>
            <ac:grpSpMk id="17" creationId="{ECEBE4FF-0994-387B-6AD2-3A3F35BA78BE}"/>
          </ac:grpSpMkLst>
        </pc:grpChg>
        <pc:grpChg chg="del">
          <ac:chgData name="Fabrice Le Leannec" userId="a85ca242-9e1c-4cd3-8567-4cbd72e914bf" providerId="ADAL" clId="{65001CB1-904F-43D9-AD4B-091C5B4675A3}" dt="2023-01-11T22:28:33.494" v="2558" actId="478"/>
          <ac:grpSpMkLst>
            <pc:docMk/>
            <pc:sldMk cId="2825923939" sldId="657"/>
            <ac:grpSpMk id="30" creationId="{B22E95C5-4C08-B384-28A5-15418BC7289E}"/>
          </ac:grpSpMkLst>
        </pc:grpChg>
        <pc:grpChg chg="add mod">
          <ac:chgData name="Fabrice Le Leannec" userId="a85ca242-9e1c-4cd3-8567-4cbd72e914bf" providerId="ADAL" clId="{65001CB1-904F-43D9-AD4B-091C5B4675A3}" dt="2023-01-11T22:31:38.752" v="2626" actId="207"/>
          <ac:grpSpMkLst>
            <pc:docMk/>
            <pc:sldMk cId="2825923939" sldId="657"/>
            <ac:grpSpMk id="43" creationId="{2FBAC3B6-2257-A31A-3617-3264CE8FB918}"/>
          </ac:grpSpMkLst>
        </pc:grpChg>
        <pc:grpChg chg="add mod">
          <ac:chgData name="Fabrice Le Leannec" userId="a85ca242-9e1c-4cd3-8567-4cbd72e914bf" providerId="ADAL" clId="{65001CB1-904F-43D9-AD4B-091C5B4675A3}" dt="2023-01-11T22:31:38.752" v="2626" actId="207"/>
          <ac:grpSpMkLst>
            <pc:docMk/>
            <pc:sldMk cId="2825923939" sldId="657"/>
            <ac:grpSpMk id="54" creationId="{C6540B94-48CA-2FFC-D8C9-01E9DDA69B80}"/>
          </ac:grpSpMkLst>
        </pc:grpChg>
        <pc:cxnChg chg="del 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13" creationId="{5A0933B0-FDCF-1A05-FC9B-1A455994A07F}"/>
          </ac:cxnSpMkLst>
        </pc:cxnChg>
        <pc:cxnChg chg="del 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14" creationId="{9CD799A6-44FD-236D-A976-0881F144946C}"/>
          </ac:cxnSpMkLst>
        </pc:cxnChg>
        <pc:cxnChg chg="del 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15" creationId="{7FCF494D-14B7-6A7F-3EB2-46B349F5AF5B}"/>
          </ac:cxnSpMkLst>
        </pc:cxnChg>
        <pc:cxnChg chg="mod">
          <ac:chgData name="Fabrice Le Leannec" userId="a85ca242-9e1c-4cd3-8567-4cbd72e914bf" providerId="ADAL" clId="{65001CB1-904F-43D9-AD4B-091C5B4675A3}" dt="2023-01-11T22:31:38.752" v="2626" actId="207"/>
          <ac:cxnSpMkLst>
            <pc:docMk/>
            <pc:sldMk cId="2825923939" sldId="657"/>
            <ac:cxnSpMk id="19" creationId="{B87B318B-D306-51CC-8CBF-B71A3D111E1A}"/>
          </ac:cxnSpMkLst>
        </pc:cxnChg>
        <pc:cxnChg chg="add mod">
          <ac:chgData name="Fabrice Le Leannec" userId="a85ca242-9e1c-4cd3-8567-4cbd72e914bf" providerId="ADAL" clId="{65001CB1-904F-43D9-AD4B-091C5B4675A3}" dt="2023-01-11T22:32:32.879" v="2630" actId="1076"/>
          <ac:cxnSpMkLst>
            <pc:docMk/>
            <pc:sldMk cId="2825923939" sldId="657"/>
            <ac:cxnSpMk id="23" creationId="{78225E3D-58A2-F249-1811-006DF882E598}"/>
          </ac:cxnSpMkLst>
        </pc:cxnChg>
        <pc:cxnChg chg="add mod">
          <ac:chgData name="Fabrice Le Leannec" userId="a85ca242-9e1c-4cd3-8567-4cbd72e914bf" providerId="ADAL" clId="{65001CB1-904F-43D9-AD4B-091C5B4675A3}" dt="2023-01-11T22:32:32.879" v="2630" actId="1076"/>
          <ac:cxnSpMkLst>
            <pc:docMk/>
            <pc:sldMk cId="2825923939" sldId="657"/>
            <ac:cxnSpMk id="24" creationId="{1E3C652A-B9B5-F26D-539C-7EC903E52D03}"/>
          </ac:cxnSpMkLst>
        </pc:cxnChg>
        <pc:cxnChg chg="add mod">
          <ac:chgData name="Fabrice Le Leannec" userId="a85ca242-9e1c-4cd3-8567-4cbd72e914bf" providerId="ADAL" clId="{65001CB1-904F-43D9-AD4B-091C5B4675A3}" dt="2023-01-11T22:32:32.879" v="2630" actId="1076"/>
          <ac:cxnSpMkLst>
            <pc:docMk/>
            <pc:sldMk cId="2825923939" sldId="657"/>
            <ac:cxnSpMk id="25" creationId="{C0BEA428-1033-AC86-88CC-D695833BC884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26" creationId="{E4E76A09-856D-ECF2-0D6A-6B80D34C5368}"/>
          </ac:cxnSpMkLst>
        </pc:cxnChg>
        <pc:cxnChg chg="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35" creationId="{80305BAB-1886-2A95-46C7-C4BA5B26E421}"/>
          </ac:cxnSpMkLst>
        </pc:cxnChg>
        <pc:cxnChg chg="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36" creationId="{32B5D047-6571-F27C-143E-B57F4E97A99D}"/>
          </ac:cxnSpMkLst>
        </pc:cxnChg>
        <pc:cxnChg chg="mod">
          <ac:chgData name="Fabrice Le Leannec" userId="a85ca242-9e1c-4cd3-8567-4cbd72e914bf" providerId="ADAL" clId="{65001CB1-904F-43D9-AD4B-091C5B4675A3}" dt="2023-01-11T22:28:33.494" v="2558" actId="478"/>
          <ac:cxnSpMkLst>
            <pc:docMk/>
            <pc:sldMk cId="2825923939" sldId="657"/>
            <ac:cxnSpMk id="37" creationId="{6FE18834-28BC-F114-34F8-F2C111DA478C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51" creationId="{00C17EB0-BB31-BED4-9983-CB2C113B71BE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52" creationId="{C3253E58-B1BB-8422-1F5D-D8F211AB9BF4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53" creationId="{408A2B5B-C870-2778-E95B-3D3A13D32212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60" creationId="{6F365680-0682-68E0-7E03-0CFF10216BE5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61" creationId="{0003D57A-5570-9026-336A-E3F15993E149}"/>
          </ac:cxnSpMkLst>
        </pc:cxnChg>
        <pc:cxnChg chg="add mod">
          <ac:chgData name="Fabrice Le Leannec" userId="a85ca242-9e1c-4cd3-8567-4cbd72e914bf" providerId="ADAL" clId="{65001CB1-904F-43D9-AD4B-091C5B4675A3}" dt="2023-01-11T22:31:15.254" v="2624" actId="404"/>
          <ac:cxnSpMkLst>
            <pc:docMk/>
            <pc:sldMk cId="2825923939" sldId="657"/>
            <ac:cxnSpMk id="62" creationId="{BEFFE011-C6C4-48CE-D3F0-066D14FB63A8}"/>
          </ac:cxnSpMkLst>
        </pc:cxnChg>
      </pc:sldChg>
    </pc:docChg>
  </pc:docChgLst>
  <pc:docChgLst>
    <pc:chgData name="Fabrice Le Leannec" userId="a85ca242-9e1c-4cd3-8567-4cbd72e914bf" providerId="ADAL" clId="{B5E56D7E-5F9E-41D8-BD76-D3E2E3CBE222}"/>
    <pc:docChg chg="undo custSel addSld delSld modSld sldOrd">
      <pc:chgData name="Fabrice Le Leannec" userId="a85ca242-9e1c-4cd3-8567-4cbd72e914bf" providerId="ADAL" clId="{B5E56D7E-5F9E-41D8-BD76-D3E2E3CBE222}" dt="2022-07-14T06:26:10.939" v="1948" actId="14734"/>
      <pc:docMkLst>
        <pc:docMk/>
      </pc:docMkLst>
      <pc:sldChg chg="addSp delSp modSp mod chgLayout">
        <pc:chgData name="Fabrice Le Leannec" userId="a85ca242-9e1c-4cd3-8567-4cbd72e914bf" providerId="ADAL" clId="{B5E56D7E-5F9E-41D8-BD76-D3E2E3CBE222}" dt="2022-07-11T16:40:05.260" v="89" actId="6549"/>
        <pc:sldMkLst>
          <pc:docMk/>
          <pc:sldMk cId="822804893" sldId="604"/>
        </pc:sldMkLst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2" creationId="{6200265B-FF58-C110-63FD-C1A6B0921F82}"/>
          </ac:spMkLst>
        </pc:spChg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3" creationId="{0CD08C18-2839-0681-10CE-4102DE7665DF}"/>
          </ac:spMkLst>
        </pc:spChg>
        <pc:spChg chg="mod ord">
          <ac:chgData name="Fabrice Le Leannec" userId="a85ca242-9e1c-4cd3-8567-4cbd72e914bf" providerId="ADAL" clId="{B5E56D7E-5F9E-41D8-BD76-D3E2E3CBE222}" dt="2022-07-11T16:39:26.022" v="19"/>
          <ac:spMkLst>
            <pc:docMk/>
            <pc:sldMk cId="822804893" sldId="604"/>
            <ac:spMk id="5" creationId="{6900611D-ACE0-4E45-85F2-9583AFB5FE93}"/>
          </ac:spMkLst>
        </pc:spChg>
        <pc:spChg chg="mod ord">
          <ac:chgData name="Fabrice Le Leannec" userId="a85ca242-9e1c-4cd3-8567-4cbd72e914bf" providerId="ADAL" clId="{B5E56D7E-5F9E-41D8-BD76-D3E2E3CBE222}" dt="2022-07-11T16:40:05.260" v="89" actId="6549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mod">
        <pc:chgData name="Fabrice Le Leannec" userId="a85ca242-9e1c-4cd3-8567-4cbd72e914bf" providerId="ADAL" clId="{B5E56D7E-5F9E-41D8-BD76-D3E2E3CBE222}" dt="2022-07-12T08:00:49.303" v="1742" actId="1035"/>
        <pc:sldMkLst>
          <pc:docMk/>
          <pc:sldMk cId="16904282" sldId="607"/>
        </pc:sldMkLst>
        <pc:spChg chg="mod">
          <ac:chgData name="Fabrice Le Leannec" userId="a85ca242-9e1c-4cd3-8567-4cbd72e914bf" providerId="ADAL" clId="{B5E56D7E-5F9E-41D8-BD76-D3E2E3CBE222}" dt="2022-07-12T08:00:49.303" v="1742" actId="1035"/>
          <ac:spMkLst>
            <pc:docMk/>
            <pc:sldMk cId="16904282" sldId="607"/>
            <ac:spMk id="3" creationId="{4739B8A9-D6AD-4336-B214-5D890937A24B}"/>
          </ac:spMkLst>
        </pc:sp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5" creationId="{036DB0DE-15CE-4A9E-94D4-0CCBFEDF3C17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9" creationId="{C41447EF-9923-4A3D-85F2-C4957B5A05E8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10" creationId="{F38868F6-E829-4F25-9777-7744CCDEBB7F}"/>
          </ac:graphicFrameMkLst>
        </pc:graphicFrameChg>
        <pc:picChg chg="add del mod">
          <ac:chgData name="Fabrice Le Leannec" userId="a85ca242-9e1c-4cd3-8567-4cbd72e914bf" providerId="ADAL" clId="{B5E56D7E-5F9E-41D8-BD76-D3E2E3CBE222}" dt="2022-07-11T16:50:07.755" v="764" actId="478"/>
          <ac:picMkLst>
            <pc:docMk/>
            <pc:sldMk cId="16904282" sldId="607"/>
            <ac:picMk id="8" creationId="{2DA81516-F775-11E3-E954-1ACBE57A9B6F}"/>
          </ac:picMkLst>
        </pc:picChg>
        <pc:picChg chg="add mod">
          <ac:chgData name="Fabrice Le Leannec" userId="a85ca242-9e1c-4cd3-8567-4cbd72e914bf" providerId="ADAL" clId="{B5E56D7E-5F9E-41D8-BD76-D3E2E3CBE222}" dt="2022-07-11T16:50:10.201" v="766" actId="1076"/>
          <ac:picMkLst>
            <pc:docMk/>
            <pc:sldMk cId="16904282" sldId="607"/>
            <ac:picMk id="11" creationId="{8CE7661A-83F7-D367-C818-59E9AFDE39D9}"/>
          </ac:picMkLst>
        </pc:picChg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2795828056" sldId="621"/>
        </pc:sldMkLst>
      </pc:sldChg>
      <pc:sldChg chg="addSp delSp modSp del mod">
        <pc:chgData name="Fabrice Le Leannec" userId="a85ca242-9e1c-4cd3-8567-4cbd72e914bf" providerId="ADAL" clId="{B5E56D7E-5F9E-41D8-BD76-D3E2E3CBE222}" dt="2022-07-12T07:42:01.462" v="1247" actId="47"/>
        <pc:sldMkLst>
          <pc:docMk/>
          <pc:sldMk cId="3400161683" sldId="624"/>
        </pc:sldMkLst>
        <pc:spChg chg="mod">
          <ac:chgData name="Fabrice Le Leannec" userId="a85ca242-9e1c-4cd3-8567-4cbd72e914bf" providerId="ADAL" clId="{B5E56D7E-5F9E-41D8-BD76-D3E2E3CBE222}" dt="2022-07-12T06:15:25.619" v="833" actId="20577"/>
          <ac:spMkLst>
            <pc:docMk/>
            <pc:sldMk cId="3400161683" sldId="624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0:16.424" v="1226" actId="20577"/>
          <ac:spMkLst>
            <pc:docMk/>
            <pc:sldMk cId="3400161683" sldId="624"/>
            <ac:spMk id="3" creationId="{4739B8A9-D6AD-4336-B214-5D890937A24B}"/>
          </ac:spMkLst>
        </pc:spChg>
        <pc:spChg chg="add mod">
          <ac:chgData name="Fabrice Le Leannec" userId="a85ca242-9e1c-4cd3-8567-4cbd72e914bf" providerId="ADAL" clId="{B5E56D7E-5F9E-41D8-BD76-D3E2E3CBE222}" dt="2022-07-12T07:40:28.122" v="1229" actId="120"/>
          <ac:spMkLst>
            <pc:docMk/>
            <pc:sldMk cId="3400161683" sldId="624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6:22:18.569" v="1187"/>
          <ac:graphicFrameMkLst>
            <pc:docMk/>
            <pc:sldMk cId="3400161683" sldId="624"/>
            <ac:graphicFrameMk id="5" creationId="{61781A5A-2F7C-A319-82CB-827DBB0527AB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40:00.893" v="1204" actId="1035"/>
          <ac:graphicFrameMkLst>
            <pc:docMk/>
            <pc:sldMk cId="3400161683" sldId="624"/>
            <ac:graphicFrameMk id="6" creationId="{CE9B0016-3238-6E22-9303-15621FF820F9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6:15:35.780" v="834" actId="478"/>
          <ac:graphicFrameMkLst>
            <pc:docMk/>
            <pc:sldMk cId="3400161683" sldId="624"/>
            <ac:graphicFrameMk id="9" creationId="{DAF15BB5-BE70-4317-B520-7E632099C44B}"/>
          </ac:graphicFrameMkLst>
        </pc:graphicFrameChg>
      </pc:sldChg>
      <pc:sldChg chg="addSp delSp modSp mod">
        <pc:chgData name="Fabrice Le Leannec" userId="a85ca242-9e1c-4cd3-8567-4cbd72e914bf" providerId="ADAL" clId="{B5E56D7E-5F9E-41D8-BD76-D3E2E3CBE222}" dt="2022-07-12T13:14:26.720" v="1750"/>
        <pc:sldMkLst>
          <pc:docMk/>
          <pc:sldMk cId="67431480" sldId="625"/>
        </pc:sldMkLst>
        <pc:spChg chg="mod">
          <ac:chgData name="Fabrice Le Leannec" userId="a85ca242-9e1c-4cd3-8567-4cbd72e914bf" providerId="ADAL" clId="{B5E56D7E-5F9E-41D8-BD76-D3E2E3CBE222}" dt="2022-07-12T07:56:43.665" v="1615" actId="6549"/>
          <ac:spMkLst>
            <pc:docMk/>
            <pc:sldMk cId="67431480" sldId="625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58:00.886" v="1685" actId="1076"/>
          <ac:spMkLst>
            <pc:docMk/>
            <pc:sldMk cId="67431480" sldId="625"/>
            <ac:spMk id="3" creationId="{4739B8A9-D6AD-4336-B214-5D890937A24B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5" creationId="{209F29F8-5FC0-4477-8CBF-345880A411E4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1" creationId="{22D96BFB-BF55-4FE8-9EFD-1B3B4E3F190E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2" creationId="{8763ADEA-B55E-4F71-9845-BC3F352C23DF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13" creationId="{AFF6F02C-301E-4ACC-8AA8-AA285EE812C8}"/>
          </ac:spMkLst>
        </pc:spChg>
        <pc:spChg chg="add mod">
          <ac:chgData name="Fabrice Le Leannec" userId="a85ca242-9e1c-4cd3-8567-4cbd72e914bf" providerId="ADAL" clId="{B5E56D7E-5F9E-41D8-BD76-D3E2E3CBE222}" dt="2022-07-12T07:58:18.335" v="1716" actId="20577"/>
          <ac:spMkLst>
            <pc:docMk/>
            <pc:sldMk cId="67431480" sldId="625"/>
            <ac:spMk id="14" creationId="{61742CAD-0C7D-AB42-D9CE-899F99CE8E6A}"/>
          </ac:spMkLst>
        </pc:spChg>
        <pc:spChg chg="add del mod">
          <ac:chgData name="Fabrice Le Leannec" userId="a85ca242-9e1c-4cd3-8567-4cbd72e914bf" providerId="ADAL" clId="{B5E56D7E-5F9E-41D8-BD76-D3E2E3CBE222}" dt="2022-07-12T13:14:26.720" v="1750"/>
          <ac:spMkLst>
            <pc:docMk/>
            <pc:sldMk cId="67431480" sldId="625"/>
            <ac:spMk id="16" creationId="{022208E5-782C-820C-CAA4-6DA6146C1AA4}"/>
          </ac:spMkLst>
        </pc:spChg>
        <pc:graphicFrameChg chg="del">
          <ac:chgData name="Fabrice Le Leannec" userId="a85ca242-9e1c-4cd3-8567-4cbd72e914bf" providerId="ADAL" clId="{B5E56D7E-5F9E-41D8-BD76-D3E2E3CBE222}" dt="2022-07-12T07:56:57.073" v="1617" actId="478"/>
          <ac:graphicFrameMkLst>
            <pc:docMk/>
            <pc:sldMk cId="67431480" sldId="625"/>
            <ac:graphicFrameMk id="6" creationId="{354895A2-880C-4315-83A0-D0C485D37D10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7" creationId="{EFA24E9B-C9A0-4663-AD0C-4179D10228E4}"/>
          </ac:graphicFrameMkLst>
        </pc:graphicFrameChg>
        <pc:graphicFrameChg chg="add del mod">
          <ac:chgData name="Fabrice Le Leannec" userId="a85ca242-9e1c-4cd3-8567-4cbd72e914bf" providerId="ADAL" clId="{B5E56D7E-5F9E-41D8-BD76-D3E2E3CBE222}" dt="2022-07-12T07:57:05.045" v="1619"/>
          <ac:graphicFrameMkLst>
            <pc:docMk/>
            <pc:sldMk cId="67431480" sldId="625"/>
            <ac:graphicFrameMk id="8" creationId="{13A20604-A458-BC81-7D59-61AC75AFF9A9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57:48.503" v="1665" actId="1076"/>
          <ac:graphicFrameMkLst>
            <pc:docMk/>
            <pc:sldMk cId="67431480" sldId="625"/>
            <ac:graphicFrameMk id="9" creationId="{6D976BC6-986E-CEC6-5BC4-A5A2B6618A46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10" creationId="{3B64693E-47C4-4C4F-94BE-F7E0D577DCE1}"/>
          </ac:graphicFrameMkLst>
        </pc:graphicFrameChg>
        <pc:graphicFrameChg chg="add mod modGraphic">
          <ac:chgData name="Fabrice Le Leannec" userId="a85ca242-9e1c-4cd3-8567-4cbd72e914bf" providerId="ADAL" clId="{B5E56D7E-5F9E-41D8-BD76-D3E2E3CBE222}" dt="2022-07-12T07:58:57.014" v="1723" actId="14100"/>
          <ac:graphicFrameMkLst>
            <pc:docMk/>
            <pc:sldMk cId="67431480" sldId="625"/>
            <ac:graphicFrameMk id="15" creationId="{41658BB5-DE0D-FF64-E9C2-C152B1B10CCE}"/>
          </ac:graphicFrameMkLst>
        </pc:graphicFrameChg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2214522926" sldId="626"/>
        </pc:sldMkLst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1630716400" sldId="627"/>
        </pc:sldMkLst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121711759" sldId="628"/>
        </pc:sldMkLst>
      </pc:sldChg>
      <pc:sldChg chg="new del">
        <pc:chgData name="Fabrice Le Leannec" userId="a85ca242-9e1c-4cd3-8567-4cbd72e914bf" providerId="ADAL" clId="{B5E56D7E-5F9E-41D8-BD76-D3E2E3CBE222}" dt="2022-07-12T06:15:07.104" v="785" actId="47"/>
        <pc:sldMkLst>
          <pc:docMk/>
          <pc:sldMk cId="783470281" sldId="629"/>
        </pc:sldMkLst>
      </pc:sldChg>
      <pc:sldChg chg="modSp add del mod">
        <pc:chgData name="Fabrice Le Leannec" userId="a85ca242-9e1c-4cd3-8567-4cbd72e914bf" providerId="ADAL" clId="{B5E56D7E-5F9E-41D8-BD76-D3E2E3CBE222}" dt="2022-07-12T07:43:46.095" v="1328" actId="47"/>
        <pc:sldMkLst>
          <pc:docMk/>
          <pc:sldMk cId="1212111655" sldId="629"/>
        </pc:sldMkLst>
        <pc:spChg chg="mod">
          <ac:chgData name="Fabrice Le Leannec" userId="a85ca242-9e1c-4cd3-8567-4cbd72e914bf" providerId="ADAL" clId="{B5E56D7E-5F9E-41D8-BD76-D3E2E3CBE222}" dt="2022-07-12T07:41:54.727" v="1246" actId="179"/>
          <ac:spMkLst>
            <pc:docMk/>
            <pc:sldMk cId="1212111655" sldId="629"/>
            <ac:spMk id="3" creationId="{4739B8A9-D6AD-4336-B214-5D890937A24B}"/>
          </ac:spMkLst>
        </pc:spChg>
        <pc:graphicFrameChg chg="mod">
          <ac:chgData name="Fabrice Le Leannec" userId="a85ca242-9e1c-4cd3-8567-4cbd72e914bf" providerId="ADAL" clId="{B5E56D7E-5F9E-41D8-BD76-D3E2E3CBE222}" dt="2022-07-12T07:40:50.157" v="1231" actId="1076"/>
          <ac:graphicFrameMkLst>
            <pc:docMk/>
            <pc:sldMk cId="1212111655" sldId="629"/>
            <ac:graphicFrameMk id="6" creationId="{CE9B0016-3238-6E22-9303-15621FF820F9}"/>
          </ac:graphicFrameMkLst>
        </pc:graphicFrameChg>
      </pc:sldChg>
      <pc:sldChg chg="new del">
        <pc:chgData name="Fabrice Le Leannec" userId="a85ca242-9e1c-4cd3-8567-4cbd72e914bf" providerId="ADAL" clId="{B5E56D7E-5F9E-41D8-BD76-D3E2E3CBE222}" dt="2022-07-11T16:39:51.442" v="34" actId="47"/>
        <pc:sldMkLst>
          <pc:docMk/>
          <pc:sldMk cId="4099186464" sldId="629"/>
        </pc:sldMkLst>
      </pc:sldChg>
      <pc:sldChg chg="modSp add del mod">
        <pc:chgData name="Fabrice Le Leannec" userId="a85ca242-9e1c-4cd3-8567-4cbd72e914bf" providerId="ADAL" clId="{B5E56D7E-5F9E-41D8-BD76-D3E2E3CBE222}" dt="2022-07-12T07:46:51.494" v="1390" actId="47"/>
        <pc:sldMkLst>
          <pc:docMk/>
          <pc:sldMk cId="2767022210" sldId="630"/>
        </pc:sldMkLst>
        <pc:spChg chg="mod">
          <ac:chgData name="Fabrice Le Leannec" userId="a85ca242-9e1c-4cd3-8567-4cbd72e914bf" providerId="ADAL" clId="{B5E56D7E-5F9E-41D8-BD76-D3E2E3CBE222}" dt="2022-07-12T07:43:04.510" v="1273" actId="20577"/>
          <ac:spMkLst>
            <pc:docMk/>
            <pc:sldMk cId="2767022210" sldId="630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3:26.927" v="1300" actId="20577"/>
          <ac:spMkLst>
            <pc:docMk/>
            <pc:sldMk cId="2767022210" sldId="630"/>
            <ac:spMk id="3" creationId="{4739B8A9-D6AD-4336-B214-5D890937A24B}"/>
          </ac:spMkLst>
        </pc:spChg>
        <pc:spChg chg="mod">
          <ac:chgData name="Fabrice Le Leannec" userId="a85ca242-9e1c-4cd3-8567-4cbd72e914bf" providerId="ADAL" clId="{B5E56D7E-5F9E-41D8-BD76-D3E2E3CBE222}" dt="2022-07-12T07:43:42.776" v="1327" actId="1035"/>
          <ac:spMkLst>
            <pc:docMk/>
            <pc:sldMk cId="2767022210" sldId="630"/>
            <ac:spMk id="10" creationId="{6B0A0A4E-A37A-2014-FC1D-9448A3D2B943}"/>
          </ac:spMkLst>
        </pc:spChg>
        <pc:graphicFrameChg chg="mod">
          <ac:chgData name="Fabrice Le Leannec" userId="a85ca242-9e1c-4cd3-8567-4cbd72e914bf" providerId="ADAL" clId="{B5E56D7E-5F9E-41D8-BD76-D3E2E3CBE222}" dt="2022-07-12T07:43:39.831" v="1321" actId="1036"/>
          <ac:graphicFrameMkLst>
            <pc:docMk/>
            <pc:sldMk cId="2767022210" sldId="630"/>
            <ac:graphicFrameMk id="6" creationId="{CE9B0016-3238-6E22-9303-15621FF820F9}"/>
          </ac:graphicFrameMkLst>
        </pc:graphicFrameChg>
      </pc:sldChg>
      <pc:sldChg chg="addSp delSp modSp add mod">
        <pc:chgData name="Fabrice Le Leannec" userId="a85ca242-9e1c-4cd3-8567-4cbd72e914bf" providerId="ADAL" clId="{B5E56D7E-5F9E-41D8-BD76-D3E2E3CBE222}" dt="2022-07-12T07:48:31.840" v="1396" actId="478"/>
        <pc:sldMkLst>
          <pc:docMk/>
          <pc:sldMk cId="3409397957" sldId="631"/>
        </pc:sldMkLst>
        <pc:spChg chg="mod">
          <ac:chgData name="Fabrice Le Leannec" userId="a85ca242-9e1c-4cd3-8567-4cbd72e914bf" providerId="ADAL" clId="{B5E56D7E-5F9E-41D8-BD76-D3E2E3CBE222}" dt="2022-07-12T07:45:00.704" v="1347" actId="404"/>
          <ac:spMkLst>
            <pc:docMk/>
            <pc:sldMk cId="3409397957" sldId="631"/>
            <ac:spMk id="3" creationId="{4739B8A9-D6AD-4336-B214-5D890937A24B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8" creationId="{5C29A26B-FEF1-BE49-DCF5-97318951E539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9" creationId="{8E812F29-3C49-9C5A-AB1D-0966FE2937D3}"/>
          </ac:spMkLst>
        </pc:spChg>
        <pc:spChg chg="mod">
          <ac:chgData name="Fabrice Le Leannec" userId="a85ca242-9e1c-4cd3-8567-4cbd72e914bf" providerId="ADAL" clId="{B5E56D7E-5F9E-41D8-BD76-D3E2E3CBE222}" dt="2022-07-12T07:45:08.861" v="1362" actId="1076"/>
          <ac:spMkLst>
            <pc:docMk/>
            <pc:sldMk cId="3409397957" sldId="631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7:44:44.347" v="1334"/>
          <ac:graphicFrameMkLst>
            <pc:docMk/>
            <pc:sldMk cId="3409397957" sldId="631"/>
            <ac:graphicFrameMk id="5" creationId="{270E4287-AF3A-7963-10B1-A0CAE6FDBA6D}"/>
          </ac:graphicFrameMkLst>
        </pc:graphicFrameChg>
        <pc:graphicFrameChg chg="mod modGraphic">
          <ac:chgData name="Fabrice Le Leannec" userId="a85ca242-9e1c-4cd3-8567-4cbd72e914bf" providerId="ADAL" clId="{B5E56D7E-5F9E-41D8-BD76-D3E2E3CBE222}" dt="2022-07-12T07:47:34.478" v="1394" actId="13926"/>
          <ac:graphicFrameMkLst>
            <pc:docMk/>
            <pc:sldMk cId="3409397957" sldId="631"/>
            <ac:graphicFrameMk id="6" creationId="{CE9B0016-3238-6E22-9303-15621FF820F9}"/>
          </ac:graphicFrameMkLst>
        </pc:graphicFrameChg>
        <pc:graphicFrameChg chg="add del mod modGraphic">
          <ac:chgData name="Fabrice Le Leannec" userId="a85ca242-9e1c-4cd3-8567-4cbd72e914bf" providerId="ADAL" clId="{B5E56D7E-5F9E-41D8-BD76-D3E2E3CBE222}" dt="2022-07-12T07:47:02.294" v="1392" actId="478"/>
          <ac:graphicFrameMkLst>
            <pc:docMk/>
            <pc:sldMk cId="3409397957" sldId="631"/>
            <ac:graphicFrameMk id="7" creationId="{1A40A9AA-8FF8-098E-445F-834455ECB320}"/>
          </ac:graphicFrameMkLst>
        </pc:graphicFrameChg>
        <pc:cxnChg chg="add del">
          <ac:chgData name="Fabrice Le Leannec" userId="a85ca242-9e1c-4cd3-8567-4cbd72e914bf" providerId="ADAL" clId="{B5E56D7E-5F9E-41D8-BD76-D3E2E3CBE222}" dt="2022-07-12T07:48:31.840" v="1396" actId="478"/>
          <ac:cxnSpMkLst>
            <pc:docMk/>
            <pc:sldMk cId="3409397957" sldId="631"/>
            <ac:cxnSpMk id="12" creationId="{AF8DB1A3-C602-1102-2D8D-3FB7AB857F22}"/>
          </ac:cxnSpMkLst>
        </pc:cxnChg>
      </pc:sldChg>
      <pc:sldChg chg="addSp delSp modSp add mod addAnim delAnim modAnim">
        <pc:chgData name="Fabrice Le Leannec" userId="a85ca242-9e1c-4cd3-8567-4cbd72e914bf" providerId="ADAL" clId="{B5E56D7E-5F9E-41D8-BD76-D3E2E3CBE222}" dt="2022-07-12T07:56:09.782" v="1549"/>
        <pc:sldMkLst>
          <pc:docMk/>
          <pc:sldMk cId="3455677913" sldId="632"/>
        </pc:sldMkLst>
        <pc:spChg chg="mod">
          <ac:chgData name="Fabrice Le Leannec" userId="a85ca242-9e1c-4cd3-8567-4cbd72e914bf" providerId="ADAL" clId="{B5E56D7E-5F9E-41D8-BD76-D3E2E3CBE222}" dt="2022-07-12T07:50:23.582" v="1402" actId="113"/>
          <ac:spMkLst>
            <pc:docMk/>
            <pc:sldMk cId="3455677913" sldId="632"/>
            <ac:spMk id="3" creationId="{4739B8A9-D6AD-4336-B214-5D890937A24B}"/>
          </ac:spMkLst>
        </pc:spChg>
        <pc:spChg chg="add del">
          <ac:chgData name="Fabrice Le Leannec" userId="a85ca242-9e1c-4cd3-8567-4cbd72e914bf" providerId="ADAL" clId="{B5E56D7E-5F9E-41D8-BD76-D3E2E3CBE222}" dt="2022-07-12T07:51:00.928" v="1405" actId="478"/>
          <ac:spMkLst>
            <pc:docMk/>
            <pc:sldMk cId="3455677913" sldId="632"/>
            <ac:spMk id="10" creationId="{6B0A0A4E-A37A-2014-FC1D-9448A3D2B943}"/>
          </ac:spMkLst>
        </pc:spChg>
        <pc:spChg chg="add mod">
          <ac:chgData name="Fabrice Le Leannec" userId="a85ca242-9e1c-4cd3-8567-4cbd72e914bf" providerId="ADAL" clId="{B5E56D7E-5F9E-41D8-BD76-D3E2E3CBE222}" dt="2022-07-12T07:52:09.414" v="1497" actId="14100"/>
          <ac:spMkLst>
            <pc:docMk/>
            <pc:sldMk cId="3455677913" sldId="632"/>
            <ac:spMk id="11" creationId="{76C11531-F512-DFBD-9C41-8045911F2C37}"/>
          </ac:spMkLst>
        </pc:spChg>
        <pc:spChg chg="add mod">
          <ac:chgData name="Fabrice Le Leannec" userId="a85ca242-9e1c-4cd3-8567-4cbd72e914bf" providerId="ADAL" clId="{B5E56D7E-5F9E-41D8-BD76-D3E2E3CBE222}" dt="2022-07-12T07:54:10.657" v="1518" actId="208"/>
          <ac:spMkLst>
            <pc:docMk/>
            <pc:sldMk cId="3455677913" sldId="632"/>
            <ac:spMk id="20" creationId="{99A01D6C-728A-4522-5CD4-D6BF7FFB0BA7}"/>
          </ac:spMkLst>
        </pc:spChg>
        <pc:spChg chg="add mod">
          <ac:chgData name="Fabrice Le Leannec" userId="a85ca242-9e1c-4cd3-8567-4cbd72e914bf" providerId="ADAL" clId="{B5E56D7E-5F9E-41D8-BD76-D3E2E3CBE222}" dt="2022-07-12T07:55:41.681" v="1547"/>
          <ac:spMkLst>
            <pc:docMk/>
            <pc:sldMk cId="3455677913" sldId="632"/>
            <ac:spMk id="21" creationId="{DE7703EA-0797-7331-718D-7B43469CE0A6}"/>
          </ac:spMkLst>
        </pc:spChg>
        <pc:cxnChg chg="add del mod">
          <ac:chgData name="Fabrice Le Leannec" userId="a85ca242-9e1c-4cd3-8567-4cbd72e914bf" providerId="ADAL" clId="{B5E56D7E-5F9E-41D8-BD76-D3E2E3CBE222}" dt="2022-07-12T07:54:14.855" v="1519" actId="478"/>
          <ac:cxnSpMkLst>
            <pc:docMk/>
            <pc:sldMk cId="3455677913" sldId="632"/>
            <ac:cxnSpMk id="12" creationId="{6982D936-9FE6-967B-0CA1-6ED5200B8F1E}"/>
          </ac:cxnSpMkLst>
        </pc:cxnChg>
        <pc:cxnChg chg="add del mod">
          <ac:chgData name="Fabrice Le Leannec" userId="a85ca242-9e1c-4cd3-8567-4cbd72e914bf" providerId="ADAL" clId="{B5E56D7E-5F9E-41D8-BD76-D3E2E3CBE222}" dt="2022-07-12T07:53:06.032" v="1505" actId="478"/>
          <ac:cxnSpMkLst>
            <pc:docMk/>
            <pc:sldMk cId="3455677913" sldId="632"/>
            <ac:cxnSpMk id="14" creationId="{0967F4B2-27EC-0BB1-8B6D-3A1BF095CB5A}"/>
          </ac:cxnSpMkLst>
        </pc:cxnChg>
        <pc:cxnChg chg="add del">
          <ac:chgData name="Fabrice Le Leannec" userId="a85ca242-9e1c-4cd3-8567-4cbd72e914bf" providerId="ADAL" clId="{B5E56D7E-5F9E-41D8-BD76-D3E2E3CBE222}" dt="2022-07-12T07:53:11.830" v="1507" actId="478"/>
          <ac:cxnSpMkLst>
            <pc:docMk/>
            <pc:sldMk cId="3455677913" sldId="632"/>
            <ac:cxnSpMk id="19" creationId="{C7D71AAD-C945-948F-2EAD-D64B4C7AF546}"/>
          </ac:cxnSpMkLst>
        </pc:cxnChg>
      </pc:sldChg>
      <pc:sldChg chg="addSp modSp new mod ord">
        <pc:chgData name="Fabrice Le Leannec" userId="a85ca242-9e1c-4cd3-8567-4cbd72e914bf" providerId="ADAL" clId="{B5E56D7E-5F9E-41D8-BD76-D3E2E3CBE222}" dt="2022-07-14T06:26:10.939" v="1948" actId="14734"/>
        <pc:sldMkLst>
          <pc:docMk/>
          <pc:sldMk cId="2990124046" sldId="633"/>
        </pc:sldMkLst>
        <pc:spChg chg="mod">
          <ac:chgData name="Fabrice Le Leannec" userId="a85ca242-9e1c-4cd3-8567-4cbd72e914bf" providerId="ADAL" clId="{B5E56D7E-5F9E-41D8-BD76-D3E2E3CBE222}" dt="2022-07-12T13:14:17.773" v="1748" actId="404"/>
          <ac:spMkLst>
            <pc:docMk/>
            <pc:sldMk cId="2990124046" sldId="633"/>
            <ac:spMk id="2" creationId="{E3754120-25A9-2A19-F28D-16C72C2B4015}"/>
          </ac:spMkLst>
        </pc:spChg>
        <pc:spChg chg="add mod">
          <ac:chgData name="Fabrice Le Leannec" userId="a85ca242-9e1c-4cd3-8567-4cbd72e914bf" providerId="ADAL" clId="{B5E56D7E-5F9E-41D8-BD76-D3E2E3CBE222}" dt="2022-07-12T13:15:49.103" v="1761" actId="1076"/>
          <ac:spMkLst>
            <pc:docMk/>
            <pc:sldMk cId="2990124046" sldId="633"/>
            <ac:spMk id="4" creationId="{4863A2EB-EEAD-8C16-83FC-A0533F661429}"/>
          </ac:spMkLst>
        </pc:spChg>
        <pc:graphicFrameChg chg="add mod modGraphic">
          <ac:chgData name="Fabrice Le Leannec" userId="a85ca242-9e1c-4cd3-8567-4cbd72e914bf" providerId="ADAL" clId="{B5E56D7E-5F9E-41D8-BD76-D3E2E3CBE222}" dt="2022-07-14T06:26:10.939" v="1948" actId="14734"/>
          <ac:graphicFrameMkLst>
            <pc:docMk/>
            <pc:sldMk cId="2990124046" sldId="633"/>
            <ac:graphicFrameMk id="5" creationId="{0FB30E65-38E4-E2E7-BDE4-9D67DD7B982B}"/>
          </ac:graphicFrameMkLst>
        </pc:graphicFrameChg>
      </pc:sldChg>
      <pc:sldChg chg="new del">
        <pc:chgData name="Fabrice Le Leannec" userId="a85ca242-9e1c-4cd3-8567-4cbd72e914bf" providerId="ADAL" clId="{B5E56D7E-5F9E-41D8-BD76-D3E2E3CBE222}" dt="2022-07-12T14:36:45.934" v="1766" actId="47"/>
        <pc:sldMkLst>
          <pc:docMk/>
          <pc:sldMk cId="3166037581" sldId="634"/>
        </pc:sldMkLst>
      </pc:sldChg>
      <pc:sldChg chg="delSp modSp add mod">
        <pc:chgData name="Fabrice Le Leannec" userId="a85ca242-9e1c-4cd3-8567-4cbd72e914bf" providerId="ADAL" clId="{B5E56D7E-5F9E-41D8-BD76-D3E2E3CBE222}" dt="2022-07-14T06:18:07.618" v="1946"/>
        <pc:sldMkLst>
          <pc:docMk/>
          <pc:sldMk cId="563655501" sldId="635"/>
        </pc:sldMkLst>
        <pc:spChg chg="mod">
          <ac:chgData name="Fabrice Le Leannec" userId="a85ca242-9e1c-4cd3-8567-4cbd72e914bf" providerId="ADAL" clId="{B5E56D7E-5F9E-41D8-BD76-D3E2E3CBE222}" dt="2022-07-12T14:36:52.748" v="1783" actId="20577"/>
          <ac:spMkLst>
            <pc:docMk/>
            <pc:sldMk cId="563655501" sldId="635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4T06:18:07.618" v="1946"/>
          <ac:spMkLst>
            <pc:docMk/>
            <pc:sldMk cId="563655501" sldId="635"/>
            <ac:spMk id="3" creationId="{4739B8A9-D6AD-4336-B214-5D890937A24B}"/>
          </ac:spMkLst>
        </pc:spChg>
        <pc:picChg chg="del">
          <ac:chgData name="Fabrice Le Leannec" userId="a85ca242-9e1c-4cd3-8567-4cbd72e914bf" providerId="ADAL" clId="{B5E56D7E-5F9E-41D8-BD76-D3E2E3CBE222}" dt="2022-07-12T14:36:54.879" v="1784" actId="478"/>
          <ac:picMkLst>
            <pc:docMk/>
            <pc:sldMk cId="563655501" sldId="635"/>
            <ac:picMk id="11" creationId="{8CE7661A-83F7-D367-C818-59E9AFDE39D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0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0.png"/><Relationship Id="rId7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40.png"/><Relationship Id="rId4" Type="http://schemas.openxmlformats.org/officeDocument/2006/relationships/image" Target="../media/image60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0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0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237" y="2503554"/>
            <a:ext cx="11194472" cy="1850891"/>
          </a:xfrm>
        </p:spPr>
        <p:txBody>
          <a:bodyPr>
            <a:normAutofit/>
          </a:bodyPr>
          <a:lstStyle/>
          <a:p>
            <a:r>
              <a:rPr lang="en-GB" sz="4900" dirty="0"/>
              <a:t>JVET-AC0124</a:t>
            </a:r>
            <a:br>
              <a:rPr lang="en-GB" dirty="0"/>
            </a:br>
            <a:r>
              <a:rPr lang="en-US" sz="3600" dirty="0"/>
              <a:t>Non-EE2: Bi-prediction with block-level only out-of-bound management </a:t>
            </a:r>
            <a:endParaRPr lang="en-GB" dirty="0"/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F.Le</a:t>
            </a:r>
            <a:r>
              <a:rPr lang="en-GB" dirty="0"/>
              <a:t> Léannec, M. Blestel, M. Radosavljević, </a:t>
            </a:r>
            <a:r>
              <a:rPr lang="en-GB" dirty="0" err="1"/>
              <a:t>P.Andrivon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3239861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573088" lvl="1" indent="-280988"/>
                <a:r>
                  <a:rPr lang="en-GB" sz="2000" dirty="0"/>
                  <a:t>Compute intermediate block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000" dirty="0"/>
                  <a:t> as:</a:t>
                </a:r>
              </a:p>
              <a:p>
                <a:pPr marL="755968" lvl="2" indent="-280988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inside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1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 outside</a:t>
                </a:r>
              </a:p>
              <a:p>
                <a:pPr marL="458788" indent="-460375">
                  <a:buFont typeface="+mj-lt"/>
                  <a:buAutoNum type="arabicPeriod"/>
                </a:pPr>
                <a:r>
                  <a:rPr lang="en-GB" sz="2400" dirty="0"/>
                  <a:t>Otherwise set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fr-FR" sz="2400" b="1" dirty="0"/>
              </a:p>
              <a:p>
                <a:pPr marL="458788" indent="-460375">
                  <a:buFont typeface="+mj-lt"/>
                  <a:buAutoNum type="arabicPeriod"/>
                </a:pPr>
                <a:r>
                  <a:rPr lang="en-GB" sz="2400" dirty="0"/>
                  <a:t>Similarly, compute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3239861"/>
              </a:xfrm>
              <a:blipFill>
                <a:blip r:embed="rId2"/>
                <a:stretch>
                  <a:fillRect l="-1714" t="-30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10</a:t>
            </a:fld>
            <a:endParaRPr lang="fr-FR" dirty="0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22E95C5-4C08-B384-28A5-15418BC7289E}"/>
              </a:ext>
            </a:extLst>
          </p:cNvPr>
          <p:cNvGrpSpPr/>
          <p:nvPr/>
        </p:nvGrpSpPr>
        <p:grpSpPr>
          <a:xfrm>
            <a:off x="6760620" y="1012267"/>
            <a:ext cx="4754413" cy="2961006"/>
            <a:chOff x="2534939" y="3276466"/>
            <a:chExt cx="5457226" cy="312568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2DFF2ABD-7668-6F5C-43F4-D5412E887E30}"/>
                </a:ext>
              </a:extLst>
            </p:cNvPr>
            <p:cNvGrpSpPr/>
            <p:nvPr/>
          </p:nvGrpSpPr>
          <p:grpSpPr>
            <a:xfrm>
              <a:off x="2534939" y="4815878"/>
              <a:ext cx="1616618" cy="1586270"/>
              <a:chOff x="3401714" y="2452332"/>
              <a:chExt cx="1616618" cy="158627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Rectangle 37">
                    <a:extLst>
                      <a:ext uri="{FF2B5EF4-FFF2-40B4-BE49-F238E27FC236}">
                        <a16:creationId xmlns:a16="http://schemas.microsoft.com/office/drawing/2014/main" id="{E3172280-A1F3-E2BD-C9F8-350356CB129A}"/>
                      </a:ext>
                    </a:extLst>
                  </p:cNvPr>
                  <p:cNvSpPr/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DB0F6544-AC1F-7C62-8AF5-20746FF095E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>
                    <a:solidFill>
                      <a:schemeClr val="tx1"/>
                    </a:solidFill>
                    <a:prstDash val="dash"/>
                  </a:ln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6BC2AC95-57B2-8C41-A70F-1F7C7D5EA808}"/>
                  </a:ext>
                </a:extLst>
              </p:cNvPr>
              <p:cNvSpPr/>
              <p:nvPr/>
            </p:nvSpPr>
            <p:spPr>
              <a:xfrm>
                <a:off x="3516100" y="2744192"/>
                <a:ext cx="1502232" cy="12944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ZoneTexte 39">
                    <a:extLst>
                      <a:ext uri="{FF2B5EF4-FFF2-40B4-BE49-F238E27FC236}">
                        <a16:creationId xmlns:a16="http://schemas.microsoft.com/office/drawing/2014/main" id="{30C80F8B-2B60-7D51-FC89-FE6DBB21223A}"/>
                      </a:ext>
                    </a:extLst>
                  </p:cNvPr>
                  <p:cNvSpPr txBox="1"/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40" name="ZoneTexte 39">
                    <a:extLst>
                      <a:ext uri="{FF2B5EF4-FFF2-40B4-BE49-F238E27FC236}">
                        <a16:creationId xmlns:a16="http://schemas.microsoft.com/office/drawing/2014/main" id="{30C80F8B-2B60-7D51-FC89-FE6DBB21223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15152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ZoneTexte 40">
                    <a:extLst>
                      <a:ext uri="{FF2B5EF4-FFF2-40B4-BE49-F238E27FC236}">
                        <a16:creationId xmlns:a16="http://schemas.microsoft.com/office/drawing/2014/main" id="{8A49E514-0847-BF2B-C5AF-9B9234C3E632}"/>
                      </a:ext>
                    </a:extLst>
                  </p:cNvPr>
                  <p:cNvSpPr txBox="1"/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41" name="ZoneTexte 40">
                    <a:extLst>
                      <a:ext uri="{FF2B5EF4-FFF2-40B4-BE49-F238E27FC236}">
                        <a16:creationId xmlns:a16="http://schemas.microsoft.com/office/drawing/2014/main" id="{8A49E514-0847-BF2B-C5AF-9B9234C3E6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2564" r="-34848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EA50778-E251-5813-C5B3-4C87F311E62D}"/>
                    </a:ext>
                  </a:extLst>
                </p:cNvPr>
                <p:cNvSpPr/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EA50778-E251-5813-C5B3-4C87F311E62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BED652F-0A80-C20D-6E7A-E756A57F48B8}"/>
                    </a:ext>
                  </a:extLst>
                </p:cNvPr>
                <p:cNvSpPr/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BED652F-0A80-C20D-6E7A-E756A57F48B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ZoneTexte 33">
                  <a:extLst>
                    <a:ext uri="{FF2B5EF4-FFF2-40B4-BE49-F238E27FC236}">
                      <a16:creationId xmlns:a16="http://schemas.microsoft.com/office/drawing/2014/main" id="{29659F18-5660-2792-937C-819183FDA103}"/>
                    </a:ext>
                  </a:extLst>
                </p:cNvPr>
                <p:cNvSpPr txBox="1"/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34" name="ZoneTexte 33">
                  <a:extLst>
                    <a:ext uri="{FF2B5EF4-FFF2-40B4-BE49-F238E27FC236}">
                      <a16:creationId xmlns:a16="http://schemas.microsoft.com/office/drawing/2014/main" id="{29659F18-5660-2792-937C-819183FDA1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16667" b="-2325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Connecteur : en arc 34">
              <a:extLst>
                <a:ext uri="{FF2B5EF4-FFF2-40B4-BE49-F238E27FC236}">
                  <a16:creationId xmlns:a16="http://schemas.microsoft.com/office/drawing/2014/main" id="{80305BAB-1886-2A95-46C7-C4BA5B26E421}"/>
                </a:ext>
              </a:extLst>
            </p:cNvPr>
            <p:cNvCxnSpPr>
              <a:cxnSpLocks/>
              <a:stCxn id="33" idx="1"/>
              <a:endCxn id="34" idx="0"/>
            </p:cNvCxnSpPr>
            <p:nvPr/>
          </p:nvCxnSpPr>
          <p:spPr>
            <a:xfrm rot="10800000" flipV="1">
              <a:off x="4897295" y="3923671"/>
              <a:ext cx="1592638" cy="789202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 : en arc 35">
              <a:extLst>
                <a:ext uri="{FF2B5EF4-FFF2-40B4-BE49-F238E27FC236}">
                  <a16:creationId xmlns:a16="http://schemas.microsoft.com/office/drawing/2014/main" id="{32B5D047-6571-F27C-143E-B57F4E97A99D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rot="5400000">
              <a:off x="4307636" y="4845813"/>
              <a:ext cx="445600" cy="733718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 : en arc 36">
              <a:extLst>
                <a:ext uri="{FF2B5EF4-FFF2-40B4-BE49-F238E27FC236}">
                  <a16:creationId xmlns:a16="http://schemas.microsoft.com/office/drawing/2014/main" id="{6FE18834-28BC-F114-34F8-F2C111DA478C}"/>
                </a:ext>
              </a:extLst>
            </p:cNvPr>
            <p:cNvCxnSpPr>
              <a:cxnSpLocks/>
              <a:stCxn id="32" idx="3"/>
              <a:endCxn id="34" idx="1"/>
            </p:cNvCxnSpPr>
            <p:nvPr/>
          </p:nvCxnSpPr>
          <p:spPr>
            <a:xfrm>
              <a:off x="4156222" y="3923674"/>
              <a:ext cx="509506" cy="92769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92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6374626" cy="3239861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573088" lvl="1" indent="-280988"/>
                <a:r>
                  <a:rPr lang="en-GB" sz="2000" dirty="0"/>
                  <a:t>Compute intermediate block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000" dirty="0"/>
                  <a:t> as:</a:t>
                </a:r>
              </a:p>
              <a:p>
                <a:pPr marL="755968" lvl="2" indent="-280988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inside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1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 outside</a:t>
                </a:r>
              </a:p>
              <a:p>
                <a:pPr marL="458788" indent="-460375">
                  <a:buFont typeface="+mj-lt"/>
                  <a:buAutoNum type="arabicPeriod"/>
                </a:pPr>
                <a:r>
                  <a:rPr lang="en-GB" sz="2400" dirty="0"/>
                  <a:t>Otherwise set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fr-FR" sz="2400" b="1" dirty="0"/>
              </a:p>
              <a:p>
                <a:pPr marL="458788" indent="-460375">
                  <a:buFont typeface="+mj-lt"/>
                  <a:buAutoNum type="arabicPeriod"/>
                </a:pPr>
                <a:r>
                  <a:rPr lang="en-GB" sz="2400" dirty="0"/>
                  <a:t>Similarly, compute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endParaRPr lang="en-GB" sz="2400" dirty="0"/>
              </a:p>
              <a:p>
                <a:pPr marL="458788" indent="-460375">
                  <a:buFont typeface="+mj-lt"/>
                  <a:buAutoNum type="arabicPeriod"/>
                </a:pPr>
                <a:r>
                  <a:rPr lang="en-GB" sz="2400" dirty="0"/>
                  <a:t>Final prediction = average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40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6374626" cy="3239861"/>
              </a:xfrm>
              <a:blipFill>
                <a:blip r:embed="rId2"/>
                <a:stretch>
                  <a:fillRect l="-2967" t="-30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11</a:t>
            </a:fld>
            <a:endParaRPr lang="fr-FR" dirty="0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22E95C5-4C08-B384-28A5-15418BC7289E}"/>
              </a:ext>
            </a:extLst>
          </p:cNvPr>
          <p:cNvGrpSpPr/>
          <p:nvPr/>
        </p:nvGrpSpPr>
        <p:grpSpPr>
          <a:xfrm>
            <a:off x="6760620" y="1012267"/>
            <a:ext cx="4754413" cy="2961006"/>
            <a:chOff x="2534939" y="3276466"/>
            <a:chExt cx="5457226" cy="3125682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2DFF2ABD-7668-6F5C-43F4-D5412E887E30}"/>
                </a:ext>
              </a:extLst>
            </p:cNvPr>
            <p:cNvGrpSpPr/>
            <p:nvPr/>
          </p:nvGrpSpPr>
          <p:grpSpPr>
            <a:xfrm>
              <a:off x="2534939" y="4815878"/>
              <a:ext cx="1616618" cy="1586270"/>
              <a:chOff x="3401714" y="2452332"/>
              <a:chExt cx="1616618" cy="158627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Rectangle 37">
                    <a:extLst>
                      <a:ext uri="{FF2B5EF4-FFF2-40B4-BE49-F238E27FC236}">
                        <a16:creationId xmlns:a16="http://schemas.microsoft.com/office/drawing/2014/main" id="{E3172280-A1F3-E2BD-C9F8-350356CB129A}"/>
                      </a:ext>
                    </a:extLst>
                  </p:cNvPr>
                  <p:cNvSpPr/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DB0F6544-AC1F-7C62-8AF5-20746FF095E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>
                    <a:solidFill>
                      <a:schemeClr val="tx1"/>
                    </a:solidFill>
                    <a:prstDash val="dash"/>
                  </a:ln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6BC2AC95-57B2-8C41-A70F-1F7C7D5EA808}"/>
                  </a:ext>
                </a:extLst>
              </p:cNvPr>
              <p:cNvSpPr/>
              <p:nvPr/>
            </p:nvSpPr>
            <p:spPr>
              <a:xfrm>
                <a:off x="3516100" y="2744192"/>
                <a:ext cx="1502232" cy="12944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ZoneTexte 39">
                    <a:extLst>
                      <a:ext uri="{FF2B5EF4-FFF2-40B4-BE49-F238E27FC236}">
                        <a16:creationId xmlns:a16="http://schemas.microsoft.com/office/drawing/2014/main" id="{30C80F8B-2B60-7D51-FC89-FE6DBB21223A}"/>
                      </a:ext>
                    </a:extLst>
                  </p:cNvPr>
                  <p:cNvSpPr txBox="1"/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40" name="ZoneTexte 39">
                    <a:extLst>
                      <a:ext uri="{FF2B5EF4-FFF2-40B4-BE49-F238E27FC236}">
                        <a16:creationId xmlns:a16="http://schemas.microsoft.com/office/drawing/2014/main" id="{30C80F8B-2B60-7D51-FC89-FE6DBB21223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15152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ZoneTexte 40">
                    <a:extLst>
                      <a:ext uri="{FF2B5EF4-FFF2-40B4-BE49-F238E27FC236}">
                        <a16:creationId xmlns:a16="http://schemas.microsoft.com/office/drawing/2014/main" id="{8A49E514-0847-BF2B-C5AF-9B9234C3E632}"/>
                      </a:ext>
                    </a:extLst>
                  </p:cNvPr>
                  <p:cNvSpPr txBox="1"/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41" name="ZoneTexte 40">
                    <a:extLst>
                      <a:ext uri="{FF2B5EF4-FFF2-40B4-BE49-F238E27FC236}">
                        <a16:creationId xmlns:a16="http://schemas.microsoft.com/office/drawing/2014/main" id="{8A49E514-0847-BF2B-C5AF-9B9234C3E6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2564" r="-34848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EA50778-E251-5813-C5B3-4C87F311E62D}"/>
                    </a:ext>
                  </a:extLst>
                </p:cNvPr>
                <p:cNvSpPr/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EA50778-E251-5813-C5B3-4C87F311E62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BED652F-0A80-C20D-6E7A-E756A57F48B8}"/>
                    </a:ext>
                  </a:extLst>
                </p:cNvPr>
                <p:cNvSpPr/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fr-F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BED652F-0A80-C20D-6E7A-E756A57F48B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ZoneTexte 33">
                  <a:extLst>
                    <a:ext uri="{FF2B5EF4-FFF2-40B4-BE49-F238E27FC236}">
                      <a16:creationId xmlns:a16="http://schemas.microsoft.com/office/drawing/2014/main" id="{29659F18-5660-2792-937C-819183FDA103}"/>
                    </a:ext>
                  </a:extLst>
                </p:cNvPr>
                <p:cNvSpPr txBox="1"/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34" name="ZoneTexte 33">
                  <a:extLst>
                    <a:ext uri="{FF2B5EF4-FFF2-40B4-BE49-F238E27FC236}">
                      <a16:creationId xmlns:a16="http://schemas.microsoft.com/office/drawing/2014/main" id="{29659F18-5660-2792-937C-819183FDA1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16667" b="-2325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Connecteur : en arc 34">
              <a:extLst>
                <a:ext uri="{FF2B5EF4-FFF2-40B4-BE49-F238E27FC236}">
                  <a16:creationId xmlns:a16="http://schemas.microsoft.com/office/drawing/2014/main" id="{80305BAB-1886-2A95-46C7-C4BA5B26E421}"/>
                </a:ext>
              </a:extLst>
            </p:cNvPr>
            <p:cNvCxnSpPr>
              <a:cxnSpLocks/>
              <a:stCxn id="33" idx="1"/>
              <a:endCxn id="34" idx="0"/>
            </p:cNvCxnSpPr>
            <p:nvPr/>
          </p:nvCxnSpPr>
          <p:spPr>
            <a:xfrm rot="10800000" flipV="1">
              <a:off x="4897295" y="3923671"/>
              <a:ext cx="1592638" cy="789202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 : en arc 35">
              <a:extLst>
                <a:ext uri="{FF2B5EF4-FFF2-40B4-BE49-F238E27FC236}">
                  <a16:creationId xmlns:a16="http://schemas.microsoft.com/office/drawing/2014/main" id="{32B5D047-6571-F27C-143E-B57F4E97A99D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rot="5400000">
              <a:off x="4307636" y="4845813"/>
              <a:ext cx="445600" cy="733718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 : en arc 36">
              <a:extLst>
                <a:ext uri="{FF2B5EF4-FFF2-40B4-BE49-F238E27FC236}">
                  <a16:creationId xmlns:a16="http://schemas.microsoft.com/office/drawing/2014/main" id="{6FE18834-28BC-F114-34F8-F2C111DA478C}"/>
                </a:ext>
              </a:extLst>
            </p:cNvPr>
            <p:cNvCxnSpPr>
              <a:cxnSpLocks/>
              <a:stCxn id="32" idx="3"/>
              <a:endCxn id="34" idx="1"/>
            </p:cNvCxnSpPr>
            <p:nvPr/>
          </p:nvCxnSpPr>
          <p:spPr>
            <a:xfrm>
              <a:off x="4156222" y="3923674"/>
              <a:ext cx="509506" cy="92769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98AD93E5-C58B-A5F8-9984-FB659E6D2EF3}"/>
              </a:ext>
            </a:extLst>
          </p:cNvPr>
          <p:cNvGrpSpPr/>
          <p:nvPr/>
        </p:nvGrpSpPr>
        <p:grpSpPr>
          <a:xfrm>
            <a:off x="6800046" y="4833758"/>
            <a:ext cx="3633895" cy="1294412"/>
            <a:chOff x="375150" y="7331030"/>
            <a:chExt cx="3633895" cy="12944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CCCEDBF9-F607-A394-EB94-B8B8B5DDC955}"/>
                    </a:ext>
                  </a:extLst>
                </p:cNvPr>
                <p:cNvSpPr txBox="1"/>
                <p:nvPr/>
              </p:nvSpPr>
              <p:spPr>
                <a:xfrm>
                  <a:off x="2817792" y="7748524"/>
                  <a:ext cx="1191253" cy="459421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56F07660-9BAA-172C-8A85-1DA5609EA7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7792" y="7748524"/>
                  <a:ext cx="1191253" cy="459421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CC122D92-72CB-C2A8-1DBD-26D6F55CB3D7}"/>
                </a:ext>
              </a:extLst>
            </p:cNvPr>
            <p:cNvGrpSpPr/>
            <p:nvPr/>
          </p:nvGrpSpPr>
          <p:grpSpPr>
            <a:xfrm>
              <a:off x="2487384" y="7331030"/>
              <a:ext cx="1502232" cy="1294412"/>
              <a:chOff x="771896" y="5427022"/>
              <a:chExt cx="866899" cy="795648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2F8C35D-CF40-90B2-F4D4-65EC2219AD4F}"/>
                  </a:ext>
                </a:extLst>
              </p:cNvPr>
              <p:cNvSpPr/>
              <p:nvPr/>
            </p:nvSpPr>
            <p:spPr>
              <a:xfrm>
                <a:off x="771896" y="5427023"/>
                <a:ext cx="866899" cy="79564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A2CABF4-00FC-6E85-E294-68FAE22824D4}"/>
                  </a:ext>
                </a:extLst>
              </p:cNvPr>
              <p:cNvCxnSpPr/>
              <p:nvPr/>
            </p:nvCxnSpPr>
            <p:spPr>
              <a:xfrm>
                <a:off x="973777" y="5427022"/>
                <a:ext cx="0" cy="795647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F4D6D21-6E66-26D0-B5F1-BB88517387A0}"/>
                </a:ext>
              </a:extLst>
            </p:cNvPr>
            <p:cNvSpPr/>
            <p:nvPr/>
          </p:nvSpPr>
          <p:spPr>
            <a:xfrm>
              <a:off x="2091482" y="7915132"/>
              <a:ext cx="497339" cy="153155"/>
            </a:xfrm>
            <a:custGeom>
              <a:avLst/>
              <a:gdLst>
                <a:gd name="connsiteX0" fmla="*/ 1076447 w 1076447"/>
                <a:gd name="connsiteY0" fmla="*/ 239914 h 370542"/>
                <a:gd name="connsiteX1" fmla="*/ 19543 w 1076447"/>
                <a:gd name="connsiteY1" fmla="*/ 2407 h 370542"/>
                <a:gd name="connsiteX2" fmla="*/ 363927 w 1076447"/>
                <a:gd name="connsiteY2" fmla="*/ 370542 h 370542"/>
                <a:gd name="connsiteX0" fmla="*/ 712530 w 712530"/>
                <a:gd name="connsiteY0" fmla="*/ 33581 h 214667"/>
                <a:gd name="connsiteX1" fmla="*/ 427522 w 712530"/>
                <a:gd name="connsiteY1" fmla="*/ 211711 h 214667"/>
                <a:gd name="connsiteX2" fmla="*/ 10 w 712530"/>
                <a:gd name="connsiteY2" fmla="*/ 164209 h 214667"/>
                <a:gd name="connsiteX0" fmla="*/ 1104409 w 1104409"/>
                <a:gd name="connsiteY0" fmla="*/ 215983 h 394876"/>
                <a:gd name="connsiteX1" fmla="*/ 819401 w 1104409"/>
                <a:gd name="connsiteY1" fmla="*/ 394113 h 394876"/>
                <a:gd name="connsiteX2" fmla="*/ 4 w 1104409"/>
                <a:gd name="connsiteY2" fmla="*/ 2227 h 394876"/>
                <a:gd name="connsiteX0" fmla="*/ 1104410 w 1104410"/>
                <a:gd name="connsiteY0" fmla="*/ 216375 h 324154"/>
                <a:gd name="connsiteX1" fmla="*/ 605646 w 1104410"/>
                <a:gd name="connsiteY1" fmla="*/ 323253 h 324154"/>
                <a:gd name="connsiteX2" fmla="*/ 5 w 1104410"/>
                <a:gd name="connsiteY2" fmla="*/ 2619 h 324154"/>
                <a:gd name="connsiteX0" fmla="*/ 866911 w 866911"/>
                <a:gd name="connsiteY0" fmla="*/ 41336 h 149957"/>
                <a:gd name="connsiteX1" fmla="*/ 368147 w 866911"/>
                <a:gd name="connsiteY1" fmla="*/ 148214 h 149957"/>
                <a:gd name="connsiteX2" fmla="*/ 12 w 866911"/>
                <a:gd name="connsiteY2" fmla="*/ 17586 h 14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6911" h="149957">
                  <a:moveTo>
                    <a:pt x="866911" y="41336"/>
                  </a:moveTo>
                  <a:cubicBezTo>
                    <a:pt x="397835" y="-88303"/>
                    <a:pt x="486900" y="126443"/>
                    <a:pt x="368147" y="148214"/>
                  </a:cubicBezTo>
                  <a:cubicBezTo>
                    <a:pt x="249394" y="169985"/>
                    <a:pt x="-1967" y="-20019"/>
                    <a:pt x="12" y="1758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ZoneTexte 8">
                  <a:extLst>
                    <a:ext uri="{FF2B5EF4-FFF2-40B4-BE49-F238E27FC236}">
                      <a16:creationId xmlns:a16="http://schemas.microsoft.com/office/drawing/2014/main" id="{A4A5AFA5-A387-B026-AF27-5ADBFE0C17DA}"/>
                    </a:ext>
                  </a:extLst>
                </p:cNvPr>
                <p:cNvSpPr txBox="1"/>
                <p:nvPr/>
              </p:nvSpPr>
              <p:spPr>
                <a:xfrm>
                  <a:off x="375150" y="7685421"/>
                  <a:ext cx="1863069" cy="459421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fr-FR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14" name="ZoneTexte 13">
                  <a:extLst>
                    <a:ext uri="{FF2B5EF4-FFF2-40B4-BE49-F238E27FC236}">
                      <a16:creationId xmlns:a16="http://schemas.microsoft.com/office/drawing/2014/main" id="{5DE920E3-EC1A-55B7-75FF-4AB999234B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5150" y="7685421"/>
                  <a:ext cx="1863069" cy="45942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Ellipse 11">
            <a:extLst>
              <a:ext uri="{FF2B5EF4-FFF2-40B4-BE49-F238E27FC236}">
                <a16:creationId xmlns:a16="http://schemas.microsoft.com/office/drawing/2014/main" id="{85276F11-0E3C-B0E7-B7D4-FC49F33A8F79}"/>
              </a:ext>
            </a:extLst>
          </p:cNvPr>
          <p:cNvSpPr/>
          <p:nvPr/>
        </p:nvSpPr>
        <p:spPr>
          <a:xfrm>
            <a:off x="9013717" y="3979722"/>
            <a:ext cx="1400793" cy="43653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Averaging</a:t>
            </a:r>
            <a:endParaRPr lang="fr-FR" sz="1400" dirty="0">
              <a:solidFill>
                <a:schemeClr val="tx1"/>
              </a:solidFill>
            </a:endParaRPr>
          </a:p>
        </p:txBody>
      </p:sp>
      <p:cxnSp>
        <p:nvCxnSpPr>
          <p:cNvPr id="13" name="Connecteur : en angle 44">
            <a:extLst>
              <a:ext uri="{FF2B5EF4-FFF2-40B4-BE49-F238E27FC236}">
                <a16:creationId xmlns:a16="http://schemas.microsoft.com/office/drawing/2014/main" id="{5A0933B0-FDCF-1A05-FC9B-1A455994A07F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8268696" y="3548505"/>
            <a:ext cx="950162" cy="495147"/>
          </a:xfrm>
          <a:prstGeom prst="curved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 : en angle 44">
            <a:extLst>
              <a:ext uri="{FF2B5EF4-FFF2-40B4-BE49-F238E27FC236}">
                <a16:creationId xmlns:a16="http://schemas.microsoft.com/office/drawing/2014/main" id="{9CD799A6-44FD-236D-A976-0881F144946C}"/>
              </a:ext>
            </a:extLst>
          </p:cNvPr>
          <p:cNvCxnSpPr>
            <a:cxnSpLocks/>
            <a:stCxn id="33" idx="2"/>
            <a:endCxn id="12" idx="7"/>
          </p:cNvCxnSpPr>
          <p:nvPr/>
        </p:nvCxnSpPr>
        <p:spPr>
          <a:xfrm rot="5400000">
            <a:off x="9632425" y="2815426"/>
            <a:ext cx="1805171" cy="651281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 : en angle 44">
            <a:extLst>
              <a:ext uri="{FF2B5EF4-FFF2-40B4-BE49-F238E27FC236}">
                <a16:creationId xmlns:a16="http://schemas.microsoft.com/office/drawing/2014/main" id="{7FCF494D-14B7-6A7F-3EB2-46B349F5AF5B}"/>
              </a:ext>
            </a:extLst>
          </p:cNvPr>
          <p:cNvCxnSpPr>
            <a:cxnSpLocks/>
            <a:stCxn id="12" idx="4"/>
            <a:endCxn id="10" idx="0"/>
          </p:cNvCxnSpPr>
          <p:nvPr/>
        </p:nvCxnSpPr>
        <p:spPr>
          <a:xfrm rot="5400000">
            <a:off x="9480006" y="4599651"/>
            <a:ext cx="417499" cy="50718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20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Properties of the 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4576" y="1414240"/>
                <a:ext cx="5387474" cy="5082417"/>
              </a:xfrm>
            </p:spPr>
            <p:txBody>
              <a:bodyPr wrap="square" anchor="t">
                <a:spAutoFit/>
              </a:bodyPr>
              <a:lstStyle/>
              <a:p>
                <a:pPr marL="400050" indent="-400050"/>
                <a:r>
                  <a:rPr lang="en-US" sz="2000" dirty="0"/>
                  <a:t>If both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/>
                  <a:t> prediction samples are OOB:</a:t>
                </a:r>
              </a:p>
              <a:p>
                <a:pPr marL="571500" lvl="1" indent="-279400"/>
                <a:r>
                  <a:rPr lang="en-US" sz="1800" dirty="0"/>
                  <a:t>final prediction = average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1800" dirty="0"/>
              </a:p>
              <a:p>
                <a:pPr marL="400050" indent="-400050"/>
                <a:endParaRPr lang="en-US" sz="2000" dirty="0"/>
              </a:p>
              <a:p>
                <a:pPr marL="400050" indent="-400050"/>
                <a:r>
                  <a:rPr lang="en-US" sz="2000" dirty="0"/>
                  <a:t>If one prediction sample is OOB and the other is not </a:t>
                </a:r>
              </a:p>
              <a:p>
                <a:pPr marL="571500" lvl="1" indent="-279400"/>
                <a:r>
                  <a:rPr lang="en-US" sz="1800" dirty="0"/>
                  <a:t>final prediction = the </a:t>
                </a:r>
                <a:r>
                  <a:rPr lang="en-US" sz="1800" dirty="0" err="1"/>
                  <a:t>uni</a:t>
                </a:r>
                <a:r>
                  <a:rPr lang="en-US" sz="1800" dirty="0"/>
                  <a:t>-prediction from non-OOB</a:t>
                </a:r>
              </a:p>
              <a:p>
                <a:pPr marL="571500" lvl="1" indent="-279400"/>
                <a:endParaRPr lang="en-US" sz="1800" dirty="0"/>
              </a:p>
              <a:p>
                <a:pPr marL="400050" indent="-400050"/>
                <a:r>
                  <a:rPr lang="en-US" sz="2000" dirty="0"/>
                  <a:t>If both </a:t>
                </a:r>
                <a:r>
                  <a:rPr lang="en-US" sz="2000" dirty="0" err="1"/>
                  <a:t>uni</a:t>
                </a:r>
                <a:r>
                  <a:rPr lang="en-US" sz="2000" dirty="0"/>
                  <a:t>-predictions are non-OOB</a:t>
                </a:r>
              </a:p>
              <a:p>
                <a:pPr marL="571500" lvl="1" indent="-279400"/>
                <a:r>
                  <a:rPr lang="en-US" sz="1800" dirty="0"/>
                  <a:t>final prediction = average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1800" dirty="0"/>
              </a:p>
              <a:p>
                <a:pPr marL="571500" lvl="1" indent="-279400"/>
                <a:endParaRPr lang="en-US" sz="1800" dirty="0"/>
              </a:p>
              <a:p>
                <a:pPr marL="0" indent="0">
                  <a:buNone/>
                </a:pPr>
                <a:r>
                  <a:rPr lang="en-US" sz="2200" dirty="0">
                    <a:sym typeface="Wingdings" panose="05000000000000000000" pitchFamily="2" charset="2"/>
                  </a:rPr>
                  <a:t> </a:t>
                </a:r>
                <a:r>
                  <a:rPr lang="en-US" sz="2200" u="sng" dirty="0">
                    <a:sym typeface="Wingdings" panose="05000000000000000000" pitchFamily="2" charset="2"/>
                  </a:rPr>
                  <a:t>S</a:t>
                </a:r>
                <a:r>
                  <a:rPr lang="en-US" sz="2200" u="sng" dirty="0"/>
                  <a:t>ame effect as OOB method in ECM</a:t>
                </a:r>
              </a:p>
              <a:p>
                <a:pPr marL="400050" indent="-400050"/>
                <a:endParaRPr lang="en-GB" sz="2000" dirty="0"/>
              </a:p>
              <a:p>
                <a:pPr marL="573088" lvl="1" indent="-280988"/>
                <a:endParaRPr lang="en-US" sz="1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4576" y="1414240"/>
                <a:ext cx="5387474" cy="5082417"/>
              </a:xfrm>
              <a:blipFill>
                <a:blip r:embed="rId2"/>
                <a:stretch>
                  <a:fillRect l="-3167" t="-1319" r="-11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12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C11D19D1-6E6F-4C78-7E42-7E29122C00F0}"/>
                  </a:ext>
                </a:extLst>
              </p:cNvPr>
              <p:cNvSpPr txBox="1"/>
              <p:nvPr/>
            </p:nvSpPr>
            <p:spPr>
              <a:xfrm>
                <a:off x="8452487" y="4793857"/>
                <a:ext cx="1191253" cy="344518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C11D19D1-6E6F-4C78-7E42-7E29122C0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2487" y="4793857"/>
                <a:ext cx="1191253" cy="344518"/>
              </a:xfrm>
              <a:prstGeom prst="rect">
                <a:avLst/>
              </a:prstGeom>
              <a:blipFill>
                <a:blip r:embed="rId3"/>
                <a:stretch>
                  <a:fillRect t="-1754" b="-140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e 16">
            <a:extLst>
              <a:ext uri="{FF2B5EF4-FFF2-40B4-BE49-F238E27FC236}">
                <a16:creationId xmlns:a16="http://schemas.microsoft.com/office/drawing/2014/main" id="{ECEBE4FF-0994-387B-6AD2-3A3F35BA78BE}"/>
              </a:ext>
            </a:extLst>
          </p:cNvPr>
          <p:cNvGrpSpPr/>
          <p:nvPr/>
        </p:nvGrpSpPr>
        <p:grpSpPr>
          <a:xfrm>
            <a:off x="8122079" y="4376363"/>
            <a:ext cx="1502232" cy="1294412"/>
            <a:chOff x="771896" y="5427022"/>
            <a:chExt cx="866899" cy="79564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9427C7-F449-E957-1200-BD41775E6405}"/>
                </a:ext>
              </a:extLst>
            </p:cNvPr>
            <p:cNvSpPr/>
            <p:nvPr/>
          </p:nvSpPr>
          <p:spPr>
            <a:xfrm>
              <a:off x="771896" y="5427023"/>
              <a:ext cx="866899" cy="79564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B87B318B-D306-51CC-8CBF-B71A3D111E1A}"/>
                </a:ext>
              </a:extLst>
            </p:cNvPr>
            <p:cNvCxnSpPr/>
            <p:nvPr/>
          </p:nvCxnSpPr>
          <p:spPr>
            <a:xfrm>
              <a:off x="973777" y="5427022"/>
              <a:ext cx="0" cy="79564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0BDB137A-E6AC-34B7-D126-E105A1A9448D}"/>
              </a:ext>
            </a:extLst>
          </p:cNvPr>
          <p:cNvSpPr/>
          <p:nvPr/>
        </p:nvSpPr>
        <p:spPr>
          <a:xfrm>
            <a:off x="7726177" y="4960465"/>
            <a:ext cx="497339" cy="153155"/>
          </a:xfrm>
          <a:custGeom>
            <a:avLst/>
            <a:gdLst>
              <a:gd name="connsiteX0" fmla="*/ 1076447 w 1076447"/>
              <a:gd name="connsiteY0" fmla="*/ 239914 h 370542"/>
              <a:gd name="connsiteX1" fmla="*/ 19543 w 1076447"/>
              <a:gd name="connsiteY1" fmla="*/ 2407 h 370542"/>
              <a:gd name="connsiteX2" fmla="*/ 363927 w 1076447"/>
              <a:gd name="connsiteY2" fmla="*/ 370542 h 370542"/>
              <a:gd name="connsiteX0" fmla="*/ 712530 w 712530"/>
              <a:gd name="connsiteY0" fmla="*/ 33581 h 214667"/>
              <a:gd name="connsiteX1" fmla="*/ 427522 w 712530"/>
              <a:gd name="connsiteY1" fmla="*/ 211711 h 214667"/>
              <a:gd name="connsiteX2" fmla="*/ 10 w 712530"/>
              <a:gd name="connsiteY2" fmla="*/ 164209 h 214667"/>
              <a:gd name="connsiteX0" fmla="*/ 1104409 w 1104409"/>
              <a:gd name="connsiteY0" fmla="*/ 215983 h 394876"/>
              <a:gd name="connsiteX1" fmla="*/ 819401 w 1104409"/>
              <a:gd name="connsiteY1" fmla="*/ 394113 h 394876"/>
              <a:gd name="connsiteX2" fmla="*/ 4 w 1104409"/>
              <a:gd name="connsiteY2" fmla="*/ 2227 h 394876"/>
              <a:gd name="connsiteX0" fmla="*/ 1104410 w 1104410"/>
              <a:gd name="connsiteY0" fmla="*/ 216375 h 324154"/>
              <a:gd name="connsiteX1" fmla="*/ 605646 w 1104410"/>
              <a:gd name="connsiteY1" fmla="*/ 323253 h 324154"/>
              <a:gd name="connsiteX2" fmla="*/ 5 w 1104410"/>
              <a:gd name="connsiteY2" fmla="*/ 2619 h 324154"/>
              <a:gd name="connsiteX0" fmla="*/ 866911 w 866911"/>
              <a:gd name="connsiteY0" fmla="*/ 41336 h 149957"/>
              <a:gd name="connsiteX1" fmla="*/ 368147 w 866911"/>
              <a:gd name="connsiteY1" fmla="*/ 148214 h 149957"/>
              <a:gd name="connsiteX2" fmla="*/ 12 w 866911"/>
              <a:gd name="connsiteY2" fmla="*/ 17586 h 14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911" h="149957">
                <a:moveTo>
                  <a:pt x="866911" y="41336"/>
                </a:moveTo>
                <a:cubicBezTo>
                  <a:pt x="397835" y="-88303"/>
                  <a:pt x="486900" y="126443"/>
                  <a:pt x="368147" y="148214"/>
                </a:cubicBezTo>
                <a:cubicBezTo>
                  <a:pt x="249394" y="169985"/>
                  <a:pt x="-1967" y="-20019"/>
                  <a:pt x="12" y="17586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9AD1657C-E777-83DB-7CB1-C16ACEAEA435}"/>
                  </a:ext>
                </a:extLst>
              </p:cNvPr>
              <p:cNvSpPr txBox="1"/>
              <p:nvPr/>
            </p:nvSpPr>
            <p:spPr>
              <a:xfrm>
                <a:off x="6013597" y="4692654"/>
                <a:ext cx="1935517" cy="344518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9AD1657C-E777-83DB-7CB1-C16ACEAEA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597" y="4692654"/>
                <a:ext cx="1935517" cy="344518"/>
              </a:xfrm>
              <a:prstGeom prst="rect">
                <a:avLst/>
              </a:prstGeom>
              <a:blipFill>
                <a:blip r:embed="rId4"/>
                <a:stretch>
                  <a:fillRect t="-3571" b="-160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977058FD-F77A-5065-0DDA-2B3EA1519214}"/>
              </a:ext>
            </a:extLst>
          </p:cNvPr>
          <p:cNvSpPr/>
          <p:nvPr/>
        </p:nvSpPr>
        <p:spPr>
          <a:xfrm>
            <a:off x="8223516" y="3522327"/>
            <a:ext cx="1400793" cy="43653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</a:rPr>
              <a:t>Averaging</a:t>
            </a:r>
            <a:endParaRPr lang="fr-FR" sz="1100" dirty="0">
              <a:solidFill>
                <a:schemeClr val="tx1"/>
              </a:solidFill>
            </a:endParaRPr>
          </a:p>
        </p:txBody>
      </p:sp>
      <p:cxnSp>
        <p:nvCxnSpPr>
          <p:cNvPr id="23" name="Connecteur : en angle 44">
            <a:extLst>
              <a:ext uri="{FF2B5EF4-FFF2-40B4-BE49-F238E27FC236}">
                <a16:creationId xmlns:a16="http://schemas.microsoft.com/office/drawing/2014/main" id="{78225E3D-58A2-F249-1811-006DF882E598}"/>
              </a:ext>
            </a:extLst>
          </p:cNvPr>
          <p:cNvCxnSpPr>
            <a:cxnSpLocks/>
            <a:stCxn id="56" idx="3"/>
            <a:endCxn id="22" idx="1"/>
          </p:cNvCxnSpPr>
          <p:nvPr/>
        </p:nvCxnSpPr>
        <p:spPr>
          <a:xfrm>
            <a:off x="7659834" y="2875122"/>
            <a:ext cx="768823" cy="711135"/>
          </a:xfrm>
          <a:prstGeom prst="curved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 : en angle 44">
            <a:extLst>
              <a:ext uri="{FF2B5EF4-FFF2-40B4-BE49-F238E27FC236}">
                <a16:creationId xmlns:a16="http://schemas.microsoft.com/office/drawing/2014/main" id="{1E3C652A-B9B5-F26D-539C-7EC903E52D03}"/>
              </a:ext>
            </a:extLst>
          </p:cNvPr>
          <p:cNvCxnSpPr>
            <a:cxnSpLocks/>
            <a:stCxn id="45" idx="1"/>
            <a:endCxn id="22" idx="7"/>
          </p:cNvCxnSpPr>
          <p:nvPr/>
        </p:nvCxnSpPr>
        <p:spPr>
          <a:xfrm rot="10800000" flipV="1">
            <a:off x="9419169" y="2874617"/>
            <a:ext cx="659763" cy="711640"/>
          </a:xfrm>
          <a:prstGeom prst="curved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 : en angle 44">
            <a:extLst>
              <a:ext uri="{FF2B5EF4-FFF2-40B4-BE49-F238E27FC236}">
                <a16:creationId xmlns:a16="http://schemas.microsoft.com/office/drawing/2014/main" id="{C0BEA428-1033-AC86-88CC-D695833BC884}"/>
              </a:ext>
            </a:extLst>
          </p:cNvPr>
          <p:cNvCxnSpPr>
            <a:cxnSpLocks/>
            <a:stCxn id="22" idx="4"/>
            <a:endCxn id="18" idx="0"/>
          </p:cNvCxnSpPr>
          <p:nvPr/>
        </p:nvCxnSpPr>
        <p:spPr>
          <a:xfrm rot="5400000">
            <a:off x="8689805" y="4142256"/>
            <a:ext cx="417499" cy="50718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E4E76A09-856D-ECF2-0D6A-6B80D34C5368}"/>
              </a:ext>
            </a:extLst>
          </p:cNvPr>
          <p:cNvCxnSpPr>
            <a:cxnSpLocks/>
          </p:cNvCxnSpPr>
          <p:nvPr/>
        </p:nvCxnSpPr>
        <p:spPr>
          <a:xfrm>
            <a:off x="8122079" y="5384773"/>
            <a:ext cx="150223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98BAD0C-3403-0549-3D07-2594A1DE2CBB}"/>
                  </a:ext>
                </a:extLst>
              </p:cNvPr>
              <p:cNvSpPr txBox="1"/>
              <p:nvPr/>
            </p:nvSpPr>
            <p:spPr>
              <a:xfrm>
                <a:off x="8570131" y="6055726"/>
                <a:ext cx="2028348" cy="344518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98BAD0C-3403-0549-3D07-2594A1DE2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0131" y="6055726"/>
                <a:ext cx="2028348" cy="344518"/>
              </a:xfrm>
              <a:prstGeom prst="rect">
                <a:avLst/>
              </a:prstGeom>
              <a:blipFill>
                <a:blip r:embed="rId5"/>
                <a:stretch>
                  <a:fillRect t="-1754" b="-140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Forme libre : forme 27">
            <a:extLst>
              <a:ext uri="{FF2B5EF4-FFF2-40B4-BE49-F238E27FC236}">
                <a16:creationId xmlns:a16="http://schemas.microsoft.com/office/drawing/2014/main" id="{3699CC5E-6E5D-A155-D66C-0F0D73C10108}"/>
              </a:ext>
            </a:extLst>
          </p:cNvPr>
          <p:cNvSpPr/>
          <p:nvPr/>
        </p:nvSpPr>
        <p:spPr>
          <a:xfrm rot="16200000">
            <a:off x="8959232" y="5730382"/>
            <a:ext cx="497339" cy="153155"/>
          </a:xfrm>
          <a:custGeom>
            <a:avLst/>
            <a:gdLst>
              <a:gd name="connsiteX0" fmla="*/ 1076447 w 1076447"/>
              <a:gd name="connsiteY0" fmla="*/ 239914 h 370542"/>
              <a:gd name="connsiteX1" fmla="*/ 19543 w 1076447"/>
              <a:gd name="connsiteY1" fmla="*/ 2407 h 370542"/>
              <a:gd name="connsiteX2" fmla="*/ 363927 w 1076447"/>
              <a:gd name="connsiteY2" fmla="*/ 370542 h 370542"/>
              <a:gd name="connsiteX0" fmla="*/ 712530 w 712530"/>
              <a:gd name="connsiteY0" fmla="*/ 33581 h 214667"/>
              <a:gd name="connsiteX1" fmla="*/ 427522 w 712530"/>
              <a:gd name="connsiteY1" fmla="*/ 211711 h 214667"/>
              <a:gd name="connsiteX2" fmla="*/ 10 w 712530"/>
              <a:gd name="connsiteY2" fmla="*/ 164209 h 214667"/>
              <a:gd name="connsiteX0" fmla="*/ 1104409 w 1104409"/>
              <a:gd name="connsiteY0" fmla="*/ 215983 h 394876"/>
              <a:gd name="connsiteX1" fmla="*/ 819401 w 1104409"/>
              <a:gd name="connsiteY1" fmla="*/ 394113 h 394876"/>
              <a:gd name="connsiteX2" fmla="*/ 4 w 1104409"/>
              <a:gd name="connsiteY2" fmla="*/ 2227 h 394876"/>
              <a:gd name="connsiteX0" fmla="*/ 1104410 w 1104410"/>
              <a:gd name="connsiteY0" fmla="*/ 216375 h 324154"/>
              <a:gd name="connsiteX1" fmla="*/ 605646 w 1104410"/>
              <a:gd name="connsiteY1" fmla="*/ 323253 h 324154"/>
              <a:gd name="connsiteX2" fmla="*/ 5 w 1104410"/>
              <a:gd name="connsiteY2" fmla="*/ 2619 h 324154"/>
              <a:gd name="connsiteX0" fmla="*/ 866911 w 866911"/>
              <a:gd name="connsiteY0" fmla="*/ 41336 h 149957"/>
              <a:gd name="connsiteX1" fmla="*/ 368147 w 866911"/>
              <a:gd name="connsiteY1" fmla="*/ 148214 h 149957"/>
              <a:gd name="connsiteX2" fmla="*/ 12 w 866911"/>
              <a:gd name="connsiteY2" fmla="*/ 17586 h 14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911" h="149957">
                <a:moveTo>
                  <a:pt x="866911" y="41336"/>
                </a:moveTo>
                <a:cubicBezTo>
                  <a:pt x="397835" y="-88303"/>
                  <a:pt x="486900" y="126443"/>
                  <a:pt x="368147" y="148214"/>
                </a:cubicBezTo>
                <a:cubicBezTo>
                  <a:pt x="249394" y="169985"/>
                  <a:pt x="-1967" y="-20019"/>
                  <a:pt x="12" y="17586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D7D9B674-4E83-358F-9A71-D2C419A76E63}"/>
              </a:ext>
            </a:extLst>
          </p:cNvPr>
          <p:cNvSpPr/>
          <p:nvPr/>
        </p:nvSpPr>
        <p:spPr>
          <a:xfrm rot="18690042">
            <a:off x="7828748" y="5697697"/>
            <a:ext cx="497339" cy="153155"/>
          </a:xfrm>
          <a:custGeom>
            <a:avLst/>
            <a:gdLst>
              <a:gd name="connsiteX0" fmla="*/ 1076447 w 1076447"/>
              <a:gd name="connsiteY0" fmla="*/ 239914 h 370542"/>
              <a:gd name="connsiteX1" fmla="*/ 19543 w 1076447"/>
              <a:gd name="connsiteY1" fmla="*/ 2407 h 370542"/>
              <a:gd name="connsiteX2" fmla="*/ 363927 w 1076447"/>
              <a:gd name="connsiteY2" fmla="*/ 370542 h 370542"/>
              <a:gd name="connsiteX0" fmla="*/ 712530 w 712530"/>
              <a:gd name="connsiteY0" fmla="*/ 33581 h 214667"/>
              <a:gd name="connsiteX1" fmla="*/ 427522 w 712530"/>
              <a:gd name="connsiteY1" fmla="*/ 211711 h 214667"/>
              <a:gd name="connsiteX2" fmla="*/ 10 w 712530"/>
              <a:gd name="connsiteY2" fmla="*/ 164209 h 214667"/>
              <a:gd name="connsiteX0" fmla="*/ 1104409 w 1104409"/>
              <a:gd name="connsiteY0" fmla="*/ 215983 h 394876"/>
              <a:gd name="connsiteX1" fmla="*/ 819401 w 1104409"/>
              <a:gd name="connsiteY1" fmla="*/ 394113 h 394876"/>
              <a:gd name="connsiteX2" fmla="*/ 4 w 1104409"/>
              <a:gd name="connsiteY2" fmla="*/ 2227 h 394876"/>
              <a:gd name="connsiteX0" fmla="*/ 1104410 w 1104410"/>
              <a:gd name="connsiteY0" fmla="*/ 216375 h 324154"/>
              <a:gd name="connsiteX1" fmla="*/ 605646 w 1104410"/>
              <a:gd name="connsiteY1" fmla="*/ 323253 h 324154"/>
              <a:gd name="connsiteX2" fmla="*/ 5 w 1104410"/>
              <a:gd name="connsiteY2" fmla="*/ 2619 h 324154"/>
              <a:gd name="connsiteX0" fmla="*/ 866911 w 866911"/>
              <a:gd name="connsiteY0" fmla="*/ 41336 h 149957"/>
              <a:gd name="connsiteX1" fmla="*/ 368147 w 866911"/>
              <a:gd name="connsiteY1" fmla="*/ 148214 h 149957"/>
              <a:gd name="connsiteX2" fmla="*/ 12 w 866911"/>
              <a:gd name="connsiteY2" fmla="*/ 17586 h 14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911" h="149957">
                <a:moveTo>
                  <a:pt x="866911" y="41336"/>
                </a:moveTo>
                <a:cubicBezTo>
                  <a:pt x="397835" y="-88303"/>
                  <a:pt x="486900" y="126443"/>
                  <a:pt x="368147" y="148214"/>
                </a:cubicBezTo>
                <a:cubicBezTo>
                  <a:pt x="249394" y="169985"/>
                  <a:pt x="-1967" y="-20019"/>
                  <a:pt x="12" y="17586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44D2B9DD-695B-6603-31C5-C382E9C067AC}"/>
                  </a:ext>
                </a:extLst>
              </p:cNvPr>
              <p:cNvSpPr txBox="1"/>
              <p:nvPr/>
            </p:nvSpPr>
            <p:spPr>
              <a:xfrm>
                <a:off x="6627338" y="5883821"/>
                <a:ext cx="1672208" cy="344518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fr-FR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44D2B9DD-695B-6603-31C5-C382E9C06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7338" y="5883821"/>
                <a:ext cx="1672208" cy="344518"/>
              </a:xfrm>
              <a:prstGeom prst="rect">
                <a:avLst/>
              </a:prstGeom>
              <a:blipFill>
                <a:blip r:embed="rId6"/>
                <a:stretch>
                  <a:fillRect t="-3509" b="-140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Groupe 42">
            <a:extLst>
              <a:ext uri="{FF2B5EF4-FFF2-40B4-BE49-F238E27FC236}">
                <a16:creationId xmlns:a16="http://schemas.microsoft.com/office/drawing/2014/main" id="{2FBAC3B6-2257-A31A-3617-3264CE8FB918}"/>
              </a:ext>
            </a:extLst>
          </p:cNvPr>
          <p:cNvGrpSpPr/>
          <p:nvPr/>
        </p:nvGrpSpPr>
        <p:grpSpPr>
          <a:xfrm>
            <a:off x="10077341" y="1955660"/>
            <a:ext cx="1503822" cy="1566162"/>
            <a:chOff x="7581644" y="1478618"/>
            <a:chExt cx="1503822" cy="156616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C9CB0C3B-C4BF-492D-38E8-677839AC0ED5}"/>
                    </a:ext>
                  </a:extLst>
                </p:cNvPr>
                <p:cNvSpPr/>
                <p:nvPr/>
              </p:nvSpPr>
              <p:spPr>
                <a:xfrm>
                  <a:off x="7581644" y="1750174"/>
                  <a:ext cx="1503822" cy="99337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sz="1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C9CB0C3B-C4BF-492D-38E8-677839AC0E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81644" y="1750174"/>
                  <a:ext cx="1503822" cy="99337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  <a:prstDash val="dash"/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9E75476-A194-9523-12DC-C6081566A332}"/>
                </a:ext>
              </a:extLst>
            </p:cNvPr>
            <p:cNvSpPr/>
            <p:nvPr/>
          </p:nvSpPr>
          <p:spPr>
            <a:xfrm>
              <a:off x="7583234" y="1750370"/>
              <a:ext cx="1502232" cy="12944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ZoneTexte 45">
                  <a:extLst>
                    <a:ext uri="{FF2B5EF4-FFF2-40B4-BE49-F238E27FC236}">
                      <a16:creationId xmlns:a16="http://schemas.microsoft.com/office/drawing/2014/main" id="{21E9929E-7929-A6E6-8F1C-D6F79A48D336}"/>
                    </a:ext>
                  </a:extLst>
                </p:cNvPr>
                <p:cNvSpPr txBox="1"/>
                <p:nvPr/>
              </p:nvSpPr>
              <p:spPr>
                <a:xfrm>
                  <a:off x="8102783" y="2770261"/>
                  <a:ext cx="463133" cy="215444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46" name="ZoneTexte 45">
                  <a:extLst>
                    <a:ext uri="{FF2B5EF4-FFF2-40B4-BE49-F238E27FC236}">
                      <a16:creationId xmlns:a16="http://schemas.microsoft.com/office/drawing/2014/main" id="{21E9929E-7929-A6E6-8F1C-D6F79A48D3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02783" y="2770261"/>
                  <a:ext cx="463133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1428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ZoneTexte 46">
                  <a:extLst>
                    <a:ext uri="{FF2B5EF4-FFF2-40B4-BE49-F238E27FC236}">
                      <a16:creationId xmlns:a16="http://schemas.microsoft.com/office/drawing/2014/main" id="{21FD4ED6-515C-11E4-8DF4-0871E1CD4DA5}"/>
                    </a:ext>
                  </a:extLst>
                </p:cNvPr>
                <p:cNvSpPr txBox="1"/>
                <p:nvPr/>
              </p:nvSpPr>
              <p:spPr>
                <a:xfrm>
                  <a:off x="8102782" y="1478618"/>
                  <a:ext cx="463133" cy="215444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  <m:sub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47" name="ZoneTexte 46">
                  <a:extLst>
                    <a:ext uri="{FF2B5EF4-FFF2-40B4-BE49-F238E27FC236}">
                      <a16:creationId xmlns:a16="http://schemas.microsoft.com/office/drawing/2014/main" id="{21FD4ED6-515C-11E4-8DF4-0871E1CD4DA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02782" y="1478618"/>
                  <a:ext cx="463133" cy="215444"/>
                </a:xfrm>
                <a:prstGeom prst="rect">
                  <a:avLst/>
                </a:prstGeom>
                <a:blipFill>
                  <a:blip r:embed="rId9"/>
                  <a:stretch>
                    <a:fillRect t="-2857" b="-1428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DE35BFEC-E251-2463-C6C5-1D867EA82F62}"/>
                  </a:ext>
                </a:extLst>
              </p:cNvPr>
              <p:cNvSpPr/>
              <p:nvPr/>
            </p:nvSpPr>
            <p:spPr>
              <a:xfrm>
                <a:off x="6158154" y="380757"/>
                <a:ext cx="1502232" cy="129441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DE35BFEC-E251-2463-C6C5-1D867EA82F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8154" y="380757"/>
                <a:ext cx="1502232" cy="12944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C51FDC0-74F9-4D59-3344-FD4B47FD7A28}"/>
                  </a:ext>
                </a:extLst>
              </p:cNvPr>
              <p:cNvSpPr/>
              <p:nvPr/>
            </p:nvSpPr>
            <p:spPr>
              <a:xfrm>
                <a:off x="10078931" y="421170"/>
                <a:ext cx="1502232" cy="129441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fr-FR" sz="1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C51FDC0-74F9-4D59-3344-FD4B47FD7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8931" y="421170"/>
                <a:ext cx="1502232" cy="12944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3303DDED-F2D5-8778-F8CA-B2D6625CC0C8}"/>
                  </a:ext>
                </a:extLst>
              </p:cNvPr>
              <p:cNvSpPr txBox="1"/>
              <p:nvPr/>
            </p:nvSpPr>
            <p:spPr>
              <a:xfrm>
                <a:off x="8169892" y="1817161"/>
                <a:ext cx="463133" cy="215444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 dirty="0" smtClean="0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3303DDED-F2D5-8778-F8CA-B2D6625CC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9892" y="1817161"/>
                <a:ext cx="463133" cy="215444"/>
              </a:xfrm>
              <a:prstGeom prst="rect">
                <a:avLst/>
              </a:prstGeom>
              <a:blipFill>
                <a:blip r:embed="rId1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Connecteur : en arc 50">
            <a:extLst>
              <a:ext uri="{FF2B5EF4-FFF2-40B4-BE49-F238E27FC236}">
                <a16:creationId xmlns:a16="http://schemas.microsoft.com/office/drawing/2014/main" id="{00C17EB0-BB31-BED4-9983-CB2C113B71BE}"/>
              </a:ext>
            </a:extLst>
          </p:cNvPr>
          <p:cNvCxnSpPr>
            <a:cxnSpLocks/>
            <a:stCxn id="49" idx="1"/>
            <a:endCxn id="50" idx="0"/>
          </p:cNvCxnSpPr>
          <p:nvPr/>
        </p:nvCxnSpPr>
        <p:spPr>
          <a:xfrm rot="10800000" flipV="1">
            <a:off x="8401459" y="1068375"/>
            <a:ext cx="1677472" cy="748786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 : en arc 51">
            <a:extLst>
              <a:ext uri="{FF2B5EF4-FFF2-40B4-BE49-F238E27FC236}">
                <a16:creationId xmlns:a16="http://schemas.microsoft.com/office/drawing/2014/main" id="{C3253E58-B1BB-8422-1F5D-D8F211AB9BF4}"/>
              </a:ext>
            </a:extLst>
          </p:cNvPr>
          <p:cNvCxnSpPr>
            <a:cxnSpLocks/>
            <a:stCxn id="48" idx="3"/>
            <a:endCxn id="50" idx="1"/>
          </p:cNvCxnSpPr>
          <p:nvPr/>
        </p:nvCxnSpPr>
        <p:spPr>
          <a:xfrm>
            <a:off x="7660386" y="1027962"/>
            <a:ext cx="509506" cy="896921"/>
          </a:xfrm>
          <a:prstGeom prst="curved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rc 52">
            <a:extLst>
              <a:ext uri="{FF2B5EF4-FFF2-40B4-BE49-F238E27FC236}">
                <a16:creationId xmlns:a16="http://schemas.microsoft.com/office/drawing/2014/main" id="{408A2B5B-C870-2778-E95B-3D3A13D32212}"/>
              </a:ext>
            </a:extLst>
          </p:cNvPr>
          <p:cNvCxnSpPr>
            <a:cxnSpLocks/>
            <a:stCxn id="50" idx="2"/>
          </p:cNvCxnSpPr>
          <p:nvPr/>
        </p:nvCxnSpPr>
        <p:spPr>
          <a:xfrm rot="5400000">
            <a:off x="7799565" y="1892873"/>
            <a:ext cx="462163" cy="741626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C6540B94-48CA-2FFC-D8C9-01E9DDA69B80}"/>
              </a:ext>
            </a:extLst>
          </p:cNvPr>
          <p:cNvGrpSpPr/>
          <p:nvPr/>
        </p:nvGrpSpPr>
        <p:grpSpPr>
          <a:xfrm>
            <a:off x="6096000" y="1956167"/>
            <a:ext cx="1563834" cy="1566160"/>
            <a:chOff x="3454498" y="2472442"/>
            <a:chExt cx="1563834" cy="156616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14C1C371-C0A2-7749-8971-7077A550CC28}"/>
                    </a:ext>
                  </a:extLst>
                </p:cNvPr>
                <p:cNvSpPr/>
                <p:nvPr/>
              </p:nvSpPr>
              <p:spPr>
                <a:xfrm>
                  <a:off x="3865935" y="2744191"/>
                  <a:ext cx="1152396" cy="129441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sz="1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14C1C371-C0A2-7749-8971-7077A550CC2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5935" y="2744191"/>
                  <a:ext cx="1152396" cy="129441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  <a:prstDash val="dash"/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ADF6AD-0D53-8681-6F04-AFD2EAAD871F}"/>
                </a:ext>
              </a:extLst>
            </p:cNvPr>
            <p:cNvSpPr/>
            <p:nvPr/>
          </p:nvSpPr>
          <p:spPr>
            <a:xfrm>
              <a:off x="3516100" y="2744192"/>
              <a:ext cx="1502232" cy="12944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ZoneTexte 56">
                  <a:extLst>
                    <a:ext uri="{FF2B5EF4-FFF2-40B4-BE49-F238E27FC236}">
                      <a16:creationId xmlns:a16="http://schemas.microsoft.com/office/drawing/2014/main" id="{D74194B9-D198-F899-42E0-0444843F342F}"/>
                    </a:ext>
                  </a:extLst>
                </p:cNvPr>
                <p:cNvSpPr txBox="1"/>
                <p:nvPr/>
              </p:nvSpPr>
              <p:spPr>
                <a:xfrm>
                  <a:off x="3454498" y="3245573"/>
                  <a:ext cx="463133" cy="215444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57" name="ZoneTexte 56">
                  <a:extLst>
                    <a:ext uri="{FF2B5EF4-FFF2-40B4-BE49-F238E27FC236}">
                      <a16:creationId xmlns:a16="http://schemas.microsoft.com/office/drawing/2014/main" id="{D74194B9-D198-F899-42E0-0444843F34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4498" y="3245573"/>
                  <a:ext cx="463133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1428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ZoneTexte 57">
                  <a:extLst>
                    <a:ext uri="{FF2B5EF4-FFF2-40B4-BE49-F238E27FC236}">
                      <a16:creationId xmlns:a16="http://schemas.microsoft.com/office/drawing/2014/main" id="{960B49E3-E641-C074-B695-2E5167E1D864}"/>
                    </a:ext>
                  </a:extLst>
                </p:cNvPr>
                <p:cNvSpPr txBox="1"/>
                <p:nvPr/>
              </p:nvSpPr>
              <p:spPr>
                <a:xfrm>
                  <a:off x="4035649" y="2472442"/>
                  <a:ext cx="463133" cy="215444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  <m:sub>
                            <m:r>
                              <a:rPr lang="fr-FR" sz="140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sz="14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58" name="ZoneTexte 57">
                  <a:extLst>
                    <a:ext uri="{FF2B5EF4-FFF2-40B4-BE49-F238E27FC236}">
                      <a16:creationId xmlns:a16="http://schemas.microsoft.com/office/drawing/2014/main" id="{960B49E3-E641-C074-B695-2E5167E1D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5649" y="2472442"/>
                  <a:ext cx="463133" cy="215444"/>
                </a:xfrm>
                <a:prstGeom prst="rect">
                  <a:avLst/>
                </a:prstGeom>
                <a:blipFill>
                  <a:blip r:embed="rId15"/>
                  <a:stretch>
                    <a:fillRect t="-2857" b="-1428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ZoneTexte 58">
                <a:extLst>
                  <a:ext uri="{FF2B5EF4-FFF2-40B4-BE49-F238E27FC236}">
                    <a16:creationId xmlns:a16="http://schemas.microsoft.com/office/drawing/2014/main" id="{4A0E244C-9D8E-3BAB-B6C3-B2192B6E4C61}"/>
                  </a:ext>
                </a:extLst>
              </p:cNvPr>
              <p:cNvSpPr txBox="1"/>
              <p:nvPr/>
            </p:nvSpPr>
            <p:spPr>
              <a:xfrm>
                <a:off x="9172987" y="1825147"/>
                <a:ext cx="463133" cy="215444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i="1" dirty="0" smtClean="0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14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sz="1400" dirty="0"/>
              </a:p>
            </p:txBody>
          </p:sp>
        </mc:Choice>
        <mc:Fallback xmlns="">
          <p:sp>
            <p:nvSpPr>
              <p:cNvPr id="59" name="ZoneTexte 58">
                <a:extLst>
                  <a:ext uri="{FF2B5EF4-FFF2-40B4-BE49-F238E27FC236}">
                    <a16:creationId xmlns:a16="http://schemas.microsoft.com/office/drawing/2014/main" id="{4A0E244C-9D8E-3BAB-B6C3-B2192B6E4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2987" y="1825147"/>
                <a:ext cx="463133" cy="215444"/>
              </a:xfrm>
              <a:prstGeom prst="rect">
                <a:avLst/>
              </a:prstGeom>
              <a:blipFill>
                <a:blip r:embed="rId16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Connecteur : en arc 59">
            <a:extLst>
              <a:ext uri="{FF2B5EF4-FFF2-40B4-BE49-F238E27FC236}">
                <a16:creationId xmlns:a16="http://schemas.microsoft.com/office/drawing/2014/main" id="{6F365680-0682-68E0-7E03-0CFF10216BE5}"/>
              </a:ext>
            </a:extLst>
          </p:cNvPr>
          <p:cNvCxnSpPr>
            <a:cxnSpLocks/>
            <a:endCxn id="59" idx="0"/>
          </p:cNvCxnSpPr>
          <p:nvPr/>
        </p:nvCxnSpPr>
        <p:spPr>
          <a:xfrm>
            <a:off x="7670755" y="672664"/>
            <a:ext cx="1733799" cy="1152483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 : en arc 60">
            <a:extLst>
              <a:ext uri="{FF2B5EF4-FFF2-40B4-BE49-F238E27FC236}">
                <a16:creationId xmlns:a16="http://schemas.microsoft.com/office/drawing/2014/main" id="{0003D57A-5570-9026-336A-E3F15993E149}"/>
              </a:ext>
            </a:extLst>
          </p:cNvPr>
          <p:cNvCxnSpPr>
            <a:cxnSpLocks/>
          </p:cNvCxnSpPr>
          <p:nvPr/>
        </p:nvCxnSpPr>
        <p:spPr>
          <a:xfrm rot="10800000" flipV="1">
            <a:off x="9558829" y="1452540"/>
            <a:ext cx="518514" cy="389956"/>
          </a:xfrm>
          <a:prstGeom prst="curved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rc 61">
            <a:extLst>
              <a:ext uri="{FF2B5EF4-FFF2-40B4-BE49-F238E27FC236}">
                <a16:creationId xmlns:a16="http://schemas.microsoft.com/office/drawing/2014/main" id="{BEFFE011-C6C4-48CE-D3F0-066D14FB63A8}"/>
              </a:ext>
            </a:extLst>
          </p:cNvPr>
          <p:cNvCxnSpPr>
            <a:cxnSpLocks/>
            <a:stCxn id="59" idx="2"/>
          </p:cNvCxnSpPr>
          <p:nvPr/>
        </p:nvCxnSpPr>
        <p:spPr>
          <a:xfrm rot="16200000" flipH="1">
            <a:off x="9479887" y="1965258"/>
            <a:ext cx="522121" cy="672786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923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06" y="947193"/>
            <a:ext cx="11437844" cy="1047466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ECM-7.0 performances unchanged</a:t>
            </a:r>
          </a:p>
          <a:p>
            <a:pPr marL="444500" indent="-444500"/>
            <a:r>
              <a:rPr lang="en-US" dirty="0"/>
              <a:t>No impact on runtime (runtime from cross-checker are more accurate)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13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06906DD7-EE3B-8E87-C6A8-3E49E3A9B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902161"/>
              </p:ext>
            </p:extLst>
          </p:nvPr>
        </p:nvGraphicFramePr>
        <p:xfrm>
          <a:off x="744538" y="2292350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7341853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913446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765458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3423618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05326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718731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555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194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711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441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477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412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99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381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399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137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921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927333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C11EFE44-0307-9872-5071-96A093917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630903"/>
              </p:ext>
            </p:extLst>
          </p:nvPr>
        </p:nvGraphicFramePr>
        <p:xfrm>
          <a:off x="6096000" y="2292350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1917777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562236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585156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672782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405037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834658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6876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3498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965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68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07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833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453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244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18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90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004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6585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630F91C-55FA-5AA8-12AC-4ABF85528E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2181" y="4791822"/>
                <a:ext cx="11437844" cy="1162369"/>
              </a:xfrm>
              <a:prstGeom prst="rect">
                <a:avLst/>
              </a:prstGeom>
            </p:spPr>
            <p:txBody>
              <a:bodyPr vert="horz" wrap="square" lIns="0" tIns="45720" rIns="0" bIns="45720" rtlCol="0" anchor="ctr">
                <a:spAutoFit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Wingdings" panose="05000000000000000000" pitchFamily="2" charset="2"/>
                  <a:buChar char="n"/>
                  <a:defRPr sz="2800" b="1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Arial Unicode MS" panose="020B0604020202020204"/>
                    <a:cs typeface="Arial Unicode MS" panose="020B0604020202020204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anose="020F0502020204030204" pitchFamily="34" charset="0"/>
                  <a:buChar char="●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Arial Unicode MS" panose="020B0604020202020204"/>
                    <a:cs typeface="Arial Unicode MS" panose="020B0604020202020204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宋体" panose="02010600030101010101" pitchFamily="2" charset="-122"/>
                  <a:buChar char="－"/>
                  <a:defRPr sz="2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Arial Unicode MS" panose="020B0604020202020204"/>
                    <a:cs typeface="Arial Unicode MS" panose="020B0604020202020204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Arial Unicode MS" panose="020B0604020202020204"/>
                    <a:cs typeface="Arial Unicode MS" panose="020B0604020202020204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44500" indent="-444500"/>
                <a:r>
                  <a:rPr lang="en-US" dirty="0"/>
                  <a:t>Minor </a:t>
                </a:r>
                <a:r>
                  <a:rPr lang="en-US"/>
                  <a:t>differences with </a:t>
                </a:r>
                <a:r>
                  <a:rPr lang="en-US" dirty="0"/>
                  <a:t>ECM behavior come from:</a:t>
                </a:r>
              </a:p>
              <a:p>
                <a:pPr marL="737108" lvl="1" indent="-444500"/>
                <a:r>
                  <a:rPr lang="en-US" sz="2000" dirty="0"/>
                  <a:t>Rounding operations in the computation of non OOB region in a PU</a:t>
                </a:r>
              </a:p>
              <a:p>
                <a:pPr marL="737108" lvl="1" indent="-444500"/>
                <a:r>
                  <a:rPr lang="en-US" sz="2000" dirty="0"/>
                  <a:t>In BDOF process, in case a sub-block is OOB, BDOF offset is not applied during averaging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630F91C-55FA-5AA8-12AC-4ABF85528E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181" y="4791822"/>
                <a:ext cx="11437844" cy="1162369"/>
              </a:xfrm>
              <a:prstGeom prst="rect">
                <a:avLst/>
              </a:prstGeom>
              <a:blipFill>
                <a:blip r:embed="rId2"/>
                <a:stretch>
                  <a:fillRect l="-1759" t="-8377" b="-890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31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" y="1136254"/>
            <a:ext cx="11445164" cy="5106013"/>
          </a:xfrm>
        </p:spPr>
        <p:txBody>
          <a:bodyPr wrap="square" anchor="ctr">
            <a:spAutoFit/>
          </a:bodyPr>
          <a:lstStyle/>
          <a:p>
            <a:pPr marL="444500" indent="-444500">
              <a:spcBef>
                <a:spcPts val="4200"/>
              </a:spcBef>
            </a:pPr>
            <a:r>
              <a:rPr lang="en-US" dirty="0"/>
              <a:t>Propose to remove all sample-level checks and sample-adaptive bi-prediction process from enhanced bi-prediction in ECM</a:t>
            </a:r>
            <a:endParaRPr lang="en-GB" dirty="0"/>
          </a:p>
          <a:p>
            <a:pPr marL="444500" indent="-444500">
              <a:spcBef>
                <a:spcPts val="4200"/>
              </a:spcBef>
            </a:pPr>
            <a:r>
              <a:rPr lang="en-US" dirty="0"/>
              <a:t>Instead, a block-level management of OOB samples is proposed</a:t>
            </a:r>
          </a:p>
          <a:p>
            <a:pPr marL="749808" lvl="1" indent="-457200">
              <a:spcBef>
                <a:spcPts val="600"/>
              </a:spcBef>
              <a:buFont typeface="+mj-lt"/>
              <a:buAutoNum type="arabicPeriod"/>
            </a:pPr>
            <a:r>
              <a:rPr lang="en-GB" dirty="0"/>
              <a:t>identify non-OOB zones inside OOB prediction blocks</a:t>
            </a:r>
          </a:p>
          <a:p>
            <a:pPr marL="749808" lvl="1" indent="-457200">
              <a:spcBef>
                <a:spcPts val="600"/>
              </a:spcBef>
              <a:buFont typeface="+mj-lt"/>
              <a:buAutoNum type="arabicPeriod"/>
            </a:pPr>
            <a:r>
              <a:rPr lang="en-GB" dirty="0"/>
              <a:t>compute intermediate blocks based on non-OOB zones</a:t>
            </a:r>
          </a:p>
          <a:p>
            <a:pPr marL="749808" lvl="1" indent="-457200">
              <a:spcBef>
                <a:spcPts val="600"/>
              </a:spcBef>
              <a:buFont typeface="+mj-lt"/>
              <a:buAutoNum type="arabicPeriod"/>
            </a:pPr>
            <a:r>
              <a:rPr lang="en-GB" dirty="0"/>
              <a:t>apply averaging over the whole block (same as for usual non-OOB blocks)</a:t>
            </a:r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Same compression performance and runtime as ECM-7.0</a:t>
            </a:r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Thanks Kwai and </a:t>
            </a:r>
            <a:r>
              <a:rPr lang="en-GB" dirty="0" err="1"/>
              <a:t>InterDigital</a:t>
            </a:r>
            <a:r>
              <a:rPr lang="en-GB" dirty="0"/>
              <a:t> for cross-checking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655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036" y="1201207"/>
            <a:ext cx="11445164" cy="4898777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Enhanced bi-prediction in ECM (JVET-Z0136)</a:t>
            </a:r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r>
              <a:rPr lang="en-US" dirty="0"/>
              <a:t>Principle: </a:t>
            </a:r>
          </a:p>
          <a:p>
            <a:pPr marL="737108" lvl="1" indent="-444500"/>
            <a:r>
              <a:rPr lang="en-US" dirty="0"/>
              <a:t>In case of out-of-bound (OOB) reference block, OOB prediction samples are not used</a:t>
            </a:r>
          </a:p>
          <a:p>
            <a:pPr marL="919988" lvl="2" indent="-444500"/>
            <a:r>
              <a:rPr lang="en-US" dirty="0"/>
              <a:t>In  case of OOB predictor sample in one ref. picture, bi-prediction is replaced by </a:t>
            </a:r>
            <a:r>
              <a:rPr lang="en-US" dirty="0" err="1"/>
              <a:t>uni</a:t>
            </a:r>
            <a:r>
              <a:rPr lang="en-US" dirty="0"/>
              <a:t>-pred with non-OOB predictor in other ref. picture.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CE7661A-83F7-D367-C818-59E9AFDE3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271" y="1695870"/>
            <a:ext cx="4505999" cy="2929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OOB process in ECM-7.0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5645905"/>
              </a:xfrm>
            </p:spPr>
            <p:txBody>
              <a:bodyPr wrap="square" anchor="t">
                <a:spAutoFit/>
              </a:bodyPr>
              <a:lstStyle/>
              <a:p>
                <a:pPr marL="444500" indent="-444500"/>
                <a:r>
                  <a:rPr lang="en-GB" sz="2400" dirty="0"/>
                  <a:t>Block-level OOB check to avoid useless sample-based process during bi-pred</a:t>
                </a:r>
              </a:p>
              <a:p>
                <a:pPr marL="444500" indent="-444500"/>
                <a:endParaRPr lang="en-GB" sz="2400" dirty="0"/>
              </a:p>
              <a:p>
                <a:pPr marL="444500" indent="-444500"/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444500" indent="-444500"/>
                <a:r>
                  <a:rPr lang="en-GB" sz="2400" dirty="0"/>
                  <a:t>If block is OOB then sample-by-sample prediction happens</a:t>
                </a:r>
              </a:p>
              <a:p>
                <a:pPr marL="573088" lvl="1" indent="-280988"/>
                <a:r>
                  <a:rPr lang="en-GB" sz="2000" dirty="0"/>
                  <a:t>Prediction sample considered OOB if</a:t>
                </a:r>
                <a:r>
                  <a:rPr lang="en-US" sz="2000" dirty="0"/>
                  <a:t>:</a:t>
                </a:r>
              </a:p>
              <a:p>
                <a:pPr marL="895350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𝑅𝑖𝑔h𝑡𝐵𝑑𝑟𝑦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 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𝐿𝑒𝑓𝑡𝐵𝑑𝑟𝑦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𝐵𝑜𝑡𝑡𝑜𝑚𝐵𝑑𝑟𝑦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𝑇𝑜𝑝𝐵𝑑𝑟𝑦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</a:p>
              <a:p>
                <a:pPr marL="292608" lvl="1" indent="0">
                  <a:buNone/>
                </a:pPr>
                <a:endParaRPr lang="en-GB" sz="1800" dirty="0"/>
              </a:p>
              <a:p>
                <a:pPr marL="578358" lvl="1" indent="-285750"/>
                <a:r>
                  <a:rPr lang="en-GB" sz="2000" dirty="0"/>
                  <a:t>Sample adaptive prediction</a:t>
                </a:r>
                <a:r>
                  <a:rPr lang="en-US" sz="2000" dirty="0"/>
                  <a:t>:</a:t>
                </a:r>
                <a:endParaRPr lang="en-US" sz="1800" dirty="0"/>
              </a:p>
              <a:p>
                <a:pPr marL="761238" lvl="2" indent="-285750"/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 dirty="0" err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400" i="1" dirty="0" err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 dirty="0" err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𝑓𝑖𝑛𝑎𝑙</m:t>
                        </m:r>
                      </m:sup>
                    </m:sSubSup>
                    <m:r>
                      <a:rPr lang="en-US" sz="1400" i="1" dirty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4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40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fr-FR" sz="1400" b="0" i="0" dirty="0" smtClean="0"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m:rPr>
                                  <m:nor/>
                                </m:rPr>
                                <a:rPr lang="fr-FR" sz="1400" b="0" i="0" dirty="0" smtClean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f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prediction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sample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is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OOB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and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is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non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OOB</m:t>
                              </m:r>
                            </m:e>
                          </m:mr>
                          <m:mr>
                            <m:e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fr-FR" sz="14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fr-FR" sz="1400" b="0" i="0" dirty="0" smtClean="0"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m:rPr>
                                  <m:nor/>
                                </m:rPr>
                                <a:rPr lang="fr-FR" sz="1400" b="0" i="0" dirty="0" smtClean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f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prediction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sample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fr-FR" sz="1400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is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OOB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and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sSubSup>
                                <m:sSubSupPr>
                                  <m:ctrlP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 dirty="0" err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fr-FR" sz="14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is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non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1400" dirty="0"/>
                                <m:t>OOB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ctrlPr>
                                    <a:rPr lang="fr-FR" sz="1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FR" sz="1400" i="1" dirty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400" i="1" dirty="0" err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1400" i="1" dirty="0" err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  <m:sup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p>
                                  </m:sSub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400" i="1" dirty="0" err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sz="1400" i="1" dirty="0" err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1400" i="1" dirty="0" err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  <m:sup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  <m:r>
                                        <a:rPr lang="en-US" sz="1400" i="1" dirty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p>
                                  </m:sSubSup>
                                  <m:r>
                                    <a:rPr lang="en-US" sz="1400" i="1" dirty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  <m:r>
                                <a:rPr lang="en-US" sz="1400" i="1" dirty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  <m:r>
                                <a:rPr lang="fr-FR" sz="1400" b="0" i="1" dirty="0" smtClean="0">
                                  <a:latin typeface="Cambria Math" panose="02040503050406030204" pitchFamily="18" charset="0"/>
                                </a:rPr>
                                <m:t>          </m:t>
                              </m:r>
                              <m:r>
                                <m:rPr>
                                  <m:nor/>
                                </m:rPr>
                                <a:rPr lang="fr-FR" sz="1400" b="0" i="0" dirty="0" smtClean="0">
                                  <a:latin typeface="Cambria Math" panose="02040503050406030204" pitchFamily="18" charset="0"/>
                                </a:rPr>
                                <m:t>otherwise</m:t>
                              </m:r>
                              <m:r>
                                <a:rPr lang="fr-FR" sz="1400" b="0" i="1" dirty="0" smtClean="0">
                                  <a:latin typeface="Cambria Math" panose="02040503050406030204" pitchFamily="18" charset="0"/>
                                </a:rPr>
                                <m:t>                                  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5645905"/>
              </a:xfrm>
              <a:blipFill>
                <a:blip r:embed="rId2"/>
                <a:stretch>
                  <a:fillRect l="-1603" t="-15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E9B0016-3238-6E22-9303-15621FF82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154934"/>
              </p:ext>
            </p:extLst>
          </p:nvPr>
        </p:nvGraphicFramePr>
        <p:xfrm>
          <a:off x="705046" y="1417245"/>
          <a:ext cx="5937250" cy="119634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650821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.getHor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.getVer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blockOOB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=(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((size.width-1) &lt;&lt; MV_FRACTIONAL_BITS_INTERNAL) 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((size.height-1) &lt;&lt; MV_FRACTIONAL_BITS_INTERNAL) 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4114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0A0A4E-A37A-2014-FC1D-9448A3D2B943}"/>
                  </a:ext>
                </a:extLst>
              </p:cNvPr>
              <p:cNvSpPr txBox="1"/>
              <p:nvPr/>
            </p:nvSpPr>
            <p:spPr>
              <a:xfrm>
                <a:off x="6936896" y="1623525"/>
                <a:ext cx="3974968" cy="8901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lvl="0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h𝑜𝑟𝑀𝑖𝑛</m:t>
                        </m:r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=</m:t>
                        </m:r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𝐿𝑒𝑓𝑡𝐵𝑑𝑟𝑦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  <m:r>
                      <a:rPr lang="en-CA" sz="12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𝑣𝑒𝑟𝑀𝑖𝑛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𝑇𝑜𝑝𝐵𝑑𝑟𝑦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</m:oMath>
                </a14:m>
                <a:r>
                  <a:rPr lang="en-CA" sz="12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h𝑜𝑟𝑀𝑎𝑥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𝑅𝑖𝑔h𝑡𝐵𝑑𝑟𝑦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 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𝑣𝑒𝑟𝑀𝑎𝑥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𝐵𝑜𝑡𝑡𝑜𝑚𝐵𝑑𝑟𝑦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0A0A4E-A37A-2014-FC1D-9448A3D2B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6896" y="1623525"/>
                <a:ext cx="3974968" cy="890115"/>
              </a:xfrm>
              <a:prstGeom prst="rect">
                <a:avLst/>
              </a:prstGeom>
              <a:blipFill>
                <a:blip r:embed="rId3"/>
                <a:stretch>
                  <a:fillRect b="-13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e 11">
            <a:extLst>
              <a:ext uri="{FF2B5EF4-FFF2-40B4-BE49-F238E27FC236}">
                <a16:creationId xmlns:a16="http://schemas.microsoft.com/office/drawing/2014/main" id="{ABF11DF8-DB17-3BAA-604D-5C2B6C854882}"/>
              </a:ext>
            </a:extLst>
          </p:cNvPr>
          <p:cNvGrpSpPr/>
          <p:nvPr/>
        </p:nvGrpSpPr>
        <p:grpSpPr>
          <a:xfrm>
            <a:off x="6642296" y="3429000"/>
            <a:ext cx="3974392" cy="2907145"/>
            <a:chOff x="6642296" y="3429000"/>
            <a:chExt cx="3974392" cy="2907145"/>
          </a:xfrm>
        </p:grpSpPr>
        <p:sp>
          <p:nvSpPr>
            <p:cNvPr id="8" name="Accolade fermante 7">
              <a:extLst>
                <a:ext uri="{FF2B5EF4-FFF2-40B4-BE49-F238E27FC236}">
                  <a16:creationId xmlns:a16="http://schemas.microsoft.com/office/drawing/2014/main" id="{06C3BE7C-986C-336A-6093-28152370FD0F}"/>
                </a:ext>
              </a:extLst>
            </p:cNvPr>
            <p:cNvSpPr/>
            <p:nvPr/>
          </p:nvSpPr>
          <p:spPr>
            <a:xfrm flipV="1">
              <a:off x="6642296" y="3429000"/>
              <a:ext cx="221672" cy="2907145"/>
            </a:xfrm>
            <a:prstGeom prst="rightBrace">
              <a:avLst>
                <a:gd name="adj1" fmla="val 8333"/>
                <a:gd name="adj2" fmla="val 50445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7410A21D-05B3-7417-F3D1-0E228D304FA2}"/>
                </a:ext>
              </a:extLst>
            </p:cNvPr>
            <p:cNvSpPr txBox="1"/>
            <p:nvPr/>
          </p:nvSpPr>
          <p:spPr>
            <a:xfrm>
              <a:off x="6936896" y="4374740"/>
              <a:ext cx="36797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rgbClr val="FF9147"/>
                  </a:solidFill>
                </a:rPr>
                <a:t>GOAL: replace the </a:t>
              </a:r>
              <a:r>
                <a:rPr lang="fr-FR" sz="2000" b="1" dirty="0" err="1">
                  <a:solidFill>
                    <a:srgbClr val="FF9147"/>
                  </a:solidFill>
                </a:rPr>
                <a:t>sample</a:t>
              </a:r>
              <a:r>
                <a:rPr lang="fr-FR" sz="2000" b="1" dirty="0">
                  <a:solidFill>
                    <a:srgbClr val="FF9147"/>
                  </a:solidFill>
                </a:rPr>
                <a:t>-by-</a:t>
              </a:r>
              <a:r>
                <a:rPr lang="fr-FR" sz="2000" b="1" dirty="0" err="1">
                  <a:solidFill>
                    <a:srgbClr val="FF9147"/>
                  </a:solidFill>
                </a:rPr>
                <a:t>sample</a:t>
              </a:r>
              <a:r>
                <a:rPr lang="fr-FR" sz="2000" b="1" dirty="0">
                  <a:solidFill>
                    <a:srgbClr val="FF9147"/>
                  </a:solidFill>
                </a:rPr>
                <a:t> adaptive process by a block-</a:t>
              </a:r>
              <a:r>
                <a:rPr lang="fr-FR" sz="2000" b="1" dirty="0" err="1">
                  <a:solidFill>
                    <a:srgbClr val="FF9147"/>
                  </a:solidFill>
                </a:rPr>
                <a:t>based</a:t>
              </a:r>
              <a:r>
                <a:rPr lang="fr-FR" sz="2000" b="1" dirty="0">
                  <a:solidFill>
                    <a:srgbClr val="FF9147"/>
                  </a:solidFill>
                </a:rPr>
                <a:t> process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93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2559675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000" dirty="0"/>
              </a:p>
              <a:p>
                <a:pPr marL="444500" indent="-444500"/>
                <a:endParaRPr lang="en-GB" sz="2400" dirty="0"/>
              </a:p>
              <a:p>
                <a:pPr marL="444500" indent="-444500"/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2559675"/>
              </a:xfrm>
              <a:blipFill>
                <a:blip r:embed="rId2"/>
                <a:stretch>
                  <a:fillRect l="-1714" t="-38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E06EF3-72D9-234D-CCC2-7FB2B6F72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997" y="839165"/>
            <a:ext cx="4551045" cy="29610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6695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753027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753027"/>
              </a:xfrm>
              <a:blipFill>
                <a:blip r:embed="rId2"/>
                <a:stretch>
                  <a:fillRect l="-1714" t="-13008" b="-138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E06EF3-72D9-234D-CCC2-7FB2B6F72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997" y="839165"/>
            <a:ext cx="4551045" cy="296100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au 12">
                <a:extLst>
                  <a:ext uri="{FF2B5EF4-FFF2-40B4-BE49-F238E27FC236}">
                    <a16:creationId xmlns:a16="http://schemas.microsoft.com/office/drawing/2014/main" id="{CFBC19E4-44F5-E32D-1EA7-40B4D92317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648782"/>
                  </p:ext>
                </p:extLst>
              </p:nvPr>
            </p:nvGraphicFramePr>
            <p:xfrm>
              <a:off x="834508" y="2895438"/>
              <a:ext cx="6209489" cy="34261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209489">
                      <a:extLst>
                        <a:ext uri="{9D8B030D-6E8A-4147-A177-3AD203B41FA5}">
                          <a16:colId xmlns:a16="http://schemas.microsoft.com/office/drawing/2014/main" val="1852463777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𝑀𝑎𝑥</m:t>
                                  </m:r>
                                </m:sub>
                              </m:sSub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= 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sz="14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𝑃𝑜𝑠</m:t>
                                  </m:r>
                                </m:e>
                                <m:sub>
                                  <m:r>
                                    <a:rPr lang="en-CA" sz="14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𝑅𝑖𝑔h𝑡𝐵𝑑𝑟𝑦</m:t>
                                  </m:r>
                                </m:sub>
                              </m:sSub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+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h𝑎𝑙𝑓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_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𝑝𝑖𝑥𝑒𝑙</m:t>
                              </m:r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𝑀𝑖𝑛</m:t>
                                  </m:r>
                                </m:sub>
                              </m:sSub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= 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sz="14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𝑃𝑜𝑠</m:t>
                                  </m:r>
                                </m:e>
                                <m:sub>
                                  <m:r>
                                    <a:rPr lang="en-CA" sz="14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𝐿𝑒𝑓𝑡𝐵𝑑𝑟𝑦</m:t>
                                  </m:r>
                                </m:sub>
                              </m:sSub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−</m:t>
                              </m:r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 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h𝑎𝑙𝑓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_</m:t>
                              </m:r>
                              <m:r>
                                <a:rPr lang="en-CA" sz="14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𝑝𝑖𝑥𝑒𝑙</m:t>
                              </m:r>
                              <m:r>
                                <a:rPr lang="en-CA" sz="140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)</m:t>
                              </m:r>
                            </m:oMath>
                          </a14:m>
                          <a:r>
                            <a:rPr lang="en-CA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400" i="1" u="sng">
                                        <a:solidFill>
                                          <a:srgbClr val="0080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𝑀𝑎𝑥</m:t>
                                    </m:r>
                                  </m:sub>
                                </m:sSub>
                                <m: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= </m:t>
                                </m:r>
                                <m:r>
                                  <a:rPr lang="en-US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fr-FR" sz="1400" i="1" u="sng">
                                        <a:solidFill>
                                          <a:srgbClr val="0080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400" i="1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𝑃𝑜𝑠</m:t>
                                    </m:r>
                                  </m:e>
                                  <m:sub>
                                    <m:r>
                                      <a:rPr lang="en-CA" sz="1400" i="1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𝐵𝑜𝑡𝑡𝑜𝑚𝐵𝑑𝑟𝑦</m:t>
                                    </m:r>
                                  </m:sub>
                                </m:sSub>
                                <m:r>
                                  <a:rPr lang="en-CA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+ 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h𝑎𝑙𝑓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_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𝑝𝑖𝑥𝑒𝑙</m:t>
                                </m:r>
                                <m:r>
                                  <a:rPr lang="en-CA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1400" i="1" u="sng">
                                        <a:solidFill>
                                          <a:srgbClr val="0080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𝑀𝑖𝑛</m:t>
                                    </m:r>
                                  </m:sub>
                                </m:sSub>
                                <m: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= </m:t>
                                </m:r>
                                <m:r>
                                  <a:rPr lang="en-US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fr-FR" sz="1400" i="1" u="sng">
                                        <a:solidFill>
                                          <a:srgbClr val="00808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400" i="1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𝑃𝑜𝑠</m:t>
                                    </m:r>
                                  </m:e>
                                  <m:sub>
                                    <m:r>
                                      <a:rPr lang="en-CA" sz="1400" i="1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𝑇𝑜𝑝𝐵𝑑𝑟𝑦</m:t>
                                    </m:r>
                                  </m:sub>
                                </m:sSub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−</m:t>
                                </m:r>
                                <m:r>
                                  <a:rPr lang="en-CA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 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h𝑎𝑙𝑓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_</m:t>
                                </m:r>
                                <m:r>
                                  <a:rPr lang="en-CA" sz="14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𝑝𝑖𝑥𝑒𝑙</m:t>
                                </m:r>
                                <m:r>
                                  <a:rPr lang="en-CA" sz="14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𝒍𝒆𝒇𝒕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𝒃𝒍𝒐𝒄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sub>
                              </m:sSub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𝒕𝒐𝒑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𝒃𝒍𝒐𝒄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𝒓𝒊𝒈</m:t>
                                  </m:r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𝒉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𝒍𝒆𝒇𝒕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+(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𝒃𝒍𝒐𝒄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𝒃𝒐𝒕𝒕𝒐𝒎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𝒕𝒐𝒑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+(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𝒃𝒍𝒐𝒄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𝑯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−</m:t>
                              </m:r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 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𝒎𝒂𝒙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𝑴𝒊𝒏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𝒍𝒆𝒇𝒕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)−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𝒍𝒆𝒇𝒕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) ) / 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𝑫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         </a:t>
                          </a:r>
                          <a:r>
                            <a:rPr lang="en-US" sz="1400" b="1" baseline="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//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𝑫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= full pel distance in MV steps</a:t>
                          </a:r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 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𝒎𝒂𝒙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𝑴𝒊𝒏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𝒕𝒐𝒑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)−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𝒕𝒐𝒑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)/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𝑫</m:t>
                              </m:r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𝒘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 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𝒎𝒊𝒏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𝑴𝒂𝒙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𝒓𝒊𝒈𝒉𝒕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)−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𝒍𝒆𝒇𝒕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)/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𝑫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− 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</m:t>
                              </m:r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400" b="1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 </m:t>
                              </m:r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𝒎𝒊𝒏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𝑴𝒂𝒙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𝒃𝒐𝒕𝒕𝒐𝒎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)−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𝒕𝒐𝒑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)/</m:t>
                              </m:r>
                              <m:r>
                                <a:rPr lang="fr-FR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𝑫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− </m:t>
                              </m:r>
                              <m:sSub>
                                <m:sSubPr>
                                  <m:ctrlPr>
                                    <a:rPr lang="fr-FR" sz="1400" b="1" i="1" u="sng">
                                      <a:solidFill>
                                        <a:srgbClr val="00808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𝒁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𝟏</m:t>
                              </m:r>
                            </m:oMath>
                          </a14:m>
                          <a:endParaRPr lang="fr-FR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193025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au 12">
                <a:extLst>
                  <a:ext uri="{FF2B5EF4-FFF2-40B4-BE49-F238E27FC236}">
                    <a16:creationId xmlns:a16="http://schemas.microsoft.com/office/drawing/2014/main" id="{CFBC19E4-44F5-E32D-1EA7-40B4D92317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648782"/>
                  </p:ext>
                </p:extLst>
              </p:nvPr>
            </p:nvGraphicFramePr>
            <p:xfrm>
              <a:off x="834508" y="2895438"/>
              <a:ext cx="6209489" cy="34261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209489">
                      <a:extLst>
                        <a:ext uri="{9D8B030D-6E8A-4147-A177-3AD203B41FA5}">
                          <a16:colId xmlns:a16="http://schemas.microsoft.com/office/drawing/2014/main" val="1852463777"/>
                        </a:ext>
                      </a:extLst>
                    </a:gridCol>
                  </a:tblGrid>
                  <a:tr h="342614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8" t="-177" r="-196" b="-24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1930253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64275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2047740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444500" indent="-444500"/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2047740"/>
              </a:xfrm>
              <a:blipFill>
                <a:blip r:embed="rId2"/>
                <a:stretch>
                  <a:fillRect l="-1714" t="-47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E06EF3-72D9-234D-CCC2-7FB2B6F72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997" y="839165"/>
            <a:ext cx="4551045" cy="29610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6663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573088" lvl="1" indent="-280988"/>
                <a:r>
                  <a:rPr lang="en-GB" sz="2000" dirty="0"/>
                  <a:t>Compute intermediate block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000" dirty="0"/>
                  <a:t> as:</a:t>
                </a:r>
              </a:p>
              <a:p>
                <a:pPr marL="755968" lvl="2" indent="-280988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inside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1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 outside</a:t>
                </a:r>
              </a:p>
              <a:p>
                <a:pPr marL="444500" indent="-444500"/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  <a:blipFill>
                <a:blip r:embed="rId2"/>
                <a:stretch>
                  <a:fillRect l="-1714" t="-35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E06EF3-72D9-234D-CCC2-7FB2B6F72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997" y="839165"/>
            <a:ext cx="4551045" cy="29610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621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573088" lvl="1" indent="-280988"/>
                <a:r>
                  <a:rPr lang="en-GB" sz="2000" dirty="0"/>
                  <a:t>Compute intermediate block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000" dirty="0"/>
                  <a:t> as:</a:t>
                </a:r>
              </a:p>
              <a:p>
                <a:pPr marL="755968" lvl="2" indent="-280988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inside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1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 outside</a:t>
                </a:r>
              </a:p>
              <a:p>
                <a:pPr marL="444500" indent="-444500"/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  <a:blipFill>
                <a:blip r:embed="rId2"/>
                <a:stretch>
                  <a:fillRect l="-1714" t="-35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62071E6-6C7A-2175-88CE-D287BCC3B6D5}"/>
              </a:ext>
            </a:extLst>
          </p:cNvPr>
          <p:cNvGrpSpPr/>
          <p:nvPr/>
        </p:nvGrpSpPr>
        <p:grpSpPr>
          <a:xfrm>
            <a:off x="6760620" y="1012267"/>
            <a:ext cx="4754413" cy="2961006"/>
            <a:chOff x="2534939" y="3276466"/>
            <a:chExt cx="5457226" cy="312568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F87F83F-5914-5190-FC58-BD2034293D53}"/>
                </a:ext>
              </a:extLst>
            </p:cNvPr>
            <p:cNvGrpSpPr/>
            <p:nvPr/>
          </p:nvGrpSpPr>
          <p:grpSpPr>
            <a:xfrm>
              <a:off x="2534939" y="4815878"/>
              <a:ext cx="1616618" cy="1586270"/>
              <a:chOff x="3401714" y="2452332"/>
              <a:chExt cx="1616618" cy="158627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59B1326D-C6D3-966C-BE68-5BC806AD1430}"/>
                      </a:ext>
                    </a:extLst>
                  </p:cNvPr>
                  <p:cNvSpPr/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DB0F6544-AC1F-7C62-8AF5-20746FF095E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>
                    <a:solidFill>
                      <a:schemeClr val="tx1"/>
                    </a:solidFill>
                    <a:prstDash val="dash"/>
                  </a:ln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5C39375-84B0-11BA-570F-89C9B0F39E2E}"/>
                  </a:ext>
                </a:extLst>
              </p:cNvPr>
              <p:cNvSpPr/>
              <p:nvPr/>
            </p:nvSpPr>
            <p:spPr>
              <a:xfrm>
                <a:off x="3516100" y="2744192"/>
                <a:ext cx="1502232" cy="12944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ZoneTexte 15">
                    <a:extLst>
                      <a:ext uri="{FF2B5EF4-FFF2-40B4-BE49-F238E27FC236}">
                        <a16:creationId xmlns:a16="http://schemas.microsoft.com/office/drawing/2014/main" id="{77F47075-9824-4BCF-48C9-4BAA7B93BC7C}"/>
                      </a:ext>
                    </a:extLst>
                  </p:cNvPr>
                  <p:cNvSpPr txBox="1"/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16" name="ZoneTexte 15">
                    <a:extLst>
                      <a:ext uri="{FF2B5EF4-FFF2-40B4-BE49-F238E27FC236}">
                        <a16:creationId xmlns:a16="http://schemas.microsoft.com/office/drawing/2014/main" id="{77F47075-9824-4BCF-48C9-4BAA7B93BC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15152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ZoneTexte 16">
                    <a:extLst>
                      <a:ext uri="{FF2B5EF4-FFF2-40B4-BE49-F238E27FC236}">
                        <a16:creationId xmlns:a16="http://schemas.microsoft.com/office/drawing/2014/main" id="{B8E58F9B-ACC5-6C1D-3153-7A8CC3097637}"/>
                      </a:ext>
                    </a:extLst>
                  </p:cNvPr>
                  <p:cNvSpPr txBox="1"/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17" name="ZoneTexte 16">
                    <a:extLst>
                      <a:ext uri="{FF2B5EF4-FFF2-40B4-BE49-F238E27FC236}">
                        <a16:creationId xmlns:a16="http://schemas.microsoft.com/office/drawing/2014/main" id="{B8E58F9B-ACC5-6C1D-3153-7A8CC309763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2564" r="-34848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82BC5D9-D462-D89B-CFE3-10ECE3E024C7}"/>
                    </a:ext>
                  </a:extLst>
                </p:cNvPr>
                <p:cNvSpPr/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82BC5D9-D462-D89B-CFE3-10ECE3E024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EE6A32C3-DE66-062E-D8FD-5DCF683A19DC}"/>
                    </a:ext>
                  </a:extLst>
                </p:cNvPr>
                <p:cNvSpPr/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EE6A32C3-DE66-062E-D8FD-5DCF683A19D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ZoneTexte 9">
                  <a:extLst>
                    <a:ext uri="{FF2B5EF4-FFF2-40B4-BE49-F238E27FC236}">
                      <a16:creationId xmlns:a16="http://schemas.microsoft.com/office/drawing/2014/main" id="{78BADEAE-9664-50DF-90DE-A08F7E1B0D90}"/>
                    </a:ext>
                  </a:extLst>
                </p:cNvPr>
                <p:cNvSpPr txBox="1"/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10" name="ZoneTexte 9">
                  <a:extLst>
                    <a:ext uri="{FF2B5EF4-FFF2-40B4-BE49-F238E27FC236}">
                      <a16:creationId xmlns:a16="http://schemas.microsoft.com/office/drawing/2014/main" id="{78BADEAE-9664-50DF-90DE-A08F7E1B0D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16667" b="-2325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Connecteur : en arc 10">
              <a:extLst>
                <a:ext uri="{FF2B5EF4-FFF2-40B4-BE49-F238E27FC236}">
                  <a16:creationId xmlns:a16="http://schemas.microsoft.com/office/drawing/2014/main" id="{8DFFC091-EAD8-B02C-43C6-7539D7C5728D}"/>
                </a:ext>
              </a:extLst>
            </p:cNvPr>
            <p:cNvCxnSpPr>
              <a:cxnSpLocks/>
              <a:stCxn id="9" idx="1"/>
              <a:endCxn id="10" idx="0"/>
            </p:cNvCxnSpPr>
            <p:nvPr/>
          </p:nvCxnSpPr>
          <p:spPr>
            <a:xfrm rot="10800000" flipV="1">
              <a:off x="4897295" y="3923671"/>
              <a:ext cx="1592638" cy="789202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 : en arc 11">
              <a:extLst>
                <a:ext uri="{FF2B5EF4-FFF2-40B4-BE49-F238E27FC236}">
                  <a16:creationId xmlns:a16="http://schemas.microsoft.com/office/drawing/2014/main" id="{636BDD32-38F6-5BE6-5250-05FA50EDA574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rot="5400000">
              <a:off x="4307636" y="4845813"/>
              <a:ext cx="445600" cy="733718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 : en arc 12">
              <a:extLst>
                <a:ext uri="{FF2B5EF4-FFF2-40B4-BE49-F238E27FC236}">
                  <a16:creationId xmlns:a16="http://schemas.microsoft.com/office/drawing/2014/main" id="{67BF6CA0-AB08-4B8A-3A33-0F9A40E39872}"/>
                </a:ext>
              </a:extLst>
            </p:cNvPr>
            <p:cNvCxnSpPr>
              <a:cxnSpLocks/>
              <a:stCxn id="8" idx="3"/>
              <a:endCxn id="10" idx="1"/>
            </p:cNvCxnSpPr>
            <p:nvPr/>
          </p:nvCxnSpPr>
          <p:spPr>
            <a:xfrm>
              <a:off x="4156222" y="3923674"/>
              <a:ext cx="509506" cy="92769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0057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Proposed block-based process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</p:spPr>
            <p:txBody>
              <a:bodyPr wrap="square" anchor="t">
                <a:sp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If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is OOB then:</a:t>
                </a:r>
              </a:p>
              <a:p>
                <a:pPr marL="573088" lvl="1" indent="-280988"/>
                <a:r>
                  <a:rPr lang="en-GB" sz="2000" dirty="0"/>
                  <a:t>Compute non-OOB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20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000" dirty="0"/>
                  <a:t> in prediction block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573088" lvl="1" indent="-280988"/>
                <a:r>
                  <a:rPr lang="en-GB" sz="2000" dirty="0"/>
                  <a:t>Compute intermediate block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GB" sz="2000" dirty="0"/>
                  <a:t> as:</a:t>
                </a:r>
              </a:p>
              <a:p>
                <a:pPr marL="755968" lvl="2" indent="-280988"/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inside zone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18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180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fr-FR" sz="1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1800" dirty="0"/>
                  <a:t> outside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GB" sz="2400" dirty="0"/>
                  <a:t>Otherwise set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r-FR" sz="24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fr-FR" sz="24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GB" sz="2400" dirty="0"/>
              </a:p>
              <a:p>
                <a:pPr marL="0" indent="0">
                  <a:buNone/>
                </a:pPr>
                <a:endParaRPr lang="en-GB" sz="2400" dirty="0"/>
              </a:p>
              <a:p>
                <a:pPr marL="573088" lvl="1" indent="-280988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318" y="935970"/>
                <a:ext cx="11030174" cy="2755626"/>
              </a:xfrm>
              <a:blipFill>
                <a:blip r:embed="rId2"/>
                <a:stretch>
                  <a:fillRect l="-1714" t="-35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9</a:t>
            </a:fld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62071E6-6C7A-2175-88CE-D287BCC3B6D5}"/>
              </a:ext>
            </a:extLst>
          </p:cNvPr>
          <p:cNvGrpSpPr/>
          <p:nvPr/>
        </p:nvGrpSpPr>
        <p:grpSpPr>
          <a:xfrm>
            <a:off x="6760620" y="1012267"/>
            <a:ext cx="4754413" cy="2961006"/>
            <a:chOff x="2534939" y="3276466"/>
            <a:chExt cx="5457226" cy="312568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F87F83F-5914-5190-FC58-BD2034293D53}"/>
                </a:ext>
              </a:extLst>
            </p:cNvPr>
            <p:cNvGrpSpPr/>
            <p:nvPr/>
          </p:nvGrpSpPr>
          <p:grpSpPr>
            <a:xfrm>
              <a:off x="2534939" y="4815878"/>
              <a:ext cx="1616618" cy="1586270"/>
              <a:chOff x="3401714" y="2452332"/>
              <a:chExt cx="1616618" cy="158627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59B1326D-C6D3-966C-BE68-5BC806AD1430}"/>
                      </a:ext>
                    </a:extLst>
                  </p:cNvPr>
                  <p:cNvSpPr/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DB0F6544-AC1F-7C62-8AF5-20746FF095E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65935" y="2744191"/>
                    <a:ext cx="1152396" cy="129441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>
                    <a:solidFill>
                      <a:schemeClr val="tx1"/>
                    </a:solidFill>
                    <a:prstDash val="dash"/>
                  </a:ln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5C39375-84B0-11BA-570F-89C9B0F39E2E}"/>
                  </a:ext>
                </a:extLst>
              </p:cNvPr>
              <p:cNvSpPr/>
              <p:nvPr/>
            </p:nvSpPr>
            <p:spPr>
              <a:xfrm>
                <a:off x="3516100" y="2744192"/>
                <a:ext cx="1502232" cy="12944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ZoneTexte 15">
                    <a:extLst>
                      <a:ext uri="{FF2B5EF4-FFF2-40B4-BE49-F238E27FC236}">
                        <a16:creationId xmlns:a16="http://schemas.microsoft.com/office/drawing/2014/main" id="{77F47075-9824-4BCF-48C9-4BAA7B93BC7C}"/>
                      </a:ext>
                    </a:extLst>
                  </p:cNvPr>
                  <p:cNvSpPr txBox="1"/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16" name="ZoneTexte 15">
                    <a:extLst>
                      <a:ext uri="{FF2B5EF4-FFF2-40B4-BE49-F238E27FC236}">
                        <a16:creationId xmlns:a16="http://schemas.microsoft.com/office/drawing/2014/main" id="{77F47075-9824-4BCF-48C9-4BAA7B93BC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01714" y="3238121"/>
                    <a:ext cx="463133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15152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ZoneTexte 16">
                    <a:extLst>
                      <a:ext uri="{FF2B5EF4-FFF2-40B4-BE49-F238E27FC236}">
                        <a16:creationId xmlns:a16="http://schemas.microsoft.com/office/drawing/2014/main" id="{B8E58F9B-ACC5-6C1D-3153-7A8CC3097637}"/>
                      </a:ext>
                    </a:extLst>
                  </p:cNvPr>
                  <p:cNvSpPr txBox="1"/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noFill/>
                </p:spPr>
                <p:txBody>
                  <a:bodyPr wrap="square" t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fr-FR" i="1" dirty="0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fr-FR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fr-FR" dirty="0"/>
                  </a:p>
                </p:txBody>
              </p:sp>
            </mc:Choice>
            <mc:Fallback xmlns="">
              <p:sp>
                <p:nvSpPr>
                  <p:cNvPr id="17" name="ZoneTexte 16">
                    <a:extLst>
                      <a:ext uri="{FF2B5EF4-FFF2-40B4-BE49-F238E27FC236}">
                        <a16:creationId xmlns:a16="http://schemas.microsoft.com/office/drawing/2014/main" id="{B8E58F9B-ACC5-6C1D-3153-7A8CC309763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35649" y="2452332"/>
                    <a:ext cx="46313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2564" r="-34848" b="-3589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82BC5D9-D462-D89B-CFE3-10ECE3E024C7}"/>
                    </a:ext>
                  </a:extLst>
                </p:cNvPr>
                <p:cNvSpPr/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82BC5D9-D462-D89B-CFE3-10ECE3E024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3990" y="3276469"/>
                  <a:ext cx="1502232" cy="12944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EE6A32C3-DE66-062E-D8FD-5DCF683A19DC}"/>
                    </a:ext>
                  </a:extLst>
                </p:cNvPr>
                <p:cNvSpPr/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fr-FR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fr-FR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EE6A32C3-DE66-062E-D8FD-5DCF683A19D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9933" y="3276466"/>
                  <a:ext cx="1502232" cy="12944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127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ZoneTexte 9">
                  <a:extLst>
                    <a:ext uri="{FF2B5EF4-FFF2-40B4-BE49-F238E27FC236}">
                      <a16:creationId xmlns:a16="http://schemas.microsoft.com/office/drawing/2014/main" id="{78BADEAE-9664-50DF-90DE-A08F7E1B0D90}"/>
                    </a:ext>
                  </a:extLst>
                </p:cNvPr>
                <p:cNvSpPr txBox="1"/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noFill/>
              </p:spPr>
              <p:txBody>
                <a:bodyPr wrap="square" t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 dirty="0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fr-FR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10" name="ZoneTexte 9">
                  <a:extLst>
                    <a:ext uri="{FF2B5EF4-FFF2-40B4-BE49-F238E27FC236}">
                      <a16:creationId xmlns:a16="http://schemas.microsoft.com/office/drawing/2014/main" id="{78BADEAE-9664-50DF-90DE-A08F7E1B0D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5728" y="4712873"/>
                  <a:ext cx="463133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16667" b="-2325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Connecteur : en arc 10">
              <a:extLst>
                <a:ext uri="{FF2B5EF4-FFF2-40B4-BE49-F238E27FC236}">
                  <a16:creationId xmlns:a16="http://schemas.microsoft.com/office/drawing/2014/main" id="{8DFFC091-EAD8-B02C-43C6-7539D7C5728D}"/>
                </a:ext>
              </a:extLst>
            </p:cNvPr>
            <p:cNvCxnSpPr>
              <a:cxnSpLocks/>
              <a:stCxn id="9" idx="1"/>
              <a:endCxn id="10" idx="0"/>
            </p:cNvCxnSpPr>
            <p:nvPr/>
          </p:nvCxnSpPr>
          <p:spPr>
            <a:xfrm rot="10800000" flipV="1">
              <a:off x="4897295" y="3923671"/>
              <a:ext cx="1592638" cy="789202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 : en arc 11">
              <a:extLst>
                <a:ext uri="{FF2B5EF4-FFF2-40B4-BE49-F238E27FC236}">
                  <a16:creationId xmlns:a16="http://schemas.microsoft.com/office/drawing/2014/main" id="{636BDD32-38F6-5BE6-5250-05FA50EDA574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rot="5400000">
              <a:off x="4307636" y="4845813"/>
              <a:ext cx="445600" cy="733718"/>
            </a:xfrm>
            <a:prstGeom prst="curved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 : en arc 12">
              <a:extLst>
                <a:ext uri="{FF2B5EF4-FFF2-40B4-BE49-F238E27FC236}">
                  <a16:creationId xmlns:a16="http://schemas.microsoft.com/office/drawing/2014/main" id="{67BF6CA0-AB08-4B8A-3A33-0F9A40E39872}"/>
                </a:ext>
              </a:extLst>
            </p:cNvPr>
            <p:cNvCxnSpPr>
              <a:cxnSpLocks/>
              <a:stCxn id="8" idx="3"/>
              <a:endCxn id="10" idx="1"/>
            </p:cNvCxnSpPr>
            <p:nvPr/>
          </p:nvCxnSpPr>
          <p:spPr>
            <a:xfrm>
              <a:off x="4156222" y="3923674"/>
              <a:ext cx="509506" cy="92769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6106331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eate a new document." ma:contentTypeScope="" ma:versionID="ffde462093c9e457f5f59631d1147ae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ae5974671ea7f0bc05535c1666151f7f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E8035C-9D8A-4DDF-BC2A-1E99605E5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4565</TotalTime>
  <Words>1197</Words>
  <Application>Microsoft Office PowerPoint</Application>
  <PresentationFormat>Grand écran</PresentationFormat>
  <Paragraphs>299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宋体</vt:lpstr>
      <vt:lpstr>Arial</vt:lpstr>
      <vt:lpstr>Arial Unicode MS</vt:lpstr>
      <vt:lpstr>Calibri</vt:lpstr>
      <vt:lpstr>Calibri Light</vt:lpstr>
      <vt:lpstr>Cambria Math</vt:lpstr>
      <vt:lpstr>Consolas</vt:lpstr>
      <vt:lpstr>Times New Roman</vt:lpstr>
      <vt:lpstr>Wingdings</vt:lpstr>
      <vt:lpstr>回顾</vt:lpstr>
      <vt:lpstr>JVET-AC0124 Non-EE2: Bi-prediction with block-level only out-of-bound management </vt:lpstr>
      <vt:lpstr>Context</vt:lpstr>
      <vt:lpstr>OOB process in ECM-7.0</vt:lpstr>
      <vt:lpstr>Proposed block-based process</vt:lpstr>
      <vt:lpstr>Proposed block-based process</vt:lpstr>
      <vt:lpstr>Proposed block-based process</vt:lpstr>
      <vt:lpstr>Proposed block-based process</vt:lpstr>
      <vt:lpstr>Proposed block-based process</vt:lpstr>
      <vt:lpstr>Proposed block-based process</vt:lpstr>
      <vt:lpstr>Proposed block-based process</vt:lpstr>
      <vt:lpstr>Proposed block-based process</vt:lpstr>
      <vt:lpstr>Properties of the proposal</vt:lpstr>
      <vt:lpstr>Experimental results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Fabrice Le Leannec</cp:lastModifiedBy>
  <cp:revision>59</cp:revision>
  <dcterms:created xsi:type="dcterms:W3CDTF">2018-04-28T02:54:17Z</dcterms:created>
  <dcterms:modified xsi:type="dcterms:W3CDTF">2023-01-12T16:51:42Z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</Properties>
</file>