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16">
  <p:sldMasterIdLst>
    <p:sldMasterId id="2147483648" r:id="rId1"/>
  </p:sldMasterIdLst>
  <p:notesMasterIdLst>
    <p:notesMasterId r:id="rId5"/>
  </p:notesMasterIdLst>
  <p:handoutMasterIdLst>
    <p:handoutMasterId r:id="rId12"/>
  </p:handoutMasterIdLst>
  <p:sldIdLst>
    <p:sldId id="484" r:id="rId3"/>
    <p:sldId id="766" r:id="rId4"/>
    <p:sldId id="776" r:id="rId6"/>
    <p:sldId id="777" r:id="rId7"/>
    <p:sldId id="778" r:id="rId8"/>
    <p:sldId id="779" r:id="rId9"/>
    <p:sldId id="780" r:id="rId10"/>
    <p:sldId id="770" r:id="rId11"/>
  </p:sldIdLst>
  <p:sldSz cx="12192000" cy="6858000"/>
  <p:notesSz cx="6858000" cy="9144000"/>
  <p:custDataLst>
    <p:tags r:id="rId16"/>
  </p:custDataLst>
  <p:defaultTextStyle>
    <a:defPPr>
      <a:defRPr lang="en-US"/>
    </a:defPPr>
    <a:lvl1pPr algn="l" rtl="0" eaLnBrk="0" fontAlgn="base" hangingPunct="0">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6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6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6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6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6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4182"/>
    <a:srgbClr val="15487D"/>
    <a:srgbClr val="1E4BA7"/>
    <a:srgbClr val="004C97"/>
    <a:srgbClr val="004181"/>
    <a:srgbClr val="9F1115"/>
    <a:srgbClr val="000000"/>
    <a:srgbClr val="E6E6E6"/>
    <a:srgbClr val="5374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70" autoAdjust="0"/>
    <p:restoredTop sz="86878" autoAdjust="0"/>
  </p:normalViewPr>
  <p:slideViewPr>
    <p:cSldViewPr snapToGrid="0">
      <p:cViewPr varScale="1">
        <p:scale>
          <a:sx n="77" d="100"/>
          <a:sy n="77" d="100"/>
        </p:scale>
        <p:origin x="763" y="53"/>
      </p:cViewPr>
      <p:guideLst/>
    </p:cSldViewPr>
  </p:slideViewPr>
  <p:notesTextViewPr>
    <p:cViewPr>
      <p:scale>
        <a:sx n="1" d="1"/>
        <a:sy n="1" d="1"/>
      </p:scale>
      <p:origin x="0" y="0"/>
    </p:cViewPr>
  </p:notesTextViewPr>
  <p:notesViewPr>
    <p:cSldViewPr snapToGrid="0">
      <p:cViewPr varScale="1">
        <p:scale>
          <a:sx n="52" d="100"/>
          <a:sy n="52" d="100"/>
        </p:scale>
        <p:origin x="1824" y="5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gs" Target="tags/tag8.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D2AA64E-2965-4E2F-94EB-5F959AA8738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9C6749B-331A-43E9-8BFA-938FF8CA72D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4AB45E-A16E-4ECE-8561-605081E31EF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8613AD-59D8-4D01-82C6-706CC7DEA64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8613AD-59D8-4D01-82C6-706CC7DEA64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8613AD-59D8-4D01-82C6-706CC7DEA64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8613AD-59D8-4D01-82C6-706CC7DEA64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8613AD-59D8-4D01-82C6-706CC7DEA64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8613AD-59D8-4D01-82C6-706CC7DEA64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8613AD-59D8-4D01-82C6-706CC7DEA64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4" name="矩形 3"/>
          <p:cNvSpPr/>
          <p:nvPr/>
        </p:nvSpPr>
        <p:spPr>
          <a:xfrm>
            <a:off x="2" y="252416"/>
            <a:ext cx="11952817" cy="176688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350" dirty="0">
              <a:solidFill>
                <a:srgbClr val="1E4BA7"/>
              </a:solidFill>
              <a:latin typeface="Eras Demi ITC" panose="020B0805030504020804" pitchFamily="34" charset="0"/>
              <a:cs typeface="Aparajita" panose="020B0604020202020204" pitchFamily="34" charset="0"/>
            </a:endParaRPr>
          </a:p>
        </p:txBody>
      </p:sp>
      <p:sp>
        <p:nvSpPr>
          <p:cNvPr id="5" name="矩形 4"/>
          <p:cNvSpPr/>
          <p:nvPr/>
        </p:nvSpPr>
        <p:spPr>
          <a:xfrm>
            <a:off x="0" y="5949950"/>
            <a:ext cx="12192000" cy="9271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350"/>
          </a:p>
        </p:txBody>
      </p:sp>
      <p:sp>
        <p:nvSpPr>
          <p:cNvPr id="2" name="标题 1"/>
          <p:cNvSpPr>
            <a:spLocks noGrp="1"/>
          </p:cNvSpPr>
          <p:nvPr>
            <p:ph type="title"/>
          </p:nvPr>
        </p:nvSpPr>
        <p:spPr>
          <a:xfrm>
            <a:off x="831851" y="1449764"/>
            <a:ext cx="10515600" cy="2342308"/>
          </a:xfrm>
        </p:spPr>
        <p:txBody>
          <a:bodyPr anchor="b"/>
          <a:lstStyle>
            <a:lvl1pPr>
              <a:defRPr sz="2800" b="1">
                <a:latin typeface="Arial" panose="020B0604020202020204" pitchFamily="34" charset="0"/>
                <a:cs typeface="Arial" panose="020B0604020202020204" pitchFamily="34" charset="0"/>
              </a:defRPr>
            </a:lvl1pPr>
          </a:lstStyle>
          <a:p>
            <a:r>
              <a:rPr lang="zh-CN" altLang="en-US" dirty="0"/>
              <a:t>单击此处编辑母版标题样式</a:t>
            </a:r>
            <a:endParaRPr lang="zh-CN" altLang="en-US" dirty="0"/>
          </a:p>
        </p:txBody>
      </p:sp>
      <p:sp>
        <p:nvSpPr>
          <p:cNvPr id="3" name="文本占位符 2"/>
          <p:cNvSpPr>
            <a:spLocks noGrp="1"/>
          </p:cNvSpPr>
          <p:nvPr>
            <p:ph type="body" idx="1" hasCustomPrompt="1"/>
          </p:nvPr>
        </p:nvSpPr>
        <p:spPr>
          <a:xfrm>
            <a:off x="1518024" y="4329489"/>
            <a:ext cx="9829427" cy="1500187"/>
          </a:xfrm>
        </p:spPr>
        <p:txBody>
          <a:bodyPr/>
          <a:lstStyle>
            <a:lvl1pPr marL="0" indent="0">
              <a:buNone/>
              <a:defRPr sz="2000" b="1">
                <a:solidFill>
                  <a:schemeClr val="tx1">
                    <a:tint val="75000"/>
                  </a:schemeClr>
                </a:solidFill>
                <a:latin typeface="Arial" panose="020B0604020202020204" pitchFamily="34" charset="0"/>
                <a:cs typeface="Arial" panose="020B0604020202020204" pitchFamily="34" charset="0"/>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zh-CN" altLang="en-US" dirty="0"/>
              <a:t>编辑母版文本样式</a:t>
            </a:r>
            <a:endParaRPr lang="zh-CN" altLang="en-US" dirty="0"/>
          </a:p>
        </p:txBody>
      </p:sp>
      <p:sp>
        <p:nvSpPr>
          <p:cNvPr id="72" name="矩形 71"/>
          <p:cNvSpPr/>
          <p:nvPr userDrawn="1"/>
        </p:nvSpPr>
        <p:spPr>
          <a:xfrm>
            <a:off x="1697317" y="908050"/>
            <a:ext cx="2341280" cy="1476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pic>
        <p:nvPicPr>
          <p:cNvPr id="93" name="图片 92"/>
          <p:cNvPicPr>
            <a:picLocks noChangeAspect="1"/>
          </p:cNvPicPr>
          <p:nvPr userDrawn="1"/>
        </p:nvPicPr>
        <p:blipFill>
          <a:blip r:embed="rId2"/>
          <a:stretch>
            <a:fillRect/>
          </a:stretch>
        </p:blipFill>
        <p:spPr>
          <a:xfrm>
            <a:off x="8868021" y="5665002"/>
            <a:ext cx="2971953" cy="868194"/>
          </a:xfrm>
          <a:prstGeom prst="rect">
            <a:avLst/>
          </a:prstGeom>
        </p:spPr>
      </p:pic>
      <p:cxnSp>
        <p:nvCxnSpPr>
          <p:cNvPr id="94" name="直接连接符 93"/>
          <p:cNvCxnSpPr/>
          <p:nvPr userDrawn="1"/>
        </p:nvCxnSpPr>
        <p:spPr bwMode="auto">
          <a:xfrm>
            <a:off x="0" y="6811827"/>
            <a:ext cx="12184592" cy="0"/>
          </a:xfrm>
          <a:prstGeom prst="line">
            <a:avLst/>
          </a:prstGeom>
          <a:ln w="101600">
            <a:solidFill>
              <a:srgbClr val="00418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userDrawn="1"/>
        </p:nvCxnSpPr>
        <p:spPr bwMode="auto">
          <a:xfrm>
            <a:off x="4868" y="6672511"/>
            <a:ext cx="12184592" cy="0"/>
          </a:xfrm>
          <a:prstGeom prst="line">
            <a:avLst/>
          </a:prstGeom>
          <a:ln w="101600">
            <a:solidFill>
              <a:srgbClr val="00418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userDrawn="1"/>
        </p:nvCxnSpPr>
        <p:spPr bwMode="auto">
          <a:xfrm>
            <a:off x="0" y="6678376"/>
            <a:ext cx="12184592" cy="0"/>
          </a:xfrm>
          <a:prstGeom prst="line">
            <a:avLst/>
          </a:prstGeom>
          <a:ln w="393700">
            <a:solidFill>
              <a:srgbClr val="004182"/>
            </a:solidFill>
          </a:ln>
        </p:spPr>
        <p:style>
          <a:lnRef idx="1">
            <a:schemeClr val="accent1"/>
          </a:lnRef>
          <a:fillRef idx="0">
            <a:schemeClr val="accent1"/>
          </a:fillRef>
          <a:effectRef idx="0">
            <a:schemeClr val="accent1"/>
          </a:effectRef>
          <a:fontRef idx="minor">
            <a:schemeClr val="tx1"/>
          </a:fontRef>
        </p:style>
      </p:cxnSp>
      <p:grpSp>
        <p:nvGrpSpPr>
          <p:cNvPr id="97" name="组合 23"/>
          <p:cNvGrpSpPr/>
          <p:nvPr userDrawn="1"/>
        </p:nvGrpSpPr>
        <p:grpSpPr bwMode="auto">
          <a:xfrm rot="5400000">
            <a:off x="11426431" y="6222401"/>
            <a:ext cx="509588" cy="853017"/>
            <a:chOff x="871911" y="5177756"/>
            <a:chExt cx="8272089" cy="640348"/>
          </a:xfrm>
        </p:grpSpPr>
        <p:cxnSp>
          <p:nvCxnSpPr>
            <p:cNvPr id="98" name="直接连接符 97"/>
            <p:cNvCxnSpPr/>
            <p:nvPr userDrawn="1"/>
          </p:nvCxnSpPr>
          <p:spPr>
            <a:xfrm>
              <a:off x="871911" y="5177756"/>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userDrawn="1"/>
          </p:nvCxnSpPr>
          <p:spPr>
            <a:xfrm>
              <a:off x="871911" y="5257204"/>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userDrawn="1"/>
          </p:nvCxnSpPr>
          <p:spPr>
            <a:xfrm>
              <a:off x="871911" y="5338241"/>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userDrawn="1"/>
          </p:nvCxnSpPr>
          <p:spPr>
            <a:xfrm>
              <a:off x="871911" y="5417688"/>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userDrawn="1"/>
          </p:nvCxnSpPr>
          <p:spPr>
            <a:xfrm>
              <a:off x="871911" y="5498724"/>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userDrawn="1"/>
          </p:nvCxnSpPr>
          <p:spPr>
            <a:xfrm>
              <a:off x="871911" y="5578172"/>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userDrawn="1"/>
          </p:nvCxnSpPr>
          <p:spPr>
            <a:xfrm>
              <a:off x="871911" y="5657619"/>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userDrawn="1"/>
          </p:nvCxnSpPr>
          <p:spPr>
            <a:xfrm>
              <a:off x="871911" y="5738656"/>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userDrawn="1"/>
          </p:nvCxnSpPr>
          <p:spPr>
            <a:xfrm>
              <a:off x="871911" y="5818104"/>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33" name="日期占位符 3"/>
          <p:cNvSpPr>
            <a:spLocks noGrp="1"/>
          </p:cNvSpPr>
          <p:nvPr>
            <p:ph type="dt" sz="half" idx="10"/>
          </p:nvPr>
        </p:nvSpPr>
        <p:spPr/>
        <p:txBody>
          <a:bodyPr/>
          <a:lstStyle>
            <a:lvl1pPr>
              <a:defRPr/>
            </a:lvl1pPr>
          </a:lstStyle>
          <a:p>
            <a:fld id="{1C21ED44-3DA1-47CE-BA70-E3B3253DFDBB}" type="datetimeFigureOut">
              <a:rPr lang="zh-CN" altLang="en-US" smtClean="0"/>
            </a:fld>
            <a:endParaRPr lang="zh-CN" altLang="en-US"/>
          </a:p>
        </p:txBody>
      </p:sp>
      <p:sp>
        <p:nvSpPr>
          <p:cNvPr id="34" name="页脚占位符 4"/>
          <p:cNvSpPr>
            <a:spLocks noGrp="1"/>
          </p:cNvSpPr>
          <p:nvPr>
            <p:ph type="ftr" sz="quarter" idx="11"/>
          </p:nvPr>
        </p:nvSpPr>
        <p:spPr>
          <a:noFill/>
        </p:spPr>
        <p:txBody>
          <a:bodyPr/>
          <a:lstStyle>
            <a:lvl1pPr>
              <a:defRPr/>
            </a:lvl1pPr>
          </a:lstStyle>
          <a:p>
            <a:endParaRPr lang="zh-CN" altLang="en-US" dirty="0"/>
          </a:p>
        </p:txBody>
      </p:sp>
      <p:sp>
        <p:nvSpPr>
          <p:cNvPr id="35" name="灯片编号占位符 5"/>
          <p:cNvSpPr>
            <a:spLocks noGrp="1"/>
          </p:cNvSpPr>
          <p:nvPr>
            <p:ph type="sldNum" sz="quarter" idx="12"/>
          </p:nvPr>
        </p:nvSpPr>
        <p:spPr>
          <a:xfrm>
            <a:off x="8610600" y="6472103"/>
            <a:ext cx="2743200" cy="365125"/>
          </a:xfrm>
          <a:prstGeom prst="rect">
            <a:avLst/>
          </a:prstGeom>
        </p:spPr>
        <p:txBody>
          <a:bodyPr/>
          <a:lstStyle>
            <a:lvl1pPr>
              <a:defRPr/>
            </a:lvl1pPr>
          </a:lstStyle>
          <a:p>
            <a:fld id="{8A493029-F1BC-4F70-959F-7E8E6212C6F4}" type="slidenum">
              <a:rPr lang="zh-CN" altLang="en-US" smtClean="0"/>
            </a:fld>
            <a:endParaRPr lang="zh-CN" altLang="en-US"/>
          </a:p>
        </p:txBody>
      </p:sp>
      <p:sp>
        <p:nvSpPr>
          <p:cNvPr id="36" name="矩形 35"/>
          <p:cNvSpPr/>
          <p:nvPr userDrawn="1"/>
        </p:nvSpPr>
        <p:spPr>
          <a:xfrm>
            <a:off x="7769411" y="370713"/>
            <a:ext cx="4396423" cy="50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350" dirty="0">
                <a:solidFill>
                  <a:srgbClr val="1E4BA7"/>
                </a:solidFill>
                <a:latin typeface="Eras Demi ITC" panose="020B0805030504020804" pitchFamily="34" charset="0"/>
                <a:cs typeface="Aparajita" panose="020B0604020202020204" pitchFamily="34" charset="0"/>
              </a:rPr>
              <a:t>Multimedia Communication Lab.</a:t>
            </a:r>
            <a:endParaRPr lang="zh-CN" altLang="en-US" sz="1350" dirty="0">
              <a:solidFill>
                <a:srgbClr val="1E4BA7"/>
              </a:solidFill>
              <a:latin typeface="Eras Demi ITC" panose="020B0805030504020804" pitchFamily="34" charset="0"/>
              <a:cs typeface="Aparajita"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2800"/>
            </a:lvl1pPr>
          </a:lstStyle>
          <a:p>
            <a:r>
              <a:rPr lang="zh-CN" altLang="en-US" dirty="0"/>
              <a:t>单击此处编辑母版标题样式</a:t>
            </a:r>
            <a:endParaRPr lang="zh-CN" altLang="en-US" dirty="0"/>
          </a:p>
        </p:txBody>
      </p:sp>
      <p:sp>
        <p:nvSpPr>
          <p:cNvPr id="3" name="内容占位符 2"/>
          <p:cNvSpPr>
            <a:spLocks noGrp="1"/>
          </p:cNvSpPr>
          <p:nvPr>
            <p:ph idx="1" hasCustomPrompt="1"/>
          </p:nvPr>
        </p:nvSpPr>
        <p:spPr/>
        <p:txBody>
          <a:bodyPr/>
          <a:lstStyle>
            <a:lvl1pPr>
              <a:spcAft>
                <a:spcPts val="600"/>
              </a:spcAft>
              <a:defRPr sz="2000"/>
            </a:lvl1pPr>
            <a:lvl2pPr>
              <a:spcAft>
                <a:spcPts val="600"/>
              </a:spcAft>
              <a:defRPr sz="1600"/>
            </a:lvl2pPr>
            <a:lvl3pPr>
              <a:spcAft>
                <a:spcPts val="600"/>
              </a:spcAft>
              <a:defRPr sz="1400"/>
            </a:lvl3pPr>
            <a:lvl4pPr>
              <a:spcAft>
                <a:spcPts val="600"/>
              </a:spcAft>
              <a:defRPr sz="1100"/>
            </a:lvl4pPr>
            <a:lvl5pPr>
              <a:spcAft>
                <a:spcPts val="600"/>
              </a:spcAft>
              <a:defRPr sz="1100"/>
            </a:lvl5p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vl1pPr>
          </a:lstStyle>
          <a:p>
            <a:endParaRPr lang="zh-CN" altLang="en-US" dirty="0"/>
          </a:p>
        </p:txBody>
      </p:sp>
      <p:sp>
        <p:nvSpPr>
          <p:cNvPr id="5" name="页脚占位符 4"/>
          <p:cNvSpPr>
            <a:spLocks noGrp="1"/>
          </p:cNvSpPr>
          <p:nvPr>
            <p:ph type="ftr" sz="quarter" idx="11"/>
          </p:nvPr>
        </p:nvSpPr>
        <p:spPr>
          <a:xfrm>
            <a:off x="3937000" y="6472103"/>
            <a:ext cx="5825836" cy="309697"/>
          </a:xfrm>
          <a:solidFill>
            <a:schemeClr val="bg1"/>
          </a:solidFill>
        </p:spPr>
        <p:txBody>
          <a:bodyPr/>
          <a:lstStyle>
            <a:lvl1pPr>
              <a:defRPr/>
            </a:lvl1pPr>
          </a:lstStyle>
          <a:p>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2800"/>
            </a:lvl1pPr>
          </a:lstStyle>
          <a:p>
            <a:r>
              <a:rPr lang="zh-CN" altLang="en-US" dirty="0"/>
              <a:t>单击此处编辑母版标题样式</a:t>
            </a:r>
            <a:endParaRPr lang="zh-CN" altLang="en-US" dirty="0"/>
          </a:p>
        </p:txBody>
      </p:sp>
      <p:sp>
        <p:nvSpPr>
          <p:cNvPr id="3" name="内容占位符 2"/>
          <p:cNvSpPr>
            <a:spLocks noGrp="1"/>
          </p:cNvSpPr>
          <p:nvPr>
            <p:ph sz="half" idx="1" hasCustomPrompt="1"/>
          </p:nvPr>
        </p:nvSpPr>
        <p:spPr>
          <a:xfrm>
            <a:off x="838200" y="765115"/>
            <a:ext cx="5181600" cy="4692179"/>
          </a:xfrm>
        </p:spPr>
        <p:txBody>
          <a:bodyPr/>
          <a:lstStyle>
            <a:lvl1pPr>
              <a:lnSpc>
                <a:spcPct val="100000"/>
              </a:lnSpc>
              <a:defRPr sz="2000"/>
            </a:lvl1pPr>
            <a:lvl2pPr>
              <a:lnSpc>
                <a:spcPct val="100000"/>
              </a:lnSpc>
              <a:defRPr sz="1600"/>
            </a:lvl2pPr>
            <a:lvl3pPr>
              <a:lnSpc>
                <a:spcPct val="100000"/>
              </a:lnSpc>
              <a:defRPr sz="1400"/>
            </a:lvl3pPr>
            <a:lvl4pPr>
              <a:lnSpc>
                <a:spcPct val="100000"/>
              </a:lnSpc>
              <a:defRPr sz="1100"/>
            </a:lvl4pPr>
            <a:lvl5pPr>
              <a:lnSpc>
                <a:spcPct val="100000"/>
              </a:lnSpc>
              <a:defRPr sz="1100"/>
            </a:lvl5p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hasCustomPrompt="1"/>
          </p:nvPr>
        </p:nvSpPr>
        <p:spPr>
          <a:xfrm>
            <a:off x="6172200" y="765115"/>
            <a:ext cx="5181600" cy="4692179"/>
          </a:xfrm>
        </p:spPr>
        <p:txBody>
          <a:bodyPr/>
          <a:lstStyle>
            <a:lvl1pPr>
              <a:lnSpc>
                <a:spcPct val="100000"/>
              </a:lnSpc>
              <a:defRPr sz="2000"/>
            </a:lvl1pPr>
            <a:lvl2pPr>
              <a:lnSpc>
                <a:spcPct val="100000"/>
              </a:lnSpc>
              <a:defRPr sz="1600"/>
            </a:lvl2pPr>
            <a:lvl3pPr>
              <a:lnSpc>
                <a:spcPct val="100000"/>
              </a:lnSpc>
              <a:defRPr sz="1400"/>
            </a:lvl3pPr>
            <a:lvl4pPr>
              <a:lnSpc>
                <a:spcPct val="100000"/>
              </a:lnSpc>
              <a:defRPr sz="1100"/>
            </a:lvl4pPr>
            <a:lvl5pPr>
              <a:lnSpc>
                <a:spcPct val="100000"/>
              </a:lnSpc>
              <a:defRPr sz="1100"/>
            </a:lvl5p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vl1pPr>
          </a:lstStyle>
          <a:p>
            <a:fld id="{1C21ED44-3DA1-47CE-BA70-E3B3253DFDBB}" type="datetimeFigureOut">
              <a:rPr lang="zh-CN" altLang="en-US" smtClean="0"/>
            </a:fld>
            <a:endParaRPr lang="zh-CN" altLang="en-US"/>
          </a:p>
        </p:txBody>
      </p:sp>
      <p:sp>
        <p:nvSpPr>
          <p:cNvPr id="6" name="页脚占位符 5"/>
          <p:cNvSpPr>
            <a:spLocks noGrp="1"/>
          </p:cNvSpPr>
          <p:nvPr>
            <p:ph type="ftr" sz="quarter" idx="11"/>
          </p:nvPr>
        </p:nvSpPr>
        <p:spPr>
          <a:xfrm>
            <a:off x="3962400" y="6429767"/>
            <a:ext cx="5842000" cy="365125"/>
          </a:xfrm>
          <a:solidFill>
            <a:schemeClr val="bg1"/>
          </a:solidFill>
        </p:spPr>
        <p:txBody>
          <a:bodyPr/>
          <a:lstStyle>
            <a:lvl1pPr>
              <a:defRPr/>
            </a:lvl1pPr>
          </a:lstStyle>
          <a:p>
            <a:endParaRPr lang="zh-CN" altLang="en-US"/>
          </a:p>
        </p:txBody>
      </p:sp>
      <p:sp>
        <p:nvSpPr>
          <p:cNvPr id="7" name="灯片编号占位符 6"/>
          <p:cNvSpPr>
            <a:spLocks noGrp="1"/>
          </p:cNvSpPr>
          <p:nvPr>
            <p:ph type="sldNum" sz="quarter" idx="12"/>
          </p:nvPr>
        </p:nvSpPr>
        <p:spPr>
          <a:xfrm>
            <a:off x="8610600" y="6472103"/>
            <a:ext cx="2743200" cy="365125"/>
          </a:xfrm>
          <a:prstGeom prst="rect">
            <a:avLst/>
          </a:prstGeom>
        </p:spPr>
        <p:txBody>
          <a:bodyPr/>
          <a:lstStyle>
            <a:lvl1pPr>
              <a:defRPr/>
            </a:lvl1pPr>
          </a:lstStyle>
          <a:p>
            <a:fld id="{8A493029-F1BC-4F70-959F-7E8E6212C6F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2.pn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6" name="标题占位符 1"/>
          <p:cNvSpPr>
            <a:spLocks noGrp="1" noChangeArrowheads="1"/>
          </p:cNvSpPr>
          <p:nvPr>
            <p:ph type="title"/>
          </p:nvPr>
        </p:nvSpPr>
        <p:spPr bwMode="auto">
          <a:xfrm>
            <a:off x="277800" y="128848"/>
            <a:ext cx="11076001" cy="426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a:t>单击此处编辑母版标题样式</a:t>
            </a:r>
            <a:endParaRPr lang="zh-CN" altLang="en-US" dirty="0"/>
          </a:p>
        </p:txBody>
      </p:sp>
      <p:sp>
        <p:nvSpPr>
          <p:cNvPr id="8197" name="文本占位符 2"/>
          <p:cNvSpPr>
            <a:spLocks noGrp="1" noChangeArrowheads="1"/>
          </p:cNvSpPr>
          <p:nvPr>
            <p:ph type="body" idx="1"/>
          </p:nvPr>
        </p:nvSpPr>
        <p:spPr bwMode="auto">
          <a:xfrm>
            <a:off x="838199" y="763929"/>
            <a:ext cx="11055745" cy="563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472103"/>
            <a:ext cx="2743200" cy="365125"/>
          </a:xfrm>
          <a:prstGeom prst="rect">
            <a:avLst/>
          </a:prstGeom>
        </p:spPr>
        <p:txBody>
          <a:bodyPr vert="horz" lIns="91440" tIns="45720" rIns="91440" bIns="45720" rtlCol="0" anchor="ctr"/>
          <a:lstStyle>
            <a:lvl1pPr algn="l" eaLnBrk="1" hangingPunct="1">
              <a:defRPr sz="675" dirty="0">
                <a:solidFill>
                  <a:schemeClr val="tx1">
                    <a:tint val="75000"/>
                  </a:schemeClr>
                </a:solidFill>
              </a:defRPr>
            </a:lvl1pPr>
          </a:lstStyle>
          <a:p>
            <a:fld id="{1C21ED44-3DA1-47CE-BA70-E3B3253DFDBB}" type="datetimeFigureOut">
              <a:rPr lang="zh-CN" altLang="en-US" smtClean="0"/>
            </a:fld>
            <a:endParaRPr lang="zh-CN" altLang="en-US"/>
          </a:p>
        </p:txBody>
      </p:sp>
      <p:sp>
        <p:nvSpPr>
          <p:cNvPr id="5" name="页脚占位符 4"/>
          <p:cNvSpPr>
            <a:spLocks noGrp="1"/>
          </p:cNvSpPr>
          <p:nvPr>
            <p:ph type="ftr" sz="quarter" idx="3"/>
          </p:nvPr>
        </p:nvSpPr>
        <p:spPr>
          <a:xfrm>
            <a:off x="3937000" y="6472103"/>
            <a:ext cx="5850028" cy="284101"/>
          </a:xfrm>
          <a:prstGeom prst="rect">
            <a:avLst/>
          </a:prstGeom>
          <a:solidFill>
            <a:schemeClr val="bg1"/>
          </a:solidFill>
        </p:spPr>
        <p:txBody>
          <a:bodyPr vert="horz" lIns="91440" tIns="45720" rIns="91440" bIns="45720" rtlCol="0" anchor="ctr"/>
          <a:lstStyle>
            <a:lvl1pPr algn="ctr" eaLnBrk="1" hangingPunct="1">
              <a:defRPr sz="675">
                <a:solidFill>
                  <a:schemeClr val="tx1">
                    <a:tint val="75000"/>
                  </a:schemeClr>
                </a:solidFill>
              </a:defRPr>
            </a:lvl1pPr>
          </a:lstStyle>
          <a:p>
            <a:endParaRPr lang="zh-CN" altLang="en-US" dirty="0"/>
          </a:p>
        </p:txBody>
      </p:sp>
      <p:cxnSp>
        <p:nvCxnSpPr>
          <p:cNvPr id="8" name="直接连接符 7"/>
          <p:cNvCxnSpPr/>
          <p:nvPr userDrawn="1"/>
        </p:nvCxnSpPr>
        <p:spPr>
          <a:xfrm>
            <a:off x="1" y="636609"/>
            <a:ext cx="8920223" cy="0"/>
          </a:xfrm>
          <a:prstGeom prst="line">
            <a:avLst/>
          </a:prstGeom>
          <a:ln w="63500">
            <a:solidFill>
              <a:srgbClr val="00418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userDrawn="1"/>
        </p:nvCxnSpPr>
        <p:spPr bwMode="auto">
          <a:xfrm flipV="1">
            <a:off x="0" y="6654665"/>
            <a:ext cx="12192000" cy="36469"/>
          </a:xfrm>
          <a:prstGeom prst="line">
            <a:avLst/>
          </a:prstGeom>
          <a:ln w="403225">
            <a:solidFill>
              <a:srgbClr val="004182"/>
            </a:solidFill>
          </a:ln>
        </p:spPr>
        <p:style>
          <a:lnRef idx="1">
            <a:schemeClr val="accent1"/>
          </a:lnRef>
          <a:fillRef idx="0">
            <a:schemeClr val="accent1"/>
          </a:fillRef>
          <a:effectRef idx="0">
            <a:schemeClr val="accent1"/>
          </a:effectRef>
          <a:fontRef idx="minor">
            <a:schemeClr val="tx1"/>
          </a:fontRef>
        </p:style>
      </p:cxnSp>
      <p:grpSp>
        <p:nvGrpSpPr>
          <p:cNvPr id="55" name="组合 23"/>
          <p:cNvGrpSpPr/>
          <p:nvPr userDrawn="1"/>
        </p:nvGrpSpPr>
        <p:grpSpPr bwMode="auto">
          <a:xfrm rot="5400000">
            <a:off x="8350079" y="210078"/>
            <a:ext cx="88906" cy="853017"/>
            <a:chOff x="871911" y="5177756"/>
            <a:chExt cx="8272089" cy="640348"/>
          </a:xfrm>
        </p:grpSpPr>
        <p:cxnSp>
          <p:nvCxnSpPr>
            <p:cNvPr id="56" name="直接连接符 55"/>
            <p:cNvCxnSpPr/>
            <p:nvPr userDrawn="1"/>
          </p:nvCxnSpPr>
          <p:spPr>
            <a:xfrm>
              <a:off x="871911" y="5177756"/>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userDrawn="1"/>
          </p:nvCxnSpPr>
          <p:spPr>
            <a:xfrm>
              <a:off x="871911" y="5257204"/>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userDrawn="1"/>
          </p:nvCxnSpPr>
          <p:spPr>
            <a:xfrm>
              <a:off x="871911" y="5338241"/>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userDrawn="1"/>
          </p:nvCxnSpPr>
          <p:spPr>
            <a:xfrm>
              <a:off x="871911" y="5417688"/>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userDrawn="1"/>
          </p:nvCxnSpPr>
          <p:spPr>
            <a:xfrm>
              <a:off x="871911" y="5498724"/>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userDrawn="1"/>
          </p:nvCxnSpPr>
          <p:spPr>
            <a:xfrm>
              <a:off x="871911" y="5578172"/>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userDrawn="1"/>
          </p:nvCxnSpPr>
          <p:spPr>
            <a:xfrm>
              <a:off x="871911" y="5657619"/>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userDrawn="1"/>
          </p:nvCxnSpPr>
          <p:spPr>
            <a:xfrm>
              <a:off x="871911" y="5738656"/>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userDrawn="1"/>
          </p:nvCxnSpPr>
          <p:spPr>
            <a:xfrm>
              <a:off x="871911" y="5818104"/>
              <a:ext cx="8272089"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userDrawn="1"/>
        </p:nvSpPr>
        <p:spPr>
          <a:xfrm>
            <a:off x="10398311" y="6386941"/>
            <a:ext cx="2022683" cy="5095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dirty="0" err="1">
                <a:solidFill>
                  <a:srgbClr val="FFFFFF"/>
                </a:solidFill>
                <a:latin typeface="Times New Roman" panose="02020603050405020304" pitchFamily="18" charset="0"/>
                <a:cs typeface="Times New Roman" panose="02020603050405020304" pitchFamily="18" charset="0"/>
              </a:rPr>
              <a:t>Xidian</a:t>
            </a:r>
            <a:r>
              <a:rPr lang="en-US" altLang="zh-CN" sz="1600" baseline="0" dirty="0">
                <a:solidFill>
                  <a:srgbClr val="FFFFFF"/>
                </a:solidFill>
                <a:latin typeface="Times New Roman" panose="02020603050405020304" pitchFamily="18" charset="0"/>
                <a:cs typeface="Times New Roman" panose="02020603050405020304" pitchFamily="18" charset="0"/>
              </a:rPr>
              <a:t> Univ</a:t>
            </a:r>
            <a:r>
              <a:rPr lang="en-US" altLang="zh-CN" sz="1600" dirty="0">
                <a:solidFill>
                  <a:srgbClr val="FFFFFF"/>
                </a:solidFill>
                <a:latin typeface="Times New Roman" panose="02020603050405020304" pitchFamily="18" charset="0"/>
                <a:cs typeface="Times New Roman" panose="02020603050405020304" pitchFamily="18" charset="0"/>
              </a:rPr>
              <a:t>.</a:t>
            </a:r>
            <a:endParaRPr lang="zh-CN" altLang="en-US" sz="1600" dirty="0">
              <a:solidFill>
                <a:srgbClr val="FFFFFF"/>
              </a:solidFill>
              <a:latin typeface="Times New Roman" panose="02020603050405020304" pitchFamily="18" charset="0"/>
              <a:cs typeface="Times New Roman" panose="02020603050405020304" pitchFamily="18" charset="0"/>
            </a:endParaRPr>
          </a:p>
        </p:txBody>
      </p:sp>
      <p:pic>
        <p:nvPicPr>
          <p:cNvPr id="11" name="图片 10"/>
          <p:cNvPicPr>
            <a:picLocks noChangeAspect="1"/>
          </p:cNvPicPr>
          <p:nvPr userDrawn="1"/>
        </p:nvPicPr>
        <p:blipFill>
          <a:blip r:embed="rId4"/>
          <a:stretch>
            <a:fillRect/>
          </a:stretch>
        </p:blipFill>
        <p:spPr>
          <a:xfrm>
            <a:off x="10302736" y="6469683"/>
            <a:ext cx="418679" cy="35498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514350" rtl="0" eaLnBrk="1" fontAlgn="base" hangingPunct="1">
        <a:lnSpc>
          <a:spcPct val="90000"/>
        </a:lnSpc>
        <a:spcBef>
          <a:spcPct val="0"/>
        </a:spcBef>
        <a:spcAft>
          <a:spcPct val="0"/>
        </a:spcAft>
        <a:defRPr sz="2400" kern="1200">
          <a:solidFill>
            <a:schemeClr val="tx1"/>
          </a:solidFill>
          <a:latin typeface="Arial" panose="020B0604020202020204" pitchFamily="34" charset="0"/>
          <a:ea typeface="黑体" panose="02010609060101010101" pitchFamily="49" charset="-122"/>
          <a:cs typeface="Arial" panose="020B0604020202020204" pitchFamily="34" charset="0"/>
        </a:defRPr>
      </a:lvl1pPr>
      <a:lvl2pPr algn="l" defTabSz="514350" rtl="0" eaLnBrk="1" fontAlgn="base" hangingPunct="1">
        <a:lnSpc>
          <a:spcPct val="90000"/>
        </a:lnSpc>
        <a:spcBef>
          <a:spcPct val="0"/>
        </a:spcBef>
        <a:spcAft>
          <a:spcPct val="0"/>
        </a:spcAft>
        <a:defRPr sz="2400">
          <a:solidFill>
            <a:schemeClr val="tx1"/>
          </a:solidFill>
          <a:latin typeface="Arial Black" panose="020B0A04020102020204" pitchFamily="34" charset="0"/>
          <a:ea typeface="黑体" panose="02010609060101010101" pitchFamily="49" charset="-122"/>
        </a:defRPr>
      </a:lvl2pPr>
      <a:lvl3pPr algn="l" defTabSz="514350" rtl="0" eaLnBrk="1" fontAlgn="base" hangingPunct="1">
        <a:lnSpc>
          <a:spcPct val="90000"/>
        </a:lnSpc>
        <a:spcBef>
          <a:spcPct val="0"/>
        </a:spcBef>
        <a:spcAft>
          <a:spcPct val="0"/>
        </a:spcAft>
        <a:defRPr sz="2400">
          <a:solidFill>
            <a:schemeClr val="tx1"/>
          </a:solidFill>
          <a:latin typeface="Arial Black" panose="020B0A04020102020204" pitchFamily="34" charset="0"/>
          <a:ea typeface="黑体" panose="02010609060101010101" pitchFamily="49" charset="-122"/>
        </a:defRPr>
      </a:lvl3pPr>
      <a:lvl4pPr algn="l" defTabSz="514350" rtl="0" eaLnBrk="1" fontAlgn="base" hangingPunct="1">
        <a:lnSpc>
          <a:spcPct val="90000"/>
        </a:lnSpc>
        <a:spcBef>
          <a:spcPct val="0"/>
        </a:spcBef>
        <a:spcAft>
          <a:spcPct val="0"/>
        </a:spcAft>
        <a:defRPr sz="2400">
          <a:solidFill>
            <a:schemeClr val="tx1"/>
          </a:solidFill>
          <a:latin typeface="Arial Black" panose="020B0A04020102020204" pitchFamily="34" charset="0"/>
          <a:ea typeface="黑体" panose="02010609060101010101" pitchFamily="49" charset="-122"/>
        </a:defRPr>
      </a:lvl4pPr>
      <a:lvl5pPr algn="l" defTabSz="514350" rtl="0" eaLnBrk="1" fontAlgn="base" hangingPunct="1">
        <a:lnSpc>
          <a:spcPct val="90000"/>
        </a:lnSpc>
        <a:spcBef>
          <a:spcPct val="0"/>
        </a:spcBef>
        <a:spcAft>
          <a:spcPct val="0"/>
        </a:spcAft>
        <a:defRPr sz="2400">
          <a:solidFill>
            <a:schemeClr val="tx1"/>
          </a:solidFill>
          <a:latin typeface="Arial Black" panose="020B0A04020102020204" pitchFamily="34" charset="0"/>
          <a:ea typeface="黑体" panose="02010609060101010101" pitchFamily="49" charset="-122"/>
        </a:defRPr>
      </a:lvl5pPr>
      <a:lvl6pPr marL="342900" algn="l" defTabSz="514350" rtl="0" eaLnBrk="1" fontAlgn="base" hangingPunct="1">
        <a:lnSpc>
          <a:spcPct val="90000"/>
        </a:lnSpc>
        <a:spcBef>
          <a:spcPct val="0"/>
        </a:spcBef>
        <a:spcAft>
          <a:spcPct val="0"/>
        </a:spcAft>
        <a:defRPr sz="2400">
          <a:solidFill>
            <a:schemeClr val="tx1"/>
          </a:solidFill>
          <a:latin typeface="Arial Black" panose="020B0A04020102020204" pitchFamily="34" charset="0"/>
          <a:ea typeface="黑体" panose="02010609060101010101" pitchFamily="49" charset="-122"/>
        </a:defRPr>
      </a:lvl6pPr>
      <a:lvl7pPr marL="685800" algn="l" defTabSz="514350" rtl="0" eaLnBrk="1" fontAlgn="base" hangingPunct="1">
        <a:lnSpc>
          <a:spcPct val="90000"/>
        </a:lnSpc>
        <a:spcBef>
          <a:spcPct val="0"/>
        </a:spcBef>
        <a:spcAft>
          <a:spcPct val="0"/>
        </a:spcAft>
        <a:defRPr sz="2400">
          <a:solidFill>
            <a:schemeClr val="tx1"/>
          </a:solidFill>
          <a:latin typeface="Arial Black" panose="020B0A04020102020204" pitchFamily="34" charset="0"/>
          <a:ea typeface="黑体" panose="02010609060101010101" pitchFamily="49" charset="-122"/>
        </a:defRPr>
      </a:lvl7pPr>
      <a:lvl8pPr marL="1028700" algn="l" defTabSz="514350" rtl="0" eaLnBrk="1" fontAlgn="base" hangingPunct="1">
        <a:lnSpc>
          <a:spcPct val="90000"/>
        </a:lnSpc>
        <a:spcBef>
          <a:spcPct val="0"/>
        </a:spcBef>
        <a:spcAft>
          <a:spcPct val="0"/>
        </a:spcAft>
        <a:defRPr sz="2400">
          <a:solidFill>
            <a:schemeClr val="tx1"/>
          </a:solidFill>
          <a:latin typeface="Arial Black" panose="020B0A04020102020204" pitchFamily="34" charset="0"/>
          <a:ea typeface="黑体" panose="02010609060101010101" pitchFamily="49" charset="-122"/>
        </a:defRPr>
      </a:lvl8pPr>
      <a:lvl9pPr marL="1371600" algn="l" defTabSz="514350" rtl="0" eaLnBrk="1" fontAlgn="base" hangingPunct="1">
        <a:lnSpc>
          <a:spcPct val="90000"/>
        </a:lnSpc>
        <a:spcBef>
          <a:spcPct val="0"/>
        </a:spcBef>
        <a:spcAft>
          <a:spcPct val="0"/>
        </a:spcAft>
        <a:defRPr sz="2400">
          <a:solidFill>
            <a:schemeClr val="tx1"/>
          </a:solidFill>
          <a:latin typeface="Arial Black" panose="020B0A04020102020204" pitchFamily="34" charset="0"/>
          <a:ea typeface="黑体" panose="02010609060101010101" pitchFamily="49" charset="-122"/>
        </a:defRPr>
      </a:lvl9pPr>
    </p:titleStyle>
    <p:bodyStyle>
      <a:lvl1pPr marL="128905" indent="-128905" algn="l" defTabSz="514350" rtl="0" eaLnBrk="1" fontAlgn="base" hangingPunct="1">
        <a:lnSpc>
          <a:spcPct val="100000"/>
        </a:lnSpc>
        <a:spcBef>
          <a:spcPts val="565"/>
        </a:spcBef>
        <a:spcAft>
          <a:spcPts val="600"/>
        </a:spcAft>
        <a:buFont typeface="Arial" panose="020B0604020202020204" pitchFamily="34" charset="0"/>
        <a:buChar char="•"/>
        <a:defRPr sz="1800" kern="1200">
          <a:solidFill>
            <a:schemeClr val="tx1"/>
          </a:solidFill>
          <a:latin typeface="Arial" panose="020B0604020202020204" pitchFamily="34" charset="0"/>
          <a:ea typeface="黑体" panose="02010609060101010101" pitchFamily="49" charset="-122"/>
          <a:cs typeface="Arial" panose="020B0604020202020204" pitchFamily="34" charset="0"/>
        </a:defRPr>
      </a:lvl1pPr>
      <a:lvl2pPr marL="386080" indent="-128905" algn="l" defTabSz="514350" rtl="0" eaLnBrk="1" fontAlgn="base" hangingPunct="1">
        <a:lnSpc>
          <a:spcPct val="100000"/>
        </a:lnSpc>
        <a:spcBef>
          <a:spcPts val="280"/>
        </a:spcBef>
        <a:spcAft>
          <a:spcPts val="600"/>
        </a:spcAft>
        <a:buFont typeface="Arial" panose="020B0604020202020204" pitchFamily="34" charset="0"/>
        <a:buChar char="•"/>
        <a:defRPr sz="1500" kern="1200">
          <a:solidFill>
            <a:schemeClr val="tx1"/>
          </a:solidFill>
          <a:latin typeface="Arial" panose="020B0604020202020204" pitchFamily="34" charset="0"/>
          <a:ea typeface="黑体" panose="02010609060101010101" pitchFamily="49" charset="-122"/>
          <a:cs typeface="Arial" panose="020B0604020202020204" pitchFamily="34" charset="0"/>
        </a:defRPr>
      </a:lvl2pPr>
      <a:lvl3pPr marL="643255" indent="-128905" algn="l" defTabSz="514350" rtl="0" eaLnBrk="1" fontAlgn="base" hangingPunct="1">
        <a:lnSpc>
          <a:spcPct val="100000"/>
        </a:lnSpc>
        <a:spcBef>
          <a:spcPts val="280"/>
        </a:spcBef>
        <a:spcAft>
          <a:spcPts val="600"/>
        </a:spcAft>
        <a:buFont typeface="Arial" panose="020B0604020202020204" pitchFamily="34" charset="0"/>
        <a:buChar char="•"/>
        <a:defRPr sz="1200" kern="1200">
          <a:solidFill>
            <a:schemeClr val="tx1"/>
          </a:solidFill>
          <a:latin typeface="Arial" panose="020B0604020202020204" pitchFamily="34" charset="0"/>
          <a:ea typeface="黑体" panose="02010609060101010101" pitchFamily="49" charset="-122"/>
          <a:cs typeface="Arial" panose="020B0604020202020204" pitchFamily="34" charset="0"/>
        </a:defRPr>
      </a:lvl3pPr>
      <a:lvl4pPr marL="900430" indent="-128905" algn="l" defTabSz="514350" rtl="0" eaLnBrk="1" fontAlgn="base" hangingPunct="1">
        <a:lnSpc>
          <a:spcPct val="100000"/>
        </a:lnSpc>
        <a:spcBef>
          <a:spcPts val="280"/>
        </a:spcBef>
        <a:spcAft>
          <a:spcPts val="600"/>
        </a:spcAft>
        <a:buFont typeface="Arial" panose="020B0604020202020204" pitchFamily="34" charset="0"/>
        <a:buChar char="•"/>
        <a:defRPr sz="1050" kern="1200">
          <a:solidFill>
            <a:schemeClr val="tx1"/>
          </a:solidFill>
          <a:latin typeface="Arial" panose="020B0604020202020204" pitchFamily="34" charset="0"/>
          <a:ea typeface="黑体" panose="02010609060101010101" pitchFamily="49" charset="-122"/>
          <a:cs typeface="Arial" panose="020B0604020202020204" pitchFamily="34" charset="0"/>
        </a:defRPr>
      </a:lvl4pPr>
      <a:lvl5pPr marL="1157605" indent="-128905" algn="l" defTabSz="514350" rtl="0" eaLnBrk="1" fontAlgn="base" hangingPunct="1">
        <a:lnSpc>
          <a:spcPct val="100000"/>
        </a:lnSpc>
        <a:spcBef>
          <a:spcPts val="280"/>
        </a:spcBef>
        <a:spcAft>
          <a:spcPts val="600"/>
        </a:spcAft>
        <a:buFont typeface="Arial" panose="020B0604020202020204" pitchFamily="34" charset="0"/>
        <a:buChar char="•"/>
        <a:defRPr sz="1050" kern="1200">
          <a:solidFill>
            <a:schemeClr val="tx1"/>
          </a:solidFill>
          <a:latin typeface="Arial" panose="020B0604020202020204" pitchFamily="34" charset="0"/>
          <a:ea typeface="黑体" panose="02010609060101010101" pitchFamily="49" charset="-122"/>
          <a:cs typeface="Arial" panose="020B0604020202020204" pitchFamily="34" charset="0"/>
        </a:defRPr>
      </a:lvl5pPr>
      <a:lvl6pPr marL="1414780"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zh-CN"/>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ags" Target="../tags/tag3.xml"/><Relationship Id="rId2" Type="http://schemas.openxmlformats.org/officeDocument/2006/relationships/image" Target="../media/image4.png"/><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image" Target="../media/image6.png"/><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5556" y="2751066"/>
            <a:ext cx="9795722" cy="607083"/>
          </a:xfrm>
        </p:spPr>
        <p:txBody>
          <a:bodyPr/>
          <a:lstStyle/>
          <a:p>
            <a:pPr algn="ctr"/>
            <a:r>
              <a:rPr lang="en-US" altLang="zh-CN" dirty="0"/>
              <a:t>JVET-AC0108: </a:t>
            </a:r>
            <a:br>
              <a:rPr lang="en-US" altLang="zh-CN" dirty="0"/>
            </a:br>
            <a:r>
              <a:rPr lang="en-US" altLang="zh-CN" dirty="0"/>
              <a:t>Non-EE2: Extend search area in Intra Template Matching Prediction(IntraTMP)</a:t>
            </a:r>
            <a:endParaRPr lang="en-US" altLang="zh-CN" dirty="0"/>
          </a:p>
        </p:txBody>
      </p:sp>
      <p:sp>
        <p:nvSpPr>
          <p:cNvPr id="4" name="文本占位符 3"/>
          <p:cNvSpPr>
            <a:spLocks noGrp="1"/>
          </p:cNvSpPr>
          <p:nvPr>
            <p:ph type="body" idx="1"/>
          </p:nvPr>
        </p:nvSpPr>
        <p:spPr>
          <a:xfrm>
            <a:off x="1567719" y="4249976"/>
            <a:ext cx="9829427" cy="1500187"/>
          </a:xfrm>
        </p:spPr>
        <p:txBody>
          <a:bodyPr/>
          <a:lstStyle/>
          <a:p>
            <a:pPr algn="ctr"/>
            <a:r>
              <a:rPr lang="en-US" altLang="zh-CN"/>
              <a:t>Junyan Huo, Hongqing Du, Hongli Zhang, Zhenyao Zhang, </a:t>
            </a:r>
            <a:endParaRPr lang="en-US" altLang="zh-CN"/>
          </a:p>
          <a:p>
            <a:pPr algn="ctr"/>
            <a:r>
              <a:rPr lang="en-US" altLang="zh-CN"/>
              <a:t>Wenhan Qiao, Yanzhuo Ma, Fuzheng Yang</a:t>
            </a:r>
            <a:endParaRPr lang="en-US" altLang="zh-CN"/>
          </a:p>
          <a:p>
            <a:pPr algn="ct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 y="222769"/>
            <a:ext cx="12192001" cy="368300"/>
          </a:xfrm>
          <a:prstGeom prst="rect">
            <a:avLst/>
          </a:prstGeom>
          <a:noFill/>
        </p:spPr>
        <p:txBody>
          <a:bodyPr wrap="square">
            <a:spAutoFit/>
          </a:bodyPr>
          <a:lstStyle/>
          <a:p>
            <a:pPr lvl="0">
              <a:defRPr/>
            </a:pPr>
            <a:r>
              <a:rPr lang="en-US" altLang="zh-CN" sz="1800" b="1" dirty="0"/>
              <a:t>Introduction</a:t>
            </a:r>
            <a:endParaRPr lang="en-US" altLang="zh-CN" sz="1800" b="1" dirty="0"/>
          </a:p>
        </p:txBody>
      </p:sp>
      <p:sp>
        <p:nvSpPr>
          <p:cNvPr id="9" name="Rectangle 7"/>
          <p:cNvSpPr>
            <a:spLocks noChangeArrowheads="1"/>
          </p:cNvSpPr>
          <p:nvPr/>
        </p:nvSpPr>
        <p:spPr bwMode="auto">
          <a:xfrm>
            <a:off x="2634559" y="1409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矩形 2"/>
          <p:cNvSpPr/>
          <p:nvPr/>
        </p:nvSpPr>
        <p:spPr>
          <a:xfrm>
            <a:off x="175590" y="797076"/>
            <a:ext cx="11900453" cy="1476375"/>
          </a:xfrm>
          <a:prstGeom prst="rect">
            <a:avLst/>
          </a:prstGeom>
        </p:spPr>
        <p:txBody>
          <a:bodyPr wrap="square">
            <a:spAutoFit/>
          </a:bodyPr>
          <a:lstStyle/>
          <a:p>
            <a:pPr marL="285750" indent="-285750">
              <a:buFont typeface="Arial" panose="020B0604020202020204" pitchFamily="34" charset="0"/>
              <a:buChar char="•"/>
            </a:pPr>
            <a:r>
              <a:rPr lang="zh-CN" altLang="en-US" sz="1800" dirty="0">
                <a:cs typeface="Arial" panose="020B0604020202020204" pitchFamily="34" charset="0"/>
              </a:rPr>
              <a:t>In ECM7.0, intra template matching prediction(IntraTMP) uses current template to search the most similar template in predefined area and uses its corresponding reference block as prediction block. </a:t>
            </a:r>
            <a:endParaRPr lang="zh-CN" altLang="en-US" sz="1800" dirty="0">
              <a:cs typeface="Arial" panose="020B0604020202020204" pitchFamily="34" charset="0"/>
            </a:endParaRPr>
          </a:p>
          <a:p>
            <a:pPr marL="742950" lvl="1" indent="-285750">
              <a:buFont typeface="Arial" panose="020B0604020202020204" pitchFamily="34" charset="0"/>
              <a:buChar char="•"/>
            </a:pPr>
            <a:r>
              <a:rPr lang="zh-CN" altLang="en-US" sz="1800" dirty="0">
                <a:cs typeface="Arial" panose="020B0604020202020204" pitchFamily="34" charset="0"/>
              </a:rPr>
              <a:t>IntraTMP divides the predefined search area into four rectangular regions, i.e. R1, R2 , R3, and R4. </a:t>
            </a:r>
            <a:endParaRPr lang="zh-CN" altLang="en-US" sz="1800" dirty="0">
              <a:cs typeface="Arial" panose="020B0604020202020204" pitchFamily="34" charset="0"/>
            </a:endParaRPr>
          </a:p>
          <a:p>
            <a:pPr marL="742950" lvl="1" indent="-285750">
              <a:buFont typeface="Arial" panose="020B0604020202020204" pitchFamily="34" charset="0"/>
              <a:buChar char="•"/>
            </a:pPr>
            <a:r>
              <a:rPr lang="zh-CN" altLang="en-US" sz="1800" dirty="0">
                <a:cs typeface="Arial" panose="020B0604020202020204" pitchFamily="34" charset="0"/>
              </a:rPr>
              <a:t>The color regions, i.e. R1, R2 , R3, and R4 represent candidate search area of the left-top pixel of the coding block.</a:t>
            </a:r>
            <a:endParaRPr lang="zh-CN" altLang="en-US" sz="1800" dirty="0">
              <a:cs typeface="Arial" panose="020B0604020202020204" pitchFamily="34" charset="0"/>
            </a:endParaRPr>
          </a:p>
        </p:txBody>
      </p:sp>
      <p:pic>
        <p:nvPicPr>
          <p:cNvPr id="4" name="图片 1" descr="IMG_256"/>
          <p:cNvPicPr>
            <a:picLocks noChangeAspect="1"/>
          </p:cNvPicPr>
          <p:nvPr>
            <p:custDataLst>
              <p:tags r:id="rId1"/>
            </p:custDataLst>
          </p:nvPr>
        </p:nvPicPr>
        <p:blipFill>
          <a:blip r:embed="rId2"/>
          <a:stretch>
            <a:fillRect/>
          </a:stretch>
        </p:blipFill>
        <p:spPr>
          <a:xfrm>
            <a:off x="2421890" y="2080260"/>
            <a:ext cx="7504430" cy="4339590"/>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 y="222769"/>
            <a:ext cx="12192001" cy="368300"/>
          </a:xfrm>
          <a:prstGeom prst="rect">
            <a:avLst/>
          </a:prstGeom>
          <a:noFill/>
        </p:spPr>
        <p:txBody>
          <a:bodyPr wrap="square">
            <a:spAutoFit/>
          </a:bodyPr>
          <a:lstStyle/>
          <a:p>
            <a:pPr lvl="0">
              <a:defRPr/>
            </a:pPr>
            <a:r>
              <a:rPr lang="en-US" altLang="zh-CN" sz="1800" b="1" dirty="0"/>
              <a:t>Introduction</a:t>
            </a:r>
            <a:endParaRPr lang="en-US" altLang="zh-CN" sz="1800" b="1" dirty="0"/>
          </a:p>
        </p:txBody>
      </p:sp>
      <p:sp>
        <p:nvSpPr>
          <p:cNvPr id="9" name="Rectangle 7"/>
          <p:cNvSpPr>
            <a:spLocks noChangeArrowheads="1"/>
          </p:cNvSpPr>
          <p:nvPr/>
        </p:nvSpPr>
        <p:spPr bwMode="auto">
          <a:xfrm>
            <a:off x="2634559" y="1409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矩形 2"/>
          <p:cNvSpPr/>
          <p:nvPr/>
        </p:nvSpPr>
        <p:spPr>
          <a:xfrm>
            <a:off x="175590" y="797076"/>
            <a:ext cx="11900453" cy="368300"/>
          </a:xfrm>
          <a:prstGeom prst="rect">
            <a:avLst/>
          </a:prstGeom>
        </p:spPr>
        <p:txBody>
          <a:bodyPr wrap="square">
            <a:spAutoFit/>
          </a:bodyPr>
          <a:lstStyle/>
          <a:p>
            <a:pPr marL="285750" indent="-285750">
              <a:buFont typeface="Arial" panose="020B0604020202020204" pitchFamily="34" charset="0"/>
              <a:buChar char="•"/>
            </a:pPr>
            <a:r>
              <a:rPr lang="zh-CN" altLang="en-US" sz="1800" dirty="0">
                <a:cs typeface="Arial" panose="020B0604020202020204" pitchFamily="34" charset="0"/>
              </a:rPr>
              <a:t>The edge of the search area where the reference block can be obtained is shown in the gray area.</a:t>
            </a:r>
            <a:endParaRPr lang="zh-CN" altLang="en-US" sz="1800" dirty="0">
              <a:cs typeface="Arial" panose="020B0604020202020204" pitchFamily="34" charset="0"/>
            </a:endParaRPr>
          </a:p>
        </p:txBody>
      </p:sp>
      <p:pic>
        <p:nvPicPr>
          <p:cNvPr id="4" name="图片 3"/>
          <p:cNvPicPr/>
          <p:nvPr>
            <p:custDataLst>
              <p:tags r:id="rId1"/>
            </p:custDataLst>
          </p:nvPr>
        </p:nvPicPr>
        <p:blipFill>
          <a:blip r:embed="rId2"/>
          <a:stretch>
            <a:fillRect/>
          </a:stretch>
        </p:blipFill>
        <p:spPr>
          <a:xfrm>
            <a:off x="2263775" y="2021205"/>
            <a:ext cx="7792085" cy="4399280"/>
          </a:xfrm>
          <a:prstGeom prst="rect">
            <a:avLst/>
          </a:prstGeom>
          <a:noFill/>
          <a:ln w="9525">
            <a:noFill/>
          </a:ln>
        </p:spPr>
      </p:pic>
      <p:sp>
        <p:nvSpPr>
          <p:cNvPr id="6" name="矩形 5"/>
          <p:cNvSpPr/>
          <p:nvPr>
            <p:custDataLst>
              <p:tags r:id="rId3"/>
            </p:custDataLst>
          </p:nvPr>
        </p:nvSpPr>
        <p:spPr>
          <a:xfrm>
            <a:off x="4491355" y="4459605"/>
            <a:ext cx="429260" cy="39116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 y="222769"/>
            <a:ext cx="12192001" cy="368300"/>
          </a:xfrm>
          <a:prstGeom prst="rect">
            <a:avLst/>
          </a:prstGeom>
          <a:noFill/>
        </p:spPr>
        <p:txBody>
          <a:bodyPr wrap="square">
            <a:spAutoFit/>
          </a:bodyPr>
          <a:lstStyle/>
          <a:p>
            <a:pPr lvl="0">
              <a:defRPr/>
            </a:pPr>
            <a:r>
              <a:rPr lang="en-US" altLang="zh-CN" sz="1800" b="1" dirty="0"/>
              <a:t>Proposed method</a:t>
            </a:r>
            <a:endParaRPr lang="en-US" altLang="zh-CN" sz="1800" b="1" dirty="0"/>
          </a:p>
        </p:txBody>
      </p:sp>
      <p:sp>
        <p:nvSpPr>
          <p:cNvPr id="9" name="Rectangle 7"/>
          <p:cNvSpPr>
            <a:spLocks noChangeArrowheads="1"/>
          </p:cNvSpPr>
          <p:nvPr/>
        </p:nvSpPr>
        <p:spPr bwMode="auto">
          <a:xfrm>
            <a:off x="2634559" y="1409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矩形 2"/>
          <p:cNvSpPr/>
          <p:nvPr/>
        </p:nvSpPr>
        <p:spPr>
          <a:xfrm>
            <a:off x="175590" y="797076"/>
            <a:ext cx="11900453" cy="645160"/>
          </a:xfrm>
          <a:prstGeom prst="rect">
            <a:avLst/>
          </a:prstGeom>
        </p:spPr>
        <p:txBody>
          <a:bodyPr wrap="square">
            <a:spAutoFit/>
          </a:bodyPr>
          <a:lstStyle/>
          <a:p>
            <a:pPr marL="285750" indent="-285750">
              <a:buFont typeface="Arial" panose="020B0604020202020204" pitchFamily="34" charset="0"/>
              <a:buChar char="•"/>
            </a:pPr>
            <a:r>
              <a:rPr lang="zh-CN" altLang="en-US" sz="1800" dirty="0">
                <a:cs typeface="Arial" panose="020B0604020202020204" pitchFamily="34" charset="0"/>
              </a:rPr>
              <a:t>This contribution proposes to modify two of the four rectangular regions, i.e. R3 and R4 which lets the adjacent neighboring region of the coding block being checked.</a:t>
            </a:r>
            <a:endParaRPr lang="zh-CN" altLang="en-US" sz="1800" dirty="0">
              <a:cs typeface="Arial" panose="020B0604020202020204" pitchFamily="34" charset="0"/>
            </a:endParaRPr>
          </a:p>
        </p:txBody>
      </p:sp>
      <p:pic>
        <p:nvPicPr>
          <p:cNvPr id="5" name="图片 2" descr="IMG_256"/>
          <p:cNvPicPr>
            <a:picLocks noChangeAspect="1"/>
          </p:cNvPicPr>
          <p:nvPr>
            <p:custDataLst>
              <p:tags r:id="rId1"/>
            </p:custDataLst>
          </p:nvPr>
        </p:nvPicPr>
        <p:blipFill>
          <a:blip r:embed="rId2"/>
          <a:stretch>
            <a:fillRect/>
          </a:stretch>
        </p:blipFill>
        <p:spPr>
          <a:xfrm>
            <a:off x="2322195" y="2021205"/>
            <a:ext cx="7677150" cy="4333875"/>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 y="222769"/>
            <a:ext cx="12192001" cy="368300"/>
          </a:xfrm>
          <a:prstGeom prst="rect">
            <a:avLst/>
          </a:prstGeom>
          <a:noFill/>
        </p:spPr>
        <p:txBody>
          <a:bodyPr wrap="square">
            <a:spAutoFit/>
          </a:bodyPr>
          <a:lstStyle/>
          <a:p>
            <a:pPr lvl="0">
              <a:defRPr/>
            </a:pPr>
            <a:r>
              <a:rPr lang="en-US" altLang="zh-CN" sz="1800" b="1" dirty="0"/>
              <a:t>Proposed method</a:t>
            </a:r>
            <a:endParaRPr lang="en-US" altLang="zh-CN" sz="1800" b="1" dirty="0"/>
          </a:p>
        </p:txBody>
      </p:sp>
      <p:sp>
        <p:nvSpPr>
          <p:cNvPr id="9" name="Rectangle 7"/>
          <p:cNvSpPr>
            <a:spLocks noChangeArrowheads="1"/>
          </p:cNvSpPr>
          <p:nvPr/>
        </p:nvSpPr>
        <p:spPr bwMode="auto">
          <a:xfrm>
            <a:off x="2634559" y="1409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 name="矩形 2"/>
          <p:cNvSpPr/>
          <p:nvPr/>
        </p:nvSpPr>
        <p:spPr>
          <a:xfrm>
            <a:off x="175590" y="797076"/>
            <a:ext cx="11900453" cy="645160"/>
          </a:xfrm>
          <a:prstGeom prst="rect">
            <a:avLst/>
          </a:prstGeom>
        </p:spPr>
        <p:txBody>
          <a:bodyPr wrap="square">
            <a:spAutoFit/>
          </a:bodyPr>
          <a:lstStyle/>
          <a:p>
            <a:pPr marL="285750" indent="-285750">
              <a:buFont typeface="Arial" panose="020B0604020202020204" pitchFamily="34" charset="0"/>
              <a:buChar char="•"/>
            </a:pPr>
            <a:r>
              <a:rPr lang="zh-CN" altLang="en-US" sz="1800" dirty="0">
                <a:cs typeface="Arial" panose="020B0604020202020204" pitchFamily="34" charset="0"/>
              </a:rPr>
              <a:t>The edge of the search area where the reference block can be obtained is shown in the gray area. Compared with the original search area, this extension considers adjacent regions of the current block.</a:t>
            </a:r>
            <a:endParaRPr lang="zh-CN" altLang="en-US" sz="1800" dirty="0">
              <a:cs typeface="Arial" panose="020B0604020202020204" pitchFamily="34" charset="0"/>
            </a:endParaRPr>
          </a:p>
        </p:txBody>
      </p:sp>
      <p:pic>
        <p:nvPicPr>
          <p:cNvPr id="4" name="图片 3"/>
          <p:cNvPicPr/>
          <p:nvPr>
            <p:custDataLst>
              <p:tags r:id="rId1"/>
            </p:custDataLst>
          </p:nvPr>
        </p:nvPicPr>
        <p:blipFill>
          <a:blip r:embed="rId2"/>
          <a:stretch>
            <a:fillRect/>
          </a:stretch>
        </p:blipFill>
        <p:spPr>
          <a:xfrm>
            <a:off x="2390140" y="2021205"/>
            <a:ext cx="7598410" cy="4399280"/>
          </a:xfrm>
          <a:prstGeom prst="rect">
            <a:avLst/>
          </a:prstGeom>
          <a:noFill/>
          <a:ln w="9525">
            <a:noFill/>
          </a:ln>
        </p:spPr>
      </p:pic>
      <p:sp>
        <p:nvSpPr>
          <p:cNvPr id="8" name="矩形 7"/>
          <p:cNvSpPr/>
          <p:nvPr>
            <p:custDataLst>
              <p:tags r:id="rId3"/>
            </p:custDataLst>
          </p:nvPr>
        </p:nvSpPr>
        <p:spPr>
          <a:xfrm>
            <a:off x="4491355" y="4450715"/>
            <a:ext cx="429260" cy="40005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 y="222769"/>
            <a:ext cx="12192001" cy="368300"/>
          </a:xfrm>
          <a:prstGeom prst="rect">
            <a:avLst/>
          </a:prstGeom>
          <a:noFill/>
        </p:spPr>
        <p:txBody>
          <a:bodyPr wrap="square">
            <a:spAutoFit/>
          </a:bodyPr>
          <a:lstStyle/>
          <a:p>
            <a:pPr>
              <a:defRPr/>
            </a:pPr>
            <a:r>
              <a:rPr lang="en-US" altLang="zh-CN" sz="1800" b="1" dirty="0"/>
              <a:t>Experimental results</a:t>
            </a:r>
            <a:endParaRPr lang="en-US" altLang="zh-CN" sz="1800" b="1" dirty="0"/>
          </a:p>
        </p:txBody>
      </p:sp>
      <p:sp>
        <p:nvSpPr>
          <p:cNvPr id="9" name="Rectangle 7"/>
          <p:cNvSpPr>
            <a:spLocks noChangeArrowheads="1"/>
          </p:cNvSpPr>
          <p:nvPr/>
        </p:nvSpPr>
        <p:spPr bwMode="auto">
          <a:xfrm>
            <a:off x="2634559" y="1409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6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graphicFrame>
        <p:nvGraphicFramePr>
          <p:cNvPr id="11" name="表格 10"/>
          <p:cNvGraphicFramePr>
            <a:graphicFrameLocks noGrp="1"/>
          </p:cNvGraphicFramePr>
          <p:nvPr>
            <p:custDataLst>
              <p:tags r:id="rId1"/>
            </p:custDataLst>
          </p:nvPr>
        </p:nvGraphicFramePr>
        <p:xfrm>
          <a:off x="2265045" y="2049780"/>
          <a:ext cx="6447155" cy="2987040"/>
        </p:xfrm>
        <a:graphic>
          <a:graphicData uri="http://schemas.openxmlformats.org/drawingml/2006/table">
            <a:tbl>
              <a:tblPr firstRow="1" firstCol="1" bandRow="1">
                <a:tableStyleId>{5C22544A-7EE6-4342-B048-85BDC9FD1C3A}</a:tableStyleId>
              </a:tblPr>
              <a:tblGrid>
                <a:gridCol w="1515110"/>
                <a:gridCol w="993140"/>
                <a:gridCol w="984250"/>
                <a:gridCol w="984885"/>
                <a:gridCol w="984885"/>
                <a:gridCol w="984885"/>
              </a:tblGrid>
              <a:tr h="243840">
                <a:tc gridSpan="6">
                  <a:txBody>
                    <a:bodyPr/>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500" dirty="0">
                          <a:effectLst/>
                        </a:rPr>
                        <a:t>　</a:t>
                      </a:r>
                      <a:r>
                        <a:rPr lang="en-US" sz="1500" dirty="0">
                          <a:effectLst/>
                        </a:rPr>
                        <a:t>All Intra  Main 10</a:t>
                      </a:r>
                      <a:endParaRPr lang="zh-CN" sz="1500" dirty="0">
                        <a:effectLst/>
                        <a:latin typeface="Times New Roman" panose="02020603050405020304" pitchFamily="18" charset="0"/>
                        <a:ea typeface="等线" panose="02010600030101010101" pitchFamily="2" charset="-122"/>
                      </a:endParaRPr>
                    </a:p>
                  </a:txBody>
                  <a:tcPr marL="68580" marR="68580" marT="0" marB="0" anchor="ctr"/>
                </a:tc>
                <a:tc hMerge="1">
                  <a:tcPr marL="68580" marR="68580" marT="0" marB="0" anchor="ctr"/>
                </a:tc>
                <a:tc hMerge="1">
                  <a:tcPr marL="68580" marR="68580" marT="0" marB="0" anchor="ctr"/>
                </a:tc>
                <a:tc hMerge="1">
                  <a:tcPr marL="68580" marR="68580" marT="0" marB="0" anchor="ctr"/>
                </a:tc>
                <a:tc hMerge="1">
                  <a:tcPr marL="68580" marR="68580" marT="0" marB="0" anchor="ctr"/>
                </a:tc>
                <a:tc hMerge="1">
                  <a:tcPr marL="68580" marR="68580" marT="0" marB="0" anchor="ctr"/>
                </a:tc>
              </a:tr>
              <a:tr h="457200">
                <a:tc>
                  <a:txBody>
                    <a:bodyPr/>
                    <a:p>
                      <a:endParaRPr lang="zh-CN" sz="1500" dirty="0">
                        <a:effectLst/>
                        <a:latin typeface="Times New Roman" panose="02020603050405020304" pitchFamily="18" charset="0"/>
                      </a:endParaRPr>
                    </a:p>
                  </a:txBody>
                  <a:tcPr marL="68580" marR="68580" marT="0" marB="0" anchor="ctr"/>
                </a:tc>
                <a:tc>
                  <a:txBody>
                    <a:bodyPr/>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500" dirty="0">
                          <a:effectLst/>
                        </a:rPr>
                        <a:t>　</a:t>
                      </a:r>
                      <a:endParaRPr lang="zh-CN" sz="1500" dirty="0">
                        <a:effectLst/>
                        <a:latin typeface="Times New Roman" panose="02020603050405020304" pitchFamily="18" charset="0"/>
                        <a:ea typeface="等线" panose="02010600030101010101" pitchFamily="2" charset="-122"/>
                      </a:endParaRPr>
                    </a:p>
                  </a:txBody>
                  <a:tcPr marL="68580" marR="68580" marT="0" marB="0" anchor="ctr"/>
                </a:tc>
                <a:tc>
                  <a:txBody>
                    <a:bodyPr/>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500" dirty="0">
                          <a:effectLst/>
                        </a:rPr>
                        <a:t>　</a:t>
                      </a:r>
                      <a:endParaRPr lang="zh-CN" sz="1500" dirty="0">
                        <a:effectLst/>
                        <a:latin typeface="Times New Roman" panose="02020603050405020304" pitchFamily="18" charset="0"/>
                        <a:ea typeface="等线" panose="02010600030101010101" pitchFamily="2" charset="-122"/>
                      </a:endParaRPr>
                    </a:p>
                  </a:txBody>
                  <a:tcPr marL="68580" marR="68580" marT="0" marB="0" anchor="ctr"/>
                </a:tc>
                <a:tc>
                  <a:txBody>
                    <a:bodyPr/>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500" b="1" dirty="0">
                          <a:effectLst/>
                        </a:rPr>
                        <a:t>Over </a:t>
                      </a:r>
                      <a:r>
                        <a:rPr lang="en-US" sz="1500" b="1" dirty="0" smtClean="0">
                          <a:effectLst/>
                        </a:rPr>
                        <a:t>ECM-7.0</a:t>
                      </a:r>
                      <a:endParaRPr lang="zh-CN" sz="1500" b="1" dirty="0">
                        <a:effectLst/>
                        <a:latin typeface="Times New Roman" panose="02020603050405020304" pitchFamily="18" charset="0"/>
                        <a:ea typeface="等线" panose="02010600030101010101" pitchFamily="2" charset="-122"/>
                      </a:endParaRPr>
                    </a:p>
                  </a:txBody>
                  <a:tcPr marL="68580" marR="68580" marT="0" marB="0" anchor="ctr"/>
                </a:tc>
                <a:tc>
                  <a:txBody>
                    <a:bodyPr/>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500">
                          <a:effectLst/>
                        </a:rPr>
                        <a:t>　</a:t>
                      </a:r>
                      <a:endParaRPr lang="zh-CN" sz="1500">
                        <a:effectLst/>
                        <a:latin typeface="Times New Roman" panose="02020603050405020304" pitchFamily="18" charset="0"/>
                        <a:ea typeface="等线" panose="02010600030101010101" pitchFamily="2" charset="-122"/>
                      </a:endParaRPr>
                    </a:p>
                  </a:txBody>
                  <a:tcPr marL="68580" marR="68580" marT="0" marB="0" anchor="ctr"/>
                </a:tc>
                <a:tc>
                  <a:txBody>
                    <a:bodyPr/>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500">
                          <a:effectLst/>
                        </a:rPr>
                        <a:t>　</a:t>
                      </a:r>
                      <a:endParaRPr lang="zh-CN" sz="1500">
                        <a:effectLst/>
                        <a:latin typeface="Times New Roman" panose="02020603050405020304" pitchFamily="18" charset="0"/>
                        <a:ea typeface="等线" panose="02010600030101010101" pitchFamily="2" charset="-122"/>
                      </a:endParaRPr>
                    </a:p>
                  </a:txBody>
                  <a:tcPr marL="68580" marR="68580" marT="0" marB="0" anchor="ctr"/>
                </a:tc>
              </a:tr>
              <a:tr h="228600">
                <a:tc>
                  <a:txBody>
                    <a:bodyPr/>
                    <a:p>
                      <a:endParaRPr lang="zh-CN" sz="1500">
                        <a:effectLst/>
                        <a:latin typeface="Times New Roman" panose="02020603050405020304" pitchFamily="18" charset="0"/>
                      </a:endParaRPr>
                    </a:p>
                  </a:txBody>
                  <a:tcPr marL="68580" marR="68580" marT="0" marB="0" anchor="ctr"/>
                </a:tc>
                <a:tc>
                  <a:txBody>
                    <a:bodyPr/>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500" dirty="0">
                          <a:effectLst/>
                        </a:rPr>
                        <a:t>Y</a:t>
                      </a:r>
                      <a:endParaRPr lang="zh-CN" sz="1500" dirty="0">
                        <a:effectLst/>
                        <a:latin typeface="Times New Roman" panose="02020603050405020304" pitchFamily="18" charset="0"/>
                        <a:ea typeface="等线" panose="02010600030101010101" pitchFamily="2" charset="-122"/>
                      </a:endParaRPr>
                    </a:p>
                  </a:txBody>
                  <a:tcPr marL="68580" marR="68580" marT="0" marB="0" anchor="ctr"/>
                </a:tc>
                <a:tc>
                  <a:txBody>
                    <a:bodyPr/>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500" dirty="0">
                          <a:effectLst/>
                        </a:rPr>
                        <a:t>U</a:t>
                      </a:r>
                      <a:endParaRPr lang="zh-CN" sz="1500" dirty="0">
                        <a:effectLst/>
                        <a:latin typeface="Times New Roman" panose="02020603050405020304" pitchFamily="18" charset="0"/>
                        <a:ea typeface="等线" panose="02010600030101010101" pitchFamily="2" charset="-122"/>
                      </a:endParaRPr>
                    </a:p>
                  </a:txBody>
                  <a:tcPr marL="68580" marR="68580" marT="0" marB="0" anchor="ctr"/>
                </a:tc>
                <a:tc>
                  <a:txBody>
                    <a:bodyPr/>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500" dirty="0">
                          <a:effectLst/>
                        </a:rPr>
                        <a:t>V</a:t>
                      </a:r>
                      <a:endParaRPr lang="zh-CN" sz="1500" dirty="0">
                        <a:effectLst/>
                        <a:latin typeface="Times New Roman" panose="02020603050405020304" pitchFamily="18" charset="0"/>
                        <a:ea typeface="等线" panose="02010600030101010101" pitchFamily="2" charset="-122"/>
                      </a:endParaRPr>
                    </a:p>
                  </a:txBody>
                  <a:tcPr marL="68580" marR="68580" marT="0" marB="0" anchor="ctr"/>
                </a:tc>
                <a:tc>
                  <a:txBody>
                    <a:bodyPr/>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500" dirty="0" err="1">
                          <a:effectLst/>
                        </a:rPr>
                        <a:t>EncT</a:t>
                      </a:r>
                      <a:endParaRPr lang="zh-CN" sz="1500" dirty="0">
                        <a:effectLst/>
                        <a:latin typeface="Times New Roman" panose="02020603050405020304" pitchFamily="18" charset="0"/>
                        <a:ea typeface="等线" panose="02010600030101010101" pitchFamily="2" charset="-122"/>
                      </a:endParaRPr>
                    </a:p>
                  </a:txBody>
                  <a:tcPr marL="68580" marR="68580" marT="0" marB="0" anchor="ctr"/>
                </a:tc>
                <a:tc>
                  <a:txBody>
                    <a:bodyPr/>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500">
                          <a:effectLst/>
                        </a:rPr>
                        <a:t>DecT</a:t>
                      </a:r>
                      <a:endParaRPr lang="zh-CN" sz="1500">
                        <a:effectLst/>
                        <a:latin typeface="Times New Roman" panose="02020603050405020304" pitchFamily="18" charset="0"/>
                        <a:ea typeface="等线" panose="02010600030101010101" pitchFamily="2" charset="-122"/>
                      </a:endParaRPr>
                    </a:p>
                  </a:txBody>
                  <a:tcPr marL="68580" marR="68580" marT="0" marB="0" anchor="ctr"/>
                </a:tc>
              </a:tr>
              <a:tr h="228600">
                <a:tc>
                  <a:txBody>
                    <a:bodyPr/>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500">
                          <a:effectLst/>
                        </a:rPr>
                        <a:t>Class A1</a:t>
                      </a:r>
                      <a:endParaRPr lang="zh-CN" sz="1500">
                        <a:effectLst/>
                        <a:latin typeface="Times New Roman" panose="02020603050405020304" pitchFamily="18" charset="0"/>
                        <a:ea typeface="等线" panose="02010600030101010101" pitchFamily="2" charset="-122"/>
                      </a:endParaRPr>
                    </a:p>
                  </a:txBody>
                  <a:tcPr marL="68580" marR="68580" marT="0" marB="0" anchor="ctr"/>
                </a:tc>
                <a:tc>
                  <a:txBody>
                    <a:bodyPr/>
                    <a:p>
                      <a:pPr indent="0" algn="ctr">
                        <a:buNone/>
                      </a:pPr>
                      <a:r>
                        <a:rPr lang="en-US" sz="1200" b="0">
                          <a:solidFill>
                            <a:srgbClr val="000000"/>
                          </a:solidFill>
                          <a:latin typeface="Arial" panose="020B0604020202020204" pitchFamily="34" charset="0"/>
                          <a:cs typeface="Arial" panose="020B0604020202020204" pitchFamily="34" charset="0"/>
                        </a:rPr>
                        <a:t>-0.02%</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0.00%</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-0.11%</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96%</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99%</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r>
              <a:tr h="228600">
                <a:tc>
                  <a:txBody>
                    <a:bodyPr/>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500">
                          <a:effectLst/>
                        </a:rPr>
                        <a:t>Class A2</a:t>
                      </a:r>
                      <a:endParaRPr lang="zh-CN" sz="1500">
                        <a:effectLst/>
                        <a:latin typeface="Times New Roman" panose="02020603050405020304" pitchFamily="18" charset="0"/>
                        <a:ea typeface="等线" panose="02010600030101010101" pitchFamily="2" charset="-122"/>
                      </a:endParaRPr>
                    </a:p>
                  </a:txBody>
                  <a:tcPr marL="68580" marR="68580" marT="0" marB="0" anchor="ctr"/>
                </a:tc>
                <a:tc>
                  <a:txBody>
                    <a:bodyPr/>
                    <a:p>
                      <a:pPr indent="0" algn="ctr">
                        <a:buNone/>
                      </a:pPr>
                      <a:r>
                        <a:rPr lang="en-US" sz="1200" b="0">
                          <a:solidFill>
                            <a:srgbClr val="000000"/>
                          </a:solidFill>
                          <a:latin typeface="Arial" panose="020B0604020202020204" pitchFamily="34" charset="0"/>
                          <a:cs typeface="Arial" panose="020B0604020202020204" pitchFamily="34" charset="0"/>
                        </a:rPr>
                        <a:t>-0.22%</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-0.33%</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-0.31%</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101%</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100%</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r>
              <a:tr h="228600">
                <a:tc>
                  <a:txBody>
                    <a:bodyPr/>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500" dirty="0">
                          <a:effectLst/>
                        </a:rPr>
                        <a:t>Class B</a:t>
                      </a:r>
                      <a:endParaRPr lang="zh-CN" sz="1500" dirty="0">
                        <a:effectLst/>
                        <a:latin typeface="Times New Roman" panose="02020603050405020304" pitchFamily="18" charset="0"/>
                        <a:ea typeface="等线" panose="02010600030101010101" pitchFamily="2" charset="-122"/>
                      </a:endParaRPr>
                    </a:p>
                  </a:txBody>
                  <a:tcPr marL="68580" marR="68580" marT="0" marB="0" anchor="ctr"/>
                </a:tc>
                <a:tc>
                  <a:txBody>
                    <a:bodyPr/>
                    <a:p>
                      <a:pPr indent="0" algn="ctr">
                        <a:buNone/>
                      </a:pPr>
                      <a:r>
                        <a:rPr lang="en-US" sz="1200" b="0">
                          <a:solidFill>
                            <a:srgbClr val="000000"/>
                          </a:solidFill>
                          <a:latin typeface="Arial" panose="020B0604020202020204" pitchFamily="34" charset="0"/>
                          <a:cs typeface="Arial" panose="020B0604020202020204" pitchFamily="34" charset="0"/>
                        </a:rPr>
                        <a:t>-0.14%</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-0.12%</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-0.23%</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101%</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102%</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r>
              <a:tr h="228600">
                <a:tc>
                  <a:txBody>
                    <a:bodyPr/>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500">
                          <a:effectLst/>
                        </a:rPr>
                        <a:t>Class C</a:t>
                      </a:r>
                      <a:endParaRPr lang="zh-CN" sz="1500">
                        <a:effectLst/>
                        <a:latin typeface="Times New Roman" panose="02020603050405020304" pitchFamily="18" charset="0"/>
                        <a:ea typeface="等线" panose="02010600030101010101" pitchFamily="2" charset="-122"/>
                      </a:endParaRPr>
                    </a:p>
                  </a:txBody>
                  <a:tcPr marL="68580" marR="68580" marT="0" marB="0" anchor="ctr"/>
                </a:tc>
                <a:tc>
                  <a:txBody>
                    <a:bodyPr/>
                    <a:p>
                      <a:pPr indent="0" algn="ctr">
                        <a:buNone/>
                      </a:pPr>
                      <a:r>
                        <a:rPr lang="en-US" sz="1200" b="0">
                          <a:solidFill>
                            <a:srgbClr val="000000"/>
                          </a:solidFill>
                          <a:latin typeface="Arial" panose="020B0604020202020204" pitchFamily="34" charset="0"/>
                          <a:cs typeface="Arial" panose="020B0604020202020204" pitchFamily="34" charset="0"/>
                        </a:rPr>
                        <a:t>-0.06%</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-0.06%</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-0.03%</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96%</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100%</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r>
              <a:tr h="228600">
                <a:tc>
                  <a:txBody>
                    <a:bodyPr/>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500">
                          <a:effectLst/>
                        </a:rPr>
                        <a:t>Class E</a:t>
                      </a:r>
                      <a:endParaRPr lang="zh-CN" sz="1500">
                        <a:effectLst/>
                        <a:latin typeface="Times New Roman" panose="02020603050405020304" pitchFamily="18" charset="0"/>
                        <a:ea typeface="等线" panose="02010600030101010101" pitchFamily="2" charset="-122"/>
                      </a:endParaRPr>
                    </a:p>
                  </a:txBody>
                  <a:tcPr marL="68580" marR="68580" marT="0" marB="0" anchor="ctr"/>
                </a:tc>
                <a:tc>
                  <a:txBody>
                    <a:bodyPr/>
                    <a:p>
                      <a:pPr indent="0" algn="ctr">
                        <a:buNone/>
                      </a:pPr>
                      <a:r>
                        <a:rPr lang="en-US" sz="1200" b="0">
                          <a:solidFill>
                            <a:srgbClr val="000000"/>
                          </a:solidFill>
                          <a:latin typeface="Arial" panose="020B0604020202020204" pitchFamily="34" charset="0"/>
                          <a:cs typeface="Arial" panose="020B0604020202020204" pitchFamily="34" charset="0"/>
                        </a:rPr>
                        <a:t>-0.24%</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-0.18%</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-0.26%</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110%</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100%</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r>
              <a:tr h="228600">
                <a:tc>
                  <a:txBody>
                    <a:bodyPr/>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500" b="1" dirty="0">
                          <a:effectLst/>
                        </a:rPr>
                        <a:t>Overall </a:t>
                      </a:r>
                      <a:endParaRPr lang="zh-CN" sz="1500" b="1" dirty="0">
                        <a:effectLst/>
                        <a:latin typeface="Times New Roman" panose="02020603050405020304" pitchFamily="18" charset="0"/>
                        <a:ea typeface="等线" panose="02010600030101010101" pitchFamily="2" charset="-122"/>
                      </a:endParaRPr>
                    </a:p>
                  </a:txBody>
                  <a:tcPr marL="68580" marR="68580" marT="0" marB="0" anchor="ctr"/>
                </a:tc>
                <a:tc>
                  <a:txBody>
                    <a:bodyPr/>
                    <a:p>
                      <a:pPr indent="0" algn="ctr">
                        <a:buNone/>
                      </a:pPr>
                      <a:r>
                        <a:rPr lang="en-US" sz="1200" b="1">
                          <a:solidFill>
                            <a:srgbClr val="000000"/>
                          </a:solidFill>
                          <a:latin typeface="Arial" panose="020B0604020202020204" pitchFamily="34" charset="0"/>
                          <a:cs typeface="Arial" panose="020B0604020202020204" pitchFamily="34" charset="0"/>
                        </a:rPr>
                        <a:t>-0.13%</a:t>
                      </a:r>
                      <a:endParaRPr lang="en-US" altLang="en-US" sz="1200" b="1">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1">
                          <a:solidFill>
                            <a:srgbClr val="000000"/>
                          </a:solidFill>
                          <a:latin typeface="Arial" panose="020B0604020202020204" pitchFamily="34" charset="0"/>
                          <a:cs typeface="Arial" panose="020B0604020202020204" pitchFamily="34" charset="0"/>
                        </a:rPr>
                        <a:t>-0.13%</a:t>
                      </a:r>
                      <a:endParaRPr lang="en-US" altLang="en-US" sz="1200" b="1">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1">
                          <a:solidFill>
                            <a:srgbClr val="000000"/>
                          </a:solidFill>
                          <a:latin typeface="Arial" panose="020B0604020202020204" pitchFamily="34" charset="0"/>
                          <a:cs typeface="Arial" panose="020B0604020202020204" pitchFamily="34" charset="0"/>
                        </a:rPr>
                        <a:t>-0.18%</a:t>
                      </a:r>
                      <a:endParaRPr lang="en-US" altLang="en-US" sz="1200" b="1">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1">
                          <a:solidFill>
                            <a:srgbClr val="000000"/>
                          </a:solidFill>
                          <a:latin typeface="Arial" panose="020B0604020202020204" pitchFamily="34" charset="0"/>
                          <a:cs typeface="Arial" panose="020B0604020202020204" pitchFamily="34" charset="0"/>
                        </a:rPr>
                        <a:t>100%</a:t>
                      </a:r>
                      <a:endParaRPr lang="en-US" altLang="en-US" sz="1200" b="1">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1">
                          <a:solidFill>
                            <a:srgbClr val="000000"/>
                          </a:solidFill>
                          <a:latin typeface="Arial" panose="020B0604020202020204" pitchFamily="34" charset="0"/>
                          <a:cs typeface="Arial" panose="020B0604020202020204" pitchFamily="34" charset="0"/>
                        </a:rPr>
                        <a:t>100%</a:t>
                      </a:r>
                      <a:endParaRPr lang="en-US" altLang="en-US" sz="1200" b="1">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r>
              <a:tr h="228600">
                <a:tc>
                  <a:txBody>
                    <a:bodyPr/>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500" dirty="0">
                          <a:effectLst/>
                        </a:rPr>
                        <a:t>Class D</a:t>
                      </a:r>
                      <a:endParaRPr lang="zh-CN" sz="1500" dirty="0">
                        <a:effectLst/>
                        <a:latin typeface="Times New Roman" panose="02020603050405020304" pitchFamily="18" charset="0"/>
                        <a:ea typeface="等线" panose="02010600030101010101" pitchFamily="2" charset="-122"/>
                      </a:endParaRPr>
                    </a:p>
                  </a:txBody>
                  <a:tcPr marL="68580" marR="68580" marT="0" marB="0" anchor="ctr"/>
                </a:tc>
                <a:tc>
                  <a:txBody>
                    <a:bodyPr/>
                    <a:p>
                      <a:pPr indent="0" algn="ctr">
                        <a:buNone/>
                      </a:pPr>
                      <a:r>
                        <a:rPr lang="en-US" sz="1200" b="0">
                          <a:solidFill>
                            <a:srgbClr val="000000"/>
                          </a:solidFill>
                          <a:latin typeface="Arial" panose="020B0604020202020204" pitchFamily="34" charset="0"/>
                          <a:cs typeface="Arial" panose="020B0604020202020204" pitchFamily="34" charset="0"/>
                        </a:rPr>
                        <a:t>-0.19%</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-0.54%</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-0.27%</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85%</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99%</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r>
              <a:tr h="228600">
                <a:tc>
                  <a:txBody>
                    <a:bodyPr/>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500">
                          <a:effectLst/>
                        </a:rPr>
                        <a:t>Class F</a:t>
                      </a:r>
                      <a:endParaRPr lang="zh-CN" sz="1500">
                        <a:effectLst/>
                        <a:latin typeface="Times New Roman" panose="02020603050405020304" pitchFamily="18" charset="0"/>
                        <a:ea typeface="等线" panose="02010600030101010101" pitchFamily="2" charset="-122"/>
                      </a:endParaRPr>
                    </a:p>
                  </a:txBody>
                  <a:tcPr marL="68580" marR="68580" marT="0" marB="0" anchor="ctr"/>
                </a:tc>
                <a:tc>
                  <a:txBody>
                    <a:bodyPr/>
                    <a:p>
                      <a:pPr indent="0" algn="ctr">
                        <a:buNone/>
                      </a:pPr>
                      <a:r>
                        <a:rPr lang="en-US" sz="1200" b="0">
                          <a:solidFill>
                            <a:srgbClr val="000000"/>
                          </a:solidFill>
                          <a:latin typeface="Arial" panose="020B0604020202020204" pitchFamily="34" charset="0"/>
                          <a:cs typeface="Arial" panose="020B0604020202020204" pitchFamily="34" charset="0"/>
                        </a:rPr>
                        <a:t>-0.10%</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0.21%</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0.04%</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108%</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c>
                  <a:txBody>
                    <a:bodyPr/>
                    <a:p>
                      <a:pPr indent="0" algn="ctr">
                        <a:buNone/>
                      </a:pPr>
                      <a:r>
                        <a:rPr lang="en-US" sz="1200" b="0">
                          <a:solidFill>
                            <a:srgbClr val="000000"/>
                          </a:solidFill>
                          <a:latin typeface="Arial" panose="020B0604020202020204" pitchFamily="34" charset="0"/>
                          <a:cs typeface="Arial" panose="020B0604020202020204" pitchFamily="34" charset="0"/>
                        </a:rPr>
                        <a:t>102%</a:t>
                      </a:r>
                      <a:endParaRPr lang="en-US" altLang="en-US" sz="12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44450" marR="44450" marT="0" marB="0" vert="horz" anchor="ctr" anchorCtr="0"/>
                </a:tc>
              </a:tr>
              <a:tr h="241300">
                <a:tc>
                  <a:txBody>
                    <a:bodyPr/>
                    <a:p>
                      <a:pPr algn="ctr" fontAlgn="auto" hangingPunct="1">
                        <a:spcBef>
                          <a:spcPts val="680"/>
                        </a:spcBef>
                        <a:spcAft>
                          <a:spcPts val="0"/>
                        </a:spcAft>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500">
                          <a:effectLst/>
                        </a:rPr>
                        <a:t>Class TGM</a:t>
                      </a:r>
                      <a:endParaRPr lang="en-US" sz="1500">
                        <a:effectLst/>
                      </a:endParaRPr>
                    </a:p>
                  </a:txBody>
                  <a:tcPr marL="68580" marR="68580" marT="0" marB="0" anchor="ctr"/>
                </a:tc>
                <a:tc>
                  <a:txBody>
                    <a:bodyPr/>
                    <a:p>
                      <a:pPr indent="0" algn="ctr">
                        <a:buNone/>
                      </a:pPr>
                      <a:r>
                        <a:rPr lang="en-US" sz="1200" b="0">
                          <a:solidFill>
                            <a:srgbClr val="000000"/>
                          </a:solidFill>
                          <a:latin typeface="Arial" panose="020B0604020202020204" charset="-122"/>
                        </a:rPr>
                        <a:t>-0.09%</a:t>
                      </a:r>
                      <a:endParaRPr lang="en-US" altLang="en-US" sz="1200" b="0">
                        <a:solidFill>
                          <a:srgbClr val="000000"/>
                        </a:solidFill>
                        <a:latin typeface="Arial" panose="020B0604020202020204" charset="-122"/>
                      </a:endParaRPr>
                    </a:p>
                  </a:txBody>
                  <a:tcPr marL="12700" marR="12700" marT="12700" vert="horz" anchor="b" anchorCtr="0"/>
                </a:tc>
                <a:tc>
                  <a:txBody>
                    <a:bodyPr/>
                    <a:p>
                      <a:pPr indent="0" algn="ctr">
                        <a:buNone/>
                      </a:pPr>
                      <a:r>
                        <a:rPr lang="en-US" sz="1200" b="0">
                          <a:solidFill>
                            <a:srgbClr val="000000"/>
                          </a:solidFill>
                          <a:latin typeface="Arial" panose="020B0604020202020204" charset="-122"/>
                        </a:rPr>
                        <a:t>-0.02%</a:t>
                      </a:r>
                      <a:endParaRPr lang="en-US" altLang="en-US" sz="1200" b="0">
                        <a:solidFill>
                          <a:srgbClr val="000000"/>
                        </a:solidFill>
                        <a:latin typeface="Arial" panose="020B0604020202020204" charset="-122"/>
                      </a:endParaRPr>
                    </a:p>
                  </a:txBody>
                  <a:tcPr marL="12700" marR="12700" marT="12700" vert="horz" anchor="b" anchorCtr="0"/>
                </a:tc>
                <a:tc>
                  <a:txBody>
                    <a:bodyPr/>
                    <a:p>
                      <a:pPr indent="0" algn="ctr">
                        <a:buNone/>
                      </a:pPr>
                      <a:r>
                        <a:rPr lang="en-US" sz="1200" b="0">
                          <a:solidFill>
                            <a:srgbClr val="000000"/>
                          </a:solidFill>
                          <a:latin typeface="Arial" panose="020B0604020202020204" charset="-122"/>
                        </a:rPr>
                        <a:t>-0.08%</a:t>
                      </a:r>
                      <a:endParaRPr lang="en-US" altLang="en-US" sz="1200" b="0">
                        <a:solidFill>
                          <a:srgbClr val="000000"/>
                        </a:solidFill>
                        <a:latin typeface="Arial" panose="020B0604020202020204" charset="-122"/>
                      </a:endParaRPr>
                    </a:p>
                  </a:txBody>
                  <a:tcPr marL="12700" marR="12700" marT="12700" vert="horz" anchor="b" anchorCtr="0"/>
                </a:tc>
                <a:tc>
                  <a:txBody>
                    <a:bodyPr/>
                    <a:p>
                      <a:pPr indent="0" algn="ctr">
                        <a:buNone/>
                      </a:pPr>
                      <a:r>
                        <a:rPr lang="en-US" altLang="en-US" sz="1200" b="0">
                          <a:solidFill>
                            <a:srgbClr val="000000"/>
                          </a:solidFill>
                          <a:latin typeface="Arial" panose="020B0604020202020204" charset="-122"/>
                        </a:rPr>
                        <a:t>99%</a:t>
                      </a:r>
                      <a:endParaRPr lang="en-US" altLang="en-US" sz="1200" b="0">
                        <a:solidFill>
                          <a:srgbClr val="000000"/>
                        </a:solidFill>
                        <a:latin typeface="Arial" panose="020B0604020202020204" charset="-122"/>
                      </a:endParaRPr>
                    </a:p>
                  </a:txBody>
                  <a:tcPr marL="12700" marR="12700" marT="12700" vert="horz" anchor="b" anchorCtr="0"/>
                </a:tc>
                <a:tc>
                  <a:txBody>
                    <a:bodyPr/>
                    <a:p>
                      <a:pPr indent="0" algn="ctr">
                        <a:buNone/>
                      </a:pPr>
                      <a:r>
                        <a:rPr lang="en-US" altLang="en-US" sz="1200" b="0">
                          <a:solidFill>
                            <a:srgbClr val="000000"/>
                          </a:solidFill>
                          <a:latin typeface="Arial" panose="020B0604020202020204" charset="-122"/>
                        </a:rPr>
                        <a:t>101%</a:t>
                      </a:r>
                      <a:endParaRPr lang="en-US" altLang="en-US" sz="1200" b="0">
                        <a:solidFill>
                          <a:srgbClr val="000000"/>
                        </a:solidFill>
                        <a:latin typeface="Arial" panose="020B0604020202020204" charset="-122"/>
                      </a:endParaRPr>
                    </a:p>
                  </a:txBody>
                  <a:tcPr marL="12700" marR="12700" marT="12700" vert="horz" anchor="b" anchorCtr="0"/>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 y="222769"/>
            <a:ext cx="12192001" cy="368300"/>
          </a:xfrm>
          <a:prstGeom prst="rect">
            <a:avLst/>
          </a:prstGeom>
          <a:noFill/>
        </p:spPr>
        <p:txBody>
          <a:bodyPr wrap="square">
            <a:spAutoFit/>
          </a:bodyPr>
          <a:lstStyle/>
          <a:p>
            <a:pPr lvl="0">
              <a:defRPr/>
            </a:pPr>
            <a:r>
              <a:rPr lang="en-US" altLang="zh-CN" sz="1800" b="1" dirty="0"/>
              <a:t>Conclusion</a:t>
            </a:r>
            <a:endParaRPr lang="en-US" altLang="zh-CN" sz="1800" b="1" dirty="0"/>
          </a:p>
        </p:txBody>
      </p:sp>
      <p:sp>
        <p:nvSpPr>
          <p:cNvPr id="3" name="文本框 2"/>
          <p:cNvSpPr txBox="1"/>
          <p:nvPr/>
        </p:nvSpPr>
        <p:spPr>
          <a:xfrm>
            <a:off x="269875" y="734695"/>
            <a:ext cx="11259185" cy="3138170"/>
          </a:xfrm>
          <a:prstGeom prst="rect">
            <a:avLst/>
          </a:prstGeom>
          <a:noFill/>
        </p:spPr>
        <p:txBody>
          <a:bodyPr wrap="square" rtlCol="0" anchor="t">
            <a:spAutoFit/>
          </a:bodyPr>
          <a:p>
            <a:pPr marL="285750" indent="-285750">
              <a:buFont typeface="Arial" panose="020B0604020202020204" pitchFamily="34" charset="0"/>
              <a:buChar char="•"/>
            </a:pPr>
            <a:r>
              <a:rPr lang="zh-CN" altLang="en-US" sz="1800" dirty="0">
                <a:cs typeface="Arial" panose="020B0604020202020204" pitchFamily="34" charset="0"/>
                <a:sym typeface="+mn-ea"/>
              </a:rPr>
              <a:t>This contribution proposes to extend the search area in IntraTMP to improve the coding efficiency of intra prediction.</a:t>
            </a:r>
            <a:endParaRPr lang="zh-CN" altLang="en-US" sz="1800" dirty="0">
              <a:cs typeface="Arial" panose="020B0604020202020204" pitchFamily="34" charset="0"/>
              <a:sym typeface="+mn-ea"/>
            </a:endParaRPr>
          </a:p>
          <a:p>
            <a:pPr marL="285750" indent="-285750">
              <a:buFont typeface="Arial" panose="020B0604020202020204" pitchFamily="34" charset="0"/>
              <a:buChar char="•"/>
            </a:pPr>
            <a:endParaRPr lang="zh-CN" altLang="en-US" sz="1800" dirty="0">
              <a:cs typeface="Arial" panose="020B0604020202020204" pitchFamily="34" charset="0"/>
              <a:sym typeface="+mn-ea"/>
            </a:endParaRPr>
          </a:p>
          <a:p>
            <a:pPr marL="285750" indent="-285750">
              <a:buFont typeface="Arial" panose="020B0604020202020204" pitchFamily="34" charset="0"/>
              <a:buChar char="•"/>
            </a:pPr>
            <a:endParaRPr lang="zh-CN" altLang="en-US" sz="1800" dirty="0">
              <a:cs typeface="Arial" panose="020B0604020202020204" pitchFamily="34" charset="0"/>
              <a:sym typeface="+mn-ea"/>
            </a:endParaRPr>
          </a:p>
          <a:p>
            <a:pPr marL="285750" indent="-285750">
              <a:buFont typeface="Arial" panose="020B0604020202020204" pitchFamily="34" charset="0"/>
              <a:buChar char="•"/>
            </a:pPr>
            <a:endParaRPr lang="zh-CN" altLang="en-US" sz="1800" dirty="0">
              <a:cs typeface="Arial" panose="020B0604020202020204" pitchFamily="34" charset="0"/>
              <a:sym typeface="+mn-ea"/>
            </a:endParaRPr>
          </a:p>
          <a:p>
            <a:pPr marL="285750" indent="-285750">
              <a:buFont typeface="Arial" panose="020B0604020202020204" pitchFamily="34" charset="0"/>
              <a:buChar char="•"/>
            </a:pPr>
            <a:r>
              <a:rPr lang="en-US" altLang="zh-CN" sz="1800" dirty="0">
                <a:sym typeface="+mn-ea"/>
              </a:rPr>
              <a:t>On top of ECM-7.0</a:t>
            </a:r>
            <a:endParaRPr lang="en-US" altLang="zh-CN" sz="1800" dirty="0"/>
          </a:p>
          <a:p>
            <a:pPr lvl="1"/>
            <a:r>
              <a:rPr lang="en-US" altLang="zh-CN" sz="1800" dirty="0">
                <a:sym typeface="+mn-ea"/>
              </a:rPr>
              <a:t>AI:   -0.13%, -0.13%, -0.18%,100%,100%</a:t>
            </a:r>
            <a:endParaRPr lang="en-US" altLang="zh-CN" sz="1800" dirty="0">
              <a:sym typeface="+mn-ea"/>
            </a:endParaRPr>
          </a:p>
          <a:p>
            <a:pPr lvl="0"/>
            <a:endParaRPr lang="zh-CN" altLang="en-US" sz="1800" dirty="0">
              <a:cs typeface="Arial" panose="020B0604020202020204" pitchFamily="34" charset="0"/>
              <a:sym typeface="+mn-ea"/>
            </a:endParaRPr>
          </a:p>
          <a:p>
            <a:pPr lvl="0"/>
            <a:endParaRPr lang="zh-CN" altLang="en-US" sz="1800" dirty="0">
              <a:cs typeface="Arial" panose="020B0604020202020204" pitchFamily="34" charset="0"/>
              <a:sym typeface="+mn-ea"/>
            </a:endParaRPr>
          </a:p>
          <a:p>
            <a:pPr marL="285750" lvl="0" indent="-285750">
              <a:buFont typeface="Arial" panose="020B0604020202020204" pitchFamily="34" charset="0"/>
              <a:buChar char="•"/>
            </a:pPr>
            <a:r>
              <a:rPr lang="en-US" altLang="zh-CN" sz="1800" dirty="0">
                <a:sym typeface="+mn-ea"/>
              </a:rPr>
              <a:t>Recommend to investigate in EE.</a:t>
            </a:r>
            <a:endParaRPr lang="en-US" altLang="zh-CN" sz="1800" dirty="0"/>
          </a:p>
          <a:p>
            <a:pPr lvl="0"/>
            <a:endParaRPr lang="zh-CN" altLang="en-US" sz="1800" dirty="0">
              <a:cs typeface="Arial" panose="020B0604020202020204" pitchFamily="34" charset="0"/>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標題 3"/>
          <p:cNvSpPr txBox="1"/>
          <p:nvPr/>
        </p:nvSpPr>
        <p:spPr bwMode="auto">
          <a:xfrm>
            <a:off x="1623189" y="2108447"/>
            <a:ext cx="9144001" cy="225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defRPr/>
            </a:pPr>
            <a:r>
              <a:rPr lang="en-US" altLang="zh-CN" sz="5400" kern="0" dirty="0">
                <a:solidFill>
                  <a:srgbClr val="1E4BA7"/>
                </a:solidFill>
                <a:ea typeface="PMingLiU" panose="02020500000000000000" pitchFamily="18" charset="-120"/>
              </a:rPr>
              <a:t>Thank you</a:t>
            </a:r>
            <a:r>
              <a:rPr lang="zh-CN" altLang="en-US" sz="5400" kern="0" dirty="0">
                <a:solidFill>
                  <a:srgbClr val="1E4BA7"/>
                </a:solidFill>
                <a:ea typeface="PMingLiU" panose="02020500000000000000" pitchFamily="18" charset="-120"/>
              </a:rPr>
              <a:t> </a:t>
            </a:r>
            <a:endParaRPr lang="zh-TW" altLang="en-US" sz="5400" kern="0" dirty="0">
              <a:solidFill>
                <a:srgbClr val="1E4BA7"/>
              </a:solidFill>
              <a:ea typeface="PMingLiU" panose="02020500000000000000" pitchFamily="18" charset="-120"/>
            </a:endParaRPr>
          </a:p>
        </p:txBody>
      </p:sp>
    </p:spTree>
  </p:cSld>
  <p:clrMapOvr>
    <a:masterClrMapping/>
  </p:clrMapOvr>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 name="KSO_WM_UNIT_PLACING_PICTURE_USER_VIEWPORT" val="{&quot;height&quot;:5205,&quot;width&quot;:9177}"/>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UNIT_TABLE_BEAUTIFY" val="smartTable{374d0b2f-c556-49b6-aa98-fd99dc83ef71}"/>
</p:tagLst>
</file>

<file path=ppt/tags/tag8.xml><?xml version="1.0" encoding="utf-8"?>
<p:tagLst xmlns:p="http://schemas.openxmlformats.org/presentationml/2006/main">
  <p:tag name="KSO_WPP_MARK_KEY" val="5e41ce32-358a-4ab8-93a4-a28110e80d87"/>
  <p:tag name="COMMONDATA" val="eyJoZGlkIjoiNTViZDZiMTQzOWY1NzJhYjE4ZTE1ODhiM2FmNDM1ZTMifQ=="/>
</p:tagLst>
</file>

<file path=ppt/theme/theme1.xml><?xml version="1.0" encoding="utf-8"?>
<a:theme xmlns:a="http://schemas.openxmlformats.org/drawingml/2006/main" name="新实验室模板">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新实验室模板</Template>
  <TotalTime>0</TotalTime>
  <Words>1790</Words>
  <Application>WPS 演示</Application>
  <PresentationFormat>宽屏</PresentationFormat>
  <Paragraphs>181</Paragraphs>
  <Slides>8</Slides>
  <Notes>6</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8</vt:i4>
      </vt:variant>
    </vt:vector>
  </HeadingPairs>
  <TitlesOfParts>
    <vt:vector size="24" baseType="lpstr">
      <vt:lpstr>Arial</vt:lpstr>
      <vt:lpstr>宋体</vt:lpstr>
      <vt:lpstr>Wingdings</vt:lpstr>
      <vt:lpstr>Times New Roman</vt:lpstr>
      <vt:lpstr>黑体</vt:lpstr>
      <vt:lpstr>Arial Black</vt:lpstr>
      <vt:lpstr>Eras Demi ITC</vt:lpstr>
      <vt:lpstr>Aparajita</vt:lpstr>
      <vt:lpstr>Nirmala UI</vt:lpstr>
      <vt:lpstr>等线</vt:lpstr>
      <vt:lpstr>PMingLiU</vt:lpstr>
      <vt:lpstr>PMingLiU-ExtB</vt:lpstr>
      <vt:lpstr>微软雅黑</vt:lpstr>
      <vt:lpstr>Arial Unicode MS</vt:lpstr>
      <vt:lpstr>Arial</vt:lpstr>
      <vt:lpstr>新实验室模板</vt:lpstr>
      <vt:lpstr>JVET-AC0108:  Non-EE2: Extend search area in Intra Template Matching Prediction(IntraTMP)</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CCLM DM adaption</dc:title>
  <dc:creator>ma yz</dc:creator>
  <cp:lastModifiedBy>B gorgeous</cp:lastModifiedBy>
  <cp:revision>1066</cp:revision>
  <dcterms:created xsi:type="dcterms:W3CDTF">2018-12-28T13:08:00Z</dcterms:created>
  <dcterms:modified xsi:type="dcterms:W3CDTF">2023-01-12T07:28:10Z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B1A794EB1FD74DB580B6F760CE1B06B0</vt:lpwstr>
  </property>
  <property fmtid="{D5CDD505-2E9C-101B-9397-08002B2CF9AE}" pid="3" name="KSOProductBuildVer">
    <vt:lpwstr>2052-11.1.0.13703</vt:lpwstr>
  </property>
</Properties>
</file>