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sldIdLst>
    <p:sldId id="278" r:id="rId5"/>
    <p:sldId id="281" r:id="rId6"/>
    <p:sldId id="285" r:id="rId7"/>
    <p:sldId id="28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69BD87-002C-4F80-AB7E-CF6FABD06B60}" v="18" dt="2023-01-11T15:38:50.111"/>
    <p1510:client id="{68F2CAA9-1D77-4100-B24C-1B50F4DEBCC4}" v="10" dt="2023-01-11T15:24:19.514"/>
    <p1510:client id="{8CCAE212-40C1-4607-AB2B-5B043ED4D820}" v="3" dt="2023-01-12T00:25:48.3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43"/>
    <p:restoredTop sz="96327"/>
  </p:normalViewPr>
  <p:slideViewPr>
    <p:cSldViewPr snapToGrid="0" snapToObjects="1">
      <p:cViewPr varScale="1">
        <p:scale>
          <a:sx n="113" d="100"/>
          <a:sy n="113" d="100"/>
        </p:scale>
        <p:origin x="8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derico Lo Bianco" userId="S::federico.lobianco@interdigital.com::6d18338a-5725-4887-873a-313f254d7326" providerId="AD" clId="Web-{68F2CAA9-1D77-4100-B24C-1B50F4DEBCC4}"/>
    <pc:docChg chg="modSld">
      <pc:chgData name="Federico Lo Bianco" userId="S::federico.lobianco@interdigital.com::6d18338a-5725-4887-873a-313f254d7326" providerId="AD" clId="Web-{68F2CAA9-1D77-4100-B24C-1B50F4DEBCC4}" dt="2023-01-11T15:24:17.014" v="2" actId="20577"/>
      <pc:docMkLst>
        <pc:docMk/>
      </pc:docMkLst>
      <pc:sldChg chg="modSp">
        <pc:chgData name="Federico Lo Bianco" userId="S::federico.lobianco@interdigital.com::6d18338a-5725-4887-873a-313f254d7326" providerId="AD" clId="Web-{68F2CAA9-1D77-4100-B24C-1B50F4DEBCC4}" dt="2023-01-11T15:24:17.014" v="2" actId="20577"/>
        <pc:sldMkLst>
          <pc:docMk/>
          <pc:sldMk cId="545093500" sldId="286"/>
        </pc:sldMkLst>
        <pc:spChg chg="mod">
          <ac:chgData name="Federico Lo Bianco" userId="S::federico.lobianco@interdigital.com::6d18338a-5725-4887-873a-313f254d7326" providerId="AD" clId="Web-{68F2CAA9-1D77-4100-B24C-1B50F4DEBCC4}" dt="2023-01-11T15:24:17.014" v="2" actId="20577"/>
          <ac:spMkLst>
            <pc:docMk/>
            <pc:sldMk cId="545093500" sldId="286"/>
            <ac:spMk id="13" creationId="{08481C59-FD6F-4B2A-9DC1-9F60D57AB3FF}"/>
          </ac:spMkLst>
        </pc:spChg>
      </pc:sldChg>
    </pc:docChg>
  </pc:docChgLst>
  <pc:docChgLst>
    <pc:chgData name="Franck Galpin" userId="7b84b973-8f18-4f51-b749-aa8b68ae8c45" providerId="ADAL" clId="{8CCAE212-40C1-4607-AB2B-5B043ED4D820}"/>
    <pc:docChg chg="custSel delSld modSld">
      <pc:chgData name="Franck Galpin" userId="7b84b973-8f18-4f51-b749-aa8b68ae8c45" providerId="ADAL" clId="{8CCAE212-40C1-4607-AB2B-5B043ED4D820}" dt="2023-01-12T00:25:53.353" v="804" actId="1076"/>
      <pc:docMkLst>
        <pc:docMk/>
      </pc:docMkLst>
      <pc:sldChg chg="modSp mod">
        <pc:chgData name="Franck Galpin" userId="7b84b973-8f18-4f51-b749-aa8b68ae8c45" providerId="ADAL" clId="{8CCAE212-40C1-4607-AB2B-5B043ED4D820}" dt="2023-01-11T23:59:09.062" v="53" actId="20577"/>
        <pc:sldMkLst>
          <pc:docMk/>
          <pc:sldMk cId="3428629291" sldId="278"/>
        </pc:sldMkLst>
        <pc:spChg chg="mod">
          <ac:chgData name="Franck Galpin" userId="7b84b973-8f18-4f51-b749-aa8b68ae8c45" providerId="ADAL" clId="{8CCAE212-40C1-4607-AB2B-5B043ED4D820}" dt="2023-01-11T23:58:45.463" v="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8CCAE212-40C1-4607-AB2B-5B043ED4D820}" dt="2023-01-11T23:59:09.062" v="53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8CCAE212-40C1-4607-AB2B-5B043ED4D820}" dt="2023-01-12T00:04:33.078" v="698" actId="20577"/>
        <pc:sldMkLst>
          <pc:docMk/>
          <pc:sldMk cId="2928223200" sldId="281"/>
        </pc:sldMkLst>
        <pc:spChg chg="mod">
          <ac:chgData name="Franck Galpin" userId="7b84b973-8f18-4f51-b749-aa8b68ae8c45" providerId="ADAL" clId="{8CCAE212-40C1-4607-AB2B-5B043ED4D820}" dt="2023-01-11T23:59:32.255" v="64" actId="20577"/>
          <ac:spMkLst>
            <pc:docMk/>
            <pc:sldMk cId="2928223200" sldId="281"/>
            <ac:spMk id="2" creationId="{C326FC6F-7122-EE4F-A6D0-C874EBDFD5EC}"/>
          </ac:spMkLst>
        </pc:spChg>
        <pc:spChg chg="add mod">
          <ac:chgData name="Franck Galpin" userId="7b84b973-8f18-4f51-b749-aa8b68ae8c45" providerId="ADAL" clId="{8CCAE212-40C1-4607-AB2B-5B043ED4D820}" dt="2023-01-12T00:04:33.078" v="698" actId="20577"/>
          <ac:spMkLst>
            <pc:docMk/>
            <pc:sldMk cId="2928223200" sldId="281"/>
            <ac:spMk id="4" creationId="{B0A2FD8B-58FF-4885-B558-0E780F277574}"/>
          </ac:spMkLst>
        </pc:spChg>
        <pc:spChg chg="del">
          <ac:chgData name="Franck Galpin" userId="7b84b973-8f18-4f51-b749-aa8b68ae8c45" providerId="ADAL" clId="{8CCAE212-40C1-4607-AB2B-5B043ED4D820}" dt="2023-01-12T00:03:15.721" v="524" actId="478"/>
          <ac:spMkLst>
            <pc:docMk/>
            <pc:sldMk cId="2928223200" sldId="281"/>
            <ac:spMk id="6" creationId="{95303EC3-68DB-4E2C-BCB3-9CA7DE498D93}"/>
          </ac:spMkLst>
        </pc:spChg>
        <pc:spChg chg="del">
          <ac:chgData name="Franck Galpin" userId="7b84b973-8f18-4f51-b749-aa8b68ae8c45" providerId="ADAL" clId="{8CCAE212-40C1-4607-AB2B-5B043ED4D820}" dt="2023-01-12T00:03:17.096" v="525" actId="478"/>
          <ac:spMkLst>
            <pc:docMk/>
            <pc:sldMk cId="2928223200" sldId="281"/>
            <ac:spMk id="8" creationId="{44215102-7061-47FA-BB3B-62FD1564EF79}"/>
          </ac:spMkLst>
        </pc:spChg>
        <pc:spChg chg="del mod">
          <ac:chgData name="Franck Galpin" userId="7b84b973-8f18-4f51-b749-aa8b68ae8c45" providerId="ADAL" clId="{8CCAE212-40C1-4607-AB2B-5B043ED4D820}" dt="2023-01-11T23:59:56.147" v="95" actId="478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Franck Galpin" userId="7b84b973-8f18-4f51-b749-aa8b68ae8c45" providerId="ADAL" clId="{8CCAE212-40C1-4607-AB2B-5B043ED4D820}" dt="2023-01-12T00:03:18.894" v="526" actId="478"/>
          <ac:spMkLst>
            <pc:docMk/>
            <pc:sldMk cId="2928223200" sldId="281"/>
            <ac:spMk id="17" creationId="{A9FA3FCD-C548-4CE6-993F-3EEAF4C00D24}"/>
          </ac:spMkLst>
        </pc:spChg>
        <pc:picChg chg="del">
          <ac:chgData name="Franck Galpin" userId="7b84b973-8f18-4f51-b749-aa8b68ae8c45" providerId="ADAL" clId="{8CCAE212-40C1-4607-AB2B-5B043ED4D820}" dt="2023-01-11T23:59:34.444" v="65" actId="478"/>
          <ac:picMkLst>
            <pc:docMk/>
            <pc:sldMk cId="2928223200" sldId="281"/>
            <ac:picMk id="11" creationId="{0F594BAE-A0DC-4CD1-B54D-506756B83A34}"/>
          </ac:picMkLst>
        </pc:picChg>
      </pc:sldChg>
      <pc:sldChg chg="addSp delSp modSp mod">
        <pc:chgData name="Franck Galpin" userId="7b84b973-8f18-4f51-b749-aa8b68ae8c45" providerId="ADAL" clId="{8CCAE212-40C1-4607-AB2B-5B043ED4D820}" dt="2023-01-12T00:25:53.353" v="804" actId="1076"/>
        <pc:sldMkLst>
          <pc:docMk/>
          <pc:sldMk cId="3869530870" sldId="285"/>
        </pc:sldMkLst>
        <pc:graphicFrameChg chg="del">
          <ac:chgData name="Franck Galpin" userId="7b84b973-8f18-4f51-b749-aa8b68ae8c45" providerId="ADAL" clId="{8CCAE212-40C1-4607-AB2B-5B043ED4D820}" dt="2023-01-12T00:23:40.573" v="701" actId="478"/>
          <ac:graphicFrameMkLst>
            <pc:docMk/>
            <pc:sldMk cId="3869530870" sldId="285"/>
            <ac:graphicFrameMk id="4" creationId="{099975BF-657A-42E3-9465-E66ADBC2F359}"/>
          </ac:graphicFrameMkLst>
        </pc:graphicFrameChg>
        <pc:graphicFrameChg chg="add mod">
          <ac:chgData name="Franck Galpin" userId="7b84b973-8f18-4f51-b749-aa8b68ae8c45" providerId="ADAL" clId="{8CCAE212-40C1-4607-AB2B-5B043ED4D820}" dt="2023-01-12T00:25:28.788" v="802" actId="1076"/>
          <ac:graphicFrameMkLst>
            <pc:docMk/>
            <pc:sldMk cId="3869530870" sldId="285"/>
            <ac:graphicFrameMk id="8" creationId="{42BCFAE1-333D-4DF3-886F-35B58401E72B}"/>
          </ac:graphicFrameMkLst>
        </pc:graphicFrameChg>
        <pc:graphicFrameChg chg="add mod">
          <ac:chgData name="Franck Galpin" userId="7b84b973-8f18-4f51-b749-aa8b68ae8c45" providerId="ADAL" clId="{8CCAE212-40C1-4607-AB2B-5B043ED4D820}" dt="2023-01-12T00:25:53.353" v="804" actId="1076"/>
          <ac:graphicFrameMkLst>
            <pc:docMk/>
            <pc:sldMk cId="3869530870" sldId="285"/>
            <ac:graphicFrameMk id="9" creationId="{964D8B60-F078-4E4F-AD60-2396BFB883BA}"/>
          </ac:graphicFrameMkLst>
        </pc:graphicFrameChg>
        <pc:graphicFrameChg chg="del">
          <ac:chgData name="Franck Galpin" userId="7b84b973-8f18-4f51-b749-aa8b68ae8c45" providerId="ADAL" clId="{8CCAE212-40C1-4607-AB2B-5B043ED4D820}" dt="2023-01-12T00:23:42.865" v="702" actId="478"/>
          <ac:graphicFrameMkLst>
            <pc:docMk/>
            <pc:sldMk cId="3869530870" sldId="285"/>
            <ac:graphicFrameMk id="10" creationId="{ECB52355-1692-43B8-B889-2EE06526161F}"/>
          </ac:graphicFrameMkLst>
        </pc:graphicFrameChg>
      </pc:sldChg>
      <pc:sldChg chg="del">
        <pc:chgData name="Franck Galpin" userId="7b84b973-8f18-4f51-b749-aa8b68ae8c45" providerId="ADAL" clId="{8CCAE212-40C1-4607-AB2B-5B043ED4D820}" dt="2023-01-12T00:04:36.185" v="699" actId="47"/>
        <pc:sldMkLst>
          <pc:docMk/>
          <pc:sldMk cId="545093500" sldId="286"/>
        </pc:sldMkLst>
      </pc:sldChg>
      <pc:sldChg chg="modSp mod">
        <pc:chgData name="Franck Galpin" userId="7b84b973-8f18-4f51-b749-aa8b68ae8c45" providerId="ADAL" clId="{8CCAE212-40C1-4607-AB2B-5B043ED4D820}" dt="2023-01-12T00:24:58.516" v="800" actId="20577"/>
        <pc:sldMkLst>
          <pc:docMk/>
          <pc:sldMk cId="1399144130" sldId="287"/>
        </pc:sldMkLst>
        <pc:spChg chg="mod">
          <ac:chgData name="Franck Galpin" userId="7b84b973-8f18-4f51-b749-aa8b68ae8c45" providerId="ADAL" clId="{8CCAE212-40C1-4607-AB2B-5B043ED4D820}" dt="2023-01-12T00:23:50.962" v="705" actId="20577"/>
          <ac:spMkLst>
            <pc:docMk/>
            <pc:sldMk cId="1399144130" sldId="287"/>
            <ac:spMk id="6" creationId="{0915656D-D807-F8F2-3577-13F5AA01FC5D}"/>
          </ac:spMkLst>
        </pc:spChg>
        <pc:spChg chg="mod">
          <ac:chgData name="Franck Galpin" userId="7b84b973-8f18-4f51-b749-aa8b68ae8c45" providerId="ADAL" clId="{8CCAE212-40C1-4607-AB2B-5B043ED4D820}" dt="2023-01-12T00:24:58.516" v="800" actId="20577"/>
          <ac:spMkLst>
            <pc:docMk/>
            <pc:sldMk cId="1399144130" sldId="287"/>
            <ac:spMk id="7" creationId="{8BC32E5E-927A-66C4-C938-0F06E0847573}"/>
          </ac:spMkLst>
        </pc:spChg>
        <pc:spChg chg="mod">
          <ac:chgData name="Franck Galpin" userId="7b84b973-8f18-4f51-b749-aa8b68ae8c45" providerId="ADAL" clId="{8CCAE212-40C1-4607-AB2B-5B043ED4D820}" dt="2023-01-12T00:24:53.931" v="792" actId="20577"/>
          <ac:spMkLst>
            <pc:docMk/>
            <pc:sldMk cId="1399144130" sldId="287"/>
            <ac:spMk id="13" creationId="{155CE36F-BA5B-4D9A-A522-EF4F6E86F7FD}"/>
          </ac:spMkLst>
        </pc:spChg>
      </pc:sldChg>
      <pc:sldChg chg="del">
        <pc:chgData name="Franck Galpin" userId="7b84b973-8f18-4f51-b749-aa8b68ae8c45" providerId="ADAL" clId="{8CCAE212-40C1-4607-AB2B-5B043ED4D820}" dt="2023-01-12T00:23:34.220" v="700" actId="47"/>
        <pc:sldMkLst>
          <pc:docMk/>
          <pc:sldMk cId="4091888224" sldId="288"/>
        </pc:sldMkLst>
      </pc:sldChg>
    </pc:docChg>
  </pc:docChgLst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  <pc:docChgLst>
    <pc:chgData name="Franck Galpin" userId="7b84b973-8f18-4f51-b749-aa8b68ae8c45" providerId="ADAL" clId="{5869BD87-002C-4F80-AB7E-CF6FABD06B60}"/>
    <pc:docChg chg="undo custSel addSld delSld modSld">
      <pc:chgData name="Franck Galpin" userId="7b84b973-8f18-4f51-b749-aa8b68ae8c45" providerId="ADAL" clId="{5869BD87-002C-4F80-AB7E-CF6FABD06B60}" dt="2023-01-11T15:39:33.556" v="1585" actId="20577"/>
      <pc:docMkLst>
        <pc:docMk/>
      </pc:docMkLst>
      <pc:sldChg chg="modSp mod">
        <pc:chgData name="Franck Galpin" userId="7b84b973-8f18-4f51-b749-aa8b68ae8c45" providerId="ADAL" clId="{5869BD87-002C-4F80-AB7E-CF6FABD06B60}" dt="2023-01-11T13:19:15.413" v="104" actId="115"/>
        <pc:sldMkLst>
          <pc:docMk/>
          <pc:sldMk cId="3428629291" sldId="278"/>
        </pc:sldMkLst>
        <pc:spChg chg="mod">
          <ac:chgData name="Franck Galpin" userId="7b84b973-8f18-4f51-b749-aa8b68ae8c45" providerId="ADAL" clId="{5869BD87-002C-4F80-AB7E-CF6FABD06B60}" dt="2023-01-11T13:18:23.722" v="10" actId="2763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5869BD87-002C-4F80-AB7E-CF6FABD06B60}" dt="2023-01-11T13:19:15.413" v="104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5869BD87-002C-4F80-AB7E-CF6FABD06B60}" dt="2023-01-11T13:38:57.051" v="512" actId="14100"/>
        <pc:sldMkLst>
          <pc:docMk/>
          <pc:sldMk cId="2928223200" sldId="281"/>
        </pc:sldMkLst>
        <pc:spChg chg="mod">
          <ac:chgData name="Franck Galpin" userId="7b84b973-8f18-4f51-b749-aa8b68ae8c45" providerId="ADAL" clId="{5869BD87-002C-4F80-AB7E-CF6FABD06B60}" dt="2023-01-11T13:19:42.147" v="134" actId="20577"/>
          <ac:spMkLst>
            <pc:docMk/>
            <pc:sldMk cId="2928223200" sldId="281"/>
            <ac:spMk id="2" creationId="{C326FC6F-7122-EE4F-A6D0-C874EBDFD5EC}"/>
          </ac:spMkLst>
        </pc:spChg>
        <pc:spChg chg="add mod">
          <ac:chgData name="Franck Galpin" userId="7b84b973-8f18-4f51-b749-aa8b68ae8c45" providerId="ADAL" clId="{5869BD87-002C-4F80-AB7E-CF6FABD06B60}" dt="2023-01-11T13:24:35.066" v="166" actId="1076"/>
          <ac:spMkLst>
            <pc:docMk/>
            <pc:sldMk cId="2928223200" sldId="281"/>
            <ac:spMk id="6" creationId="{95303EC3-68DB-4E2C-BCB3-9CA7DE498D93}"/>
          </ac:spMkLst>
        </pc:spChg>
        <pc:spChg chg="add mod">
          <ac:chgData name="Franck Galpin" userId="7b84b973-8f18-4f51-b749-aa8b68ae8c45" providerId="ADAL" clId="{5869BD87-002C-4F80-AB7E-CF6FABD06B60}" dt="2023-01-11T13:25:56.344" v="189" actId="14100"/>
          <ac:spMkLst>
            <pc:docMk/>
            <pc:sldMk cId="2928223200" sldId="281"/>
            <ac:spMk id="8" creationId="{44215102-7061-47FA-BB3B-62FD1564EF79}"/>
          </ac:spMkLst>
        </pc:spChg>
        <pc:spChg chg="del">
          <ac:chgData name="Franck Galpin" userId="7b84b973-8f18-4f51-b749-aa8b68ae8c45" providerId="ADAL" clId="{5869BD87-002C-4F80-AB7E-CF6FABD06B60}" dt="2023-01-11T13:19:46.146" v="135" actId="478"/>
          <ac:spMkLst>
            <pc:docMk/>
            <pc:sldMk cId="2928223200" sldId="281"/>
            <ac:spMk id="9" creationId="{7ACA89D6-E86F-4A49-9847-1010CEE04546}"/>
          </ac:spMkLst>
        </pc:spChg>
        <pc:spChg chg="add mod">
          <ac:chgData name="Franck Galpin" userId="7b84b973-8f18-4f51-b749-aa8b68ae8c45" providerId="ADAL" clId="{5869BD87-002C-4F80-AB7E-CF6FABD06B60}" dt="2023-01-11T13:38:57.051" v="512" actId="14100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4" creationId="{33AB872D-88E9-9764-1A41-12FDA684CDC8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6" creationId="{7958186C-6A90-86E4-BB29-E2975FC62F55}"/>
          </ac:spMkLst>
        </pc:spChg>
        <pc:spChg chg="add mod">
          <ac:chgData name="Franck Galpin" userId="7b84b973-8f18-4f51-b749-aa8b68ae8c45" providerId="ADAL" clId="{5869BD87-002C-4F80-AB7E-CF6FABD06B60}" dt="2023-01-11T13:26:18.485" v="209" actId="1076"/>
          <ac:spMkLst>
            <pc:docMk/>
            <pc:sldMk cId="2928223200" sldId="281"/>
            <ac:spMk id="17" creationId="{A9FA3FCD-C548-4CE6-993F-3EEAF4C00D24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1" creationId="{A4745702-826E-B5C5-8076-5652A412E6C7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2" creationId="{0315ACA9-0E0B-CB48-02ED-4DBD7A1C5BC7}"/>
          </ac:spMkLst>
        </pc:spChg>
        <pc:picChg chg="del">
          <ac:chgData name="Franck Galpin" userId="7b84b973-8f18-4f51-b749-aa8b68ae8c45" providerId="ADAL" clId="{5869BD87-002C-4F80-AB7E-CF6FABD06B60}" dt="2023-01-11T13:19:48.089" v="136" actId="478"/>
          <ac:picMkLst>
            <pc:docMk/>
            <pc:sldMk cId="2928223200" sldId="281"/>
            <ac:picMk id="7" creationId="{12425B07-60F4-F42F-B4CF-FF8969D4AC07}"/>
          </ac:picMkLst>
        </pc:picChg>
        <pc:picChg chg="add mod">
          <ac:chgData name="Franck Galpin" userId="7b84b973-8f18-4f51-b749-aa8b68ae8c45" providerId="ADAL" clId="{5869BD87-002C-4F80-AB7E-CF6FABD06B60}" dt="2023-01-11T13:23:57.721" v="148" actId="1076"/>
          <ac:picMkLst>
            <pc:docMk/>
            <pc:sldMk cId="2928223200" sldId="281"/>
            <ac:picMk id="11" creationId="{0F594BAE-A0DC-4CD1-B54D-506756B83A34}"/>
          </ac:picMkLst>
        </pc:picChg>
      </pc:sldChg>
      <pc:sldChg chg="del">
        <pc:chgData name="Franck Galpin" userId="7b84b973-8f18-4f51-b749-aa8b68ae8c45" providerId="ADAL" clId="{5869BD87-002C-4F80-AB7E-CF6FABD06B60}" dt="2023-01-11T13:33:14.408" v="433" actId="47"/>
        <pc:sldMkLst>
          <pc:docMk/>
          <pc:sldMk cId="2282194731" sldId="282"/>
        </pc:sldMkLst>
      </pc:sldChg>
      <pc:sldChg chg="del">
        <pc:chgData name="Franck Galpin" userId="7b84b973-8f18-4f51-b749-aa8b68ae8c45" providerId="ADAL" clId="{5869BD87-002C-4F80-AB7E-CF6FABD06B60}" dt="2023-01-11T13:33:15.649" v="434" actId="47"/>
        <pc:sldMkLst>
          <pc:docMk/>
          <pc:sldMk cId="1501480020" sldId="283"/>
        </pc:sldMkLst>
      </pc:sldChg>
      <pc:sldChg chg="del">
        <pc:chgData name="Franck Galpin" userId="7b84b973-8f18-4f51-b749-aa8b68ae8c45" providerId="ADAL" clId="{5869BD87-002C-4F80-AB7E-CF6FABD06B60}" dt="2023-01-11T13:33:16.611" v="435" actId="47"/>
        <pc:sldMkLst>
          <pc:docMk/>
          <pc:sldMk cId="3058713369" sldId="284"/>
        </pc:sldMkLst>
      </pc:sldChg>
      <pc:sldChg chg="addSp delSp modSp mod">
        <pc:chgData name="Franck Galpin" userId="7b84b973-8f18-4f51-b749-aa8b68ae8c45" providerId="ADAL" clId="{5869BD87-002C-4F80-AB7E-CF6FABD06B60}" dt="2023-01-11T15:39:12.091" v="1584" actId="1076"/>
        <pc:sldMkLst>
          <pc:docMk/>
          <pc:sldMk cId="3869530870" sldId="285"/>
        </pc:sldMkLst>
        <pc:spChg chg="add mod">
          <ac:chgData name="Franck Galpin" userId="7b84b973-8f18-4f51-b749-aa8b68ae8c45" providerId="ADAL" clId="{5869BD87-002C-4F80-AB7E-CF6FABD06B60}" dt="2023-01-11T15:39:12.091" v="1584" actId="1076"/>
          <ac:spMkLst>
            <pc:docMk/>
            <pc:sldMk cId="3869530870" sldId="285"/>
            <ac:spMk id="2" creationId="{008917F2-801D-4616-A9D9-D8BB56ED3012}"/>
          </ac:spMkLst>
        </pc:spChg>
        <pc:spChg chg="del mod">
          <ac:chgData name="Franck Galpin" userId="7b84b973-8f18-4f51-b749-aa8b68ae8c45" providerId="ADAL" clId="{5869BD87-002C-4F80-AB7E-CF6FABD06B60}" dt="2023-01-11T13:49:40.803" v="1315" actId="478"/>
          <ac:spMkLst>
            <pc:docMk/>
            <pc:sldMk cId="3869530870" sldId="285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1T13:51:01.407" v="1328" actId="14100"/>
          <ac:spMkLst>
            <pc:docMk/>
            <pc:sldMk cId="3869530870" sldId="285"/>
            <ac:spMk id="6" creationId="{0915656D-D807-F8F2-3577-13F5AA01FC5D}"/>
          </ac:spMkLst>
        </pc:spChg>
        <pc:spChg chg="del mod">
          <ac:chgData name="Franck Galpin" userId="7b84b973-8f18-4f51-b749-aa8b68ae8c45" providerId="ADAL" clId="{5869BD87-002C-4F80-AB7E-CF6FABD06B60}" dt="2023-01-11T13:49:38.979" v="1314" actId="478"/>
          <ac:spMkLst>
            <pc:docMk/>
            <pc:sldMk cId="3869530870" sldId="285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3:52:59.272" v="1338" actId="20577"/>
          <ac:spMkLst>
            <pc:docMk/>
            <pc:sldMk cId="3869530870" sldId="285"/>
            <ac:spMk id="7" creationId="{DAC6BCDC-E330-4B64-B414-F1D492980A91}"/>
          </ac:spMkLst>
        </pc:spChg>
        <pc:spChg chg="del">
          <ac:chgData name="Franck Galpin" userId="7b84b973-8f18-4f51-b749-aa8b68ae8c45" providerId="ADAL" clId="{5869BD87-002C-4F80-AB7E-CF6FABD06B60}" dt="2023-01-11T13:49:41.800" v="1316" actId="478"/>
          <ac:spMkLst>
            <pc:docMk/>
            <pc:sldMk cId="3869530870" sldId="285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49:36.923" v="1313" actId="478"/>
          <ac:spMkLst>
            <pc:docMk/>
            <pc:sldMk cId="3869530870" sldId="285"/>
            <ac:spMk id="9" creationId="{8229A7DF-175E-2EC2-EF44-EDA2E677BD3C}"/>
          </ac:spMkLst>
        </pc:spChg>
        <pc:spChg chg="del">
          <ac:chgData name="Franck Galpin" userId="7b84b973-8f18-4f51-b749-aa8b68ae8c45" providerId="ADAL" clId="{5869BD87-002C-4F80-AB7E-CF6FABD06B60}" dt="2023-01-11T13:49:34.368" v="1312" actId="478"/>
          <ac:spMkLst>
            <pc:docMk/>
            <pc:sldMk cId="3869530870" sldId="285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0:56.023" v="1327" actId="1076"/>
          <ac:graphicFrameMkLst>
            <pc:docMk/>
            <pc:sldMk cId="3869530870" sldId="285"/>
            <ac:graphicFrameMk id="4" creationId="{099975BF-657A-42E3-9465-E66ADBC2F359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2:46.627" v="1335" actId="1076"/>
          <ac:graphicFrameMkLst>
            <pc:docMk/>
            <pc:sldMk cId="3869530870" sldId="285"/>
            <ac:graphicFrameMk id="10" creationId="{ECB52355-1692-43B8-B889-2EE06526161F}"/>
          </ac:graphicFrameMkLst>
        </pc:graphicFrameChg>
      </pc:sldChg>
      <pc:sldChg chg="addSp delSp modSp add mod">
        <pc:chgData name="Franck Galpin" userId="7b84b973-8f18-4f51-b749-aa8b68ae8c45" providerId="ADAL" clId="{5869BD87-002C-4F80-AB7E-CF6FABD06B60}" dt="2023-01-11T13:49:18.831" v="1296" actId="20577"/>
        <pc:sldMkLst>
          <pc:docMk/>
          <pc:sldMk cId="545093500" sldId="286"/>
        </pc:sldMkLst>
        <pc:spChg chg="mod">
          <ac:chgData name="Franck Galpin" userId="7b84b973-8f18-4f51-b749-aa8b68ae8c45" providerId="ADAL" clId="{5869BD87-002C-4F80-AB7E-CF6FABD06B60}" dt="2023-01-11T13:35:35.977" v="506" actId="20577"/>
          <ac:spMkLst>
            <pc:docMk/>
            <pc:sldMk cId="545093500" sldId="286"/>
            <ac:spMk id="2" creationId="{C326FC6F-7122-EE4F-A6D0-C874EBDFD5EC}"/>
          </ac:spMkLst>
        </pc:spChg>
        <pc:spChg chg="mod">
          <ac:chgData name="Franck Galpin" userId="7b84b973-8f18-4f51-b749-aa8b68ae8c45" providerId="ADAL" clId="{5869BD87-002C-4F80-AB7E-CF6FABD06B60}" dt="2023-01-11T13:49:18.831" v="1296" actId="20577"/>
          <ac:spMkLst>
            <pc:docMk/>
            <pc:sldMk cId="545093500" sldId="286"/>
            <ac:spMk id="13" creationId="{08481C59-FD6F-4B2A-9DC1-9F60D57AB3FF}"/>
          </ac:spMkLst>
        </pc:spChg>
        <pc:picChg chg="add mod">
          <ac:chgData name="Franck Galpin" userId="7b84b973-8f18-4f51-b749-aa8b68ae8c45" providerId="ADAL" clId="{5869BD87-002C-4F80-AB7E-CF6FABD06B60}" dt="2023-01-11T13:35:10.854" v="483" actId="1076"/>
          <ac:picMkLst>
            <pc:docMk/>
            <pc:sldMk cId="545093500" sldId="286"/>
            <ac:picMk id="10" creationId="{18A807DE-20B3-41E8-B77E-1BAEF6ACE422}"/>
          </ac:picMkLst>
        </pc:picChg>
        <pc:picChg chg="del">
          <ac:chgData name="Franck Galpin" userId="7b84b973-8f18-4f51-b749-aa8b68ae8c45" providerId="ADAL" clId="{5869BD87-002C-4F80-AB7E-CF6FABD06B60}" dt="2023-01-11T13:35:16.447" v="484" actId="478"/>
          <ac:picMkLst>
            <pc:docMk/>
            <pc:sldMk cId="545093500" sldId="286"/>
            <ac:picMk id="11" creationId="{0F594BAE-A0DC-4CD1-B54D-506756B83A34}"/>
          </ac:picMkLst>
        </pc:picChg>
      </pc:sldChg>
      <pc:sldChg chg="delSp modSp add mod">
        <pc:chgData name="Franck Galpin" userId="7b84b973-8f18-4f51-b749-aa8b68ae8c45" providerId="ADAL" clId="{5869BD87-002C-4F80-AB7E-CF6FABD06B60}" dt="2023-01-11T13:54:07.433" v="1353" actId="20577"/>
        <pc:sldMkLst>
          <pc:docMk/>
          <pc:sldMk cId="1399144130" sldId="287"/>
        </pc:sldMkLst>
        <pc:spChg chg="del mod">
          <ac:chgData name="Franck Galpin" userId="7b84b973-8f18-4f51-b749-aa8b68ae8c45" providerId="ADAL" clId="{5869BD87-002C-4F80-AB7E-CF6FABD06B60}" dt="2023-01-11T13:53:50.496" v="1350" actId="478"/>
          <ac:spMkLst>
            <pc:docMk/>
            <pc:sldMk cId="1399144130" sldId="287"/>
            <ac:spMk id="2" creationId="{DBE55D56-E66E-B6C8-BB6E-F83443F7A968}"/>
          </ac:spMkLst>
        </pc:spChg>
        <pc:spChg chg="del">
          <ac:chgData name="Franck Galpin" userId="7b84b973-8f18-4f51-b749-aa8b68ae8c45" providerId="ADAL" clId="{5869BD87-002C-4F80-AB7E-CF6FABD06B60}" dt="2023-01-11T13:53:32.155" v="1341" actId="478"/>
          <ac:spMkLst>
            <pc:docMk/>
            <pc:sldMk cId="1399144130" sldId="287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53:31.127" v="1340" actId="478"/>
          <ac:spMkLst>
            <pc:docMk/>
            <pc:sldMk cId="1399144130" sldId="287"/>
            <ac:spMk id="9" creationId="{8229A7DF-175E-2EC2-EF44-EDA2E677BD3C}"/>
          </ac:spMkLst>
        </pc:spChg>
        <pc:spChg chg="mod">
          <ac:chgData name="Franck Galpin" userId="7b84b973-8f18-4f51-b749-aa8b68ae8c45" providerId="ADAL" clId="{5869BD87-002C-4F80-AB7E-CF6FABD06B60}" dt="2023-01-11T13:54:07.433" v="1353" actId="20577"/>
          <ac:spMkLst>
            <pc:docMk/>
            <pc:sldMk cId="1399144130" sldId="287"/>
            <ac:spMk id="13" creationId="{155CE36F-BA5B-4D9A-A522-EF4F6E86F7FD}"/>
          </ac:spMkLst>
        </pc:spChg>
      </pc:sldChg>
      <pc:sldChg chg="addSp delSp modSp add mod">
        <pc:chgData name="Franck Galpin" userId="7b84b973-8f18-4f51-b749-aa8b68ae8c45" providerId="ADAL" clId="{5869BD87-002C-4F80-AB7E-CF6FABD06B60}" dt="2023-01-11T15:39:33.556" v="1585" actId="20577"/>
        <pc:sldMkLst>
          <pc:docMk/>
          <pc:sldMk cId="4091888224" sldId="288"/>
        </pc:sldMkLst>
        <pc:spChg chg="mod">
          <ac:chgData name="Franck Galpin" userId="7b84b973-8f18-4f51-b749-aa8b68ae8c45" providerId="ADAL" clId="{5869BD87-002C-4F80-AB7E-CF6FABD06B60}" dt="2023-01-11T15:39:33.556" v="1585" actId="20577"/>
          <ac:spMkLst>
            <pc:docMk/>
            <pc:sldMk cId="4091888224" sldId="288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9:52.096" v="1513" actId="478"/>
          <ac:spMkLst>
            <pc:docMk/>
            <pc:sldMk cId="4091888224" sldId="288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4:03:48.129" v="1540" actId="20577"/>
          <ac:spMkLst>
            <pc:docMk/>
            <pc:sldMk cId="4091888224" sldId="288"/>
            <ac:spMk id="9" creationId="{4C8E2774-2885-4535-A920-FD74B0F56E11}"/>
          </ac:spMkLst>
        </pc:spChg>
        <pc:spChg chg="add mod">
          <ac:chgData name="Franck Galpin" userId="7b84b973-8f18-4f51-b749-aa8b68ae8c45" providerId="ADAL" clId="{5869BD87-002C-4F80-AB7E-CF6FABD06B60}" dt="2023-01-11T14:03:39.480" v="1536" actId="20577"/>
          <ac:spMkLst>
            <pc:docMk/>
            <pc:sldMk cId="4091888224" sldId="288"/>
            <ac:spMk id="11" creationId="{6781C0DB-BE42-41FC-9037-833DF0207836}"/>
          </ac:spMkLst>
        </pc:spChg>
        <pc:spChg chg="mod">
          <ac:chgData name="Franck Galpin" userId="7b84b973-8f18-4f51-b749-aa8b68ae8c45" providerId="ADAL" clId="{5869BD87-002C-4F80-AB7E-CF6FABD06B60}" dt="2023-01-11T14:03:44.343" v="1538" actId="20577"/>
          <ac:spMkLst>
            <pc:docMk/>
            <pc:sldMk cId="4091888224" sldId="288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9:02.464" v="1491" actId="2166"/>
          <ac:graphicFrameMkLst>
            <pc:docMk/>
            <pc:sldMk cId="4091888224" sldId="288"/>
            <ac:graphicFrameMk id="2" creationId="{E27A5CFD-A587-43FB-A53B-0C184948B062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9:38.387" v="1504" actId="1076"/>
          <ac:graphicFrameMkLst>
            <pc:docMk/>
            <pc:sldMk cId="4091888224" sldId="288"/>
            <ac:graphicFrameMk id="4" creationId="{EF54BAD0-7D7E-40C0-821D-DA54461F3A35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4:03:24.308" v="1517" actId="1076"/>
          <ac:graphicFrameMkLst>
            <pc:docMk/>
            <pc:sldMk cId="4091888224" sldId="288"/>
            <ac:graphicFrameMk id="8" creationId="{09A12BC9-2604-496F-BC5D-683C8660CCBF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1/12/2023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JVET-AB0093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EE2-related: test 2.5a and PROF improvement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Franck Galpin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Antoine Robert, Karam </a:t>
            </a:r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Naser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467927"/>
          </a:xfrm>
        </p:spPr>
        <p:txBody>
          <a:bodyPr>
            <a:normAutofit/>
          </a:bodyPr>
          <a:lstStyle/>
          <a:p>
            <a:r>
              <a:rPr lang="en-US" sz="2000" dirty="0"/>
              <a:t>PROF in ECM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A2FD8B-58FF-4885-B558-0E780F277574}"/>
              </a:ext>
            </a:extLst>
          </p:cNvPr>
          <p:cNvSpPr txBox="1"/>
          <p:nvPr/>
        </p:nvSpPr>
        <p:spPr>
          <a:xfrm>
            <a:off x="338666" y="812800"/>
            <a:ext cx="1004993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PROF </a:t>
            </a:r>
            <a:r>
              <a:rPr lang="fr-FR" dirty="0" err="1"/>
              <a:t>tool</a:t>
            </a:r>
            <a:r>
              <a:rPr lang="fr-FR" dirty="0"/>
              <a:t> </a:t>
            </a:r>
            <a:r>
              <a:rPr lang="fr-FR" dirty="0" err="1"/>
              <a:t>allows</a:t>
            </a:r>
            <a:r>
              <a:rPr lang="fr-FR" dirty="0"/>
              <a:t> to correct the affine motion compensation </a:t>
            </a:r>
            <a:r>
              <a:rPr lang="fr-FR" dirty="0" err="1"/>
              <a:t>applied</a:t>
            </a:r>
            <a:r>
              <a:rPr lang="fr-FR" dirty="0"/>
              <a:t> on a 4x4 </a:t>
            </a:r>
            <a:r>
              <a:rPr lang="fr-FR" dirty="0" err="1"/>
              <a:t>subblock</a:t>
            </a:r>
            <a:r>
              <a:rPr lang="fr-FR" dirty="0"/>
              <a:t> basis and « </a:t>
            </a:r>
            <a:r>
              <a:rPr lang="fr-FR" dirty="0" err="1"/>
              <a:t>emulate</a:t>
            </a:r>
            <a:r>
              <a:rPr lang="fr-FR" dirty="0"/>
              <a:t> » a 1x1 affine motion compensation.</a:t>
            </a:r>
          </a:p>
          <a:p>
            <a:pPr algn="l"/>
            <a:endParaRPr lang="fr-FR" dirty="0"/>
          </a:p>
          <a:p>
            <a:pPr algn="l"/>
            <a:r>
              <a:rPr lang="fr-FR" dirty="0"/>
              <a:t>In VTM, </a:t>
            </a:r>
            <a:r>
              <a:rPr lang="fr-FR" dirty="0" err="1"/>
              <a:t>some</a:t>
            </a:r>
            <a:r>
              <a:rPr lang="fr-FR" dirty="0"/>
              <a:t> simplifications </a:t>
            </a:r>
            <a:r>
              <a:rPr lang="fr-FR" dirty="0" err="1"/>
              <a:t>were</a:t>
            </a:r>
            <a:r>
              <a:rPr lang="fr-FR" dirty="0"/>
              <a:t> </a:t>
            </a:r>
            <a:r>
              <a:rPr lang="fr-FR" dirty="0" err="1"/>
              <a:t>applied</a:t>
            </a:r>
            <a:r>
              <a:rPr lang="fr-FR" dirty="0"/>
              <a:t> on the PROF process.</a:t>
            </a:r>
          </a:p>
          <a:p>
            <a:pPr algn="l"/>
            <a:r>
              <a:rPr lang="fr-FR" dirty="0"/>
              <a:t>It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proposed</a:t>
            </a:r>
            <a:r>
              <a:rPr lang="fr-FR" dirty="0"/>
              <a:t> to </a:t>
            </a:r>
            <a:r>
              <a:rPr lang="fr-FR" dirty="0" err="1"/>
              <a:t>remove</a:t>
            </a:r>
            <a:r>
              <a:rPr lang="fr-FR" dirty="0"/>
              <a:t> </a:t>
            </a:r>
            <a:r>
              <a:rPr lang="fr-FR" dirty="0" err="1"/>
              <a:t>some</a:t>
            </a:r>
            <a:r>
              <a:rPr lang="fr-FR" dirty="0"/>
              <a:t> of </a:t>
            </a:r>
            <a:r>
              <a:rPr lang="fr-FR" dirty="0" err="1"/>
              <a:t>these</a:t>
            </a:r>
            <a:r>
              <a:rPr lang="fr-FR" dirty="0"/>
              <a:t> simplifications:</a:t>
            </a:r>
          </a:p>
          <a:p>
            <a:pPr marL="285750" indent="-285750" algn="l">
              <a:buFontTx/>
              <a:buChar char="-"/>
            </a:pPr>
            <a:r>
              <a:rPr lang="fr-FR" dirty="0"/>
              <a:t>The border of 4x4 blocs </a:t>
            </a:r>
            <a:r>
              <a:rPr lang="fr-FR" dirty="0" err="1"/>
              <a:t>is</a:t>
            </a:r>
            <a:r>
              <a:rPr lang="fr-FR" dirty="0"/>
              <a:t> no longer </a:t>
            </a:r>
            <a:r>
              <a:rPr lang="fr-FR" dirty="0" err="1"/>
              <a:t>perform</a:t>
            </a:r>
            <a:r>
              <a:rPr lang="fr-FR" dirty="0"/>
              <a:t> </a:t>
            </a:r>
            <a:r>
              <a:rPr lang="fr-FR" dirty="0" err="1"/>
              <a:t>using</a:t>
            </a:r>
            <a:r>
              <a:rPr lang="fr-FR" dirty="0"/>
              <a:t> a </a:t>
            </a:r>
            <a:r>
              <a:rPr lang="fr-FR" dirty="0" err="1"/>
              <a:t>pel</a:t>
            </a:r>
            <a:r>
              <a:rPr lang="fr-FR" dirty="0"/>
              <a:t> motion compensation</a:t>
            </a:r>
          </a:p>
          <a:p>
            <a:pPr marL="285750" indent="-285750" algn="l">
              <a:buFontTx/>
              <a:buChar char="-"/>
            </a:pPr>
            <a:r>
              <a:rPr lang="fr-FR" dirty="0"/>
              <a:t>The gradient computation use 1 more bit for computation</a:t>
            </a:r>
          </a:p>
          <a:p>
            <a:pPr marL="285750" indent="-285750" algn="l">
              <a:buFontTx/>
              <a:buChar char="-"/>
            </a:pPr>
            <a:endParaRPr lang="fr-FR" dirty="0"/>
          </a:p>
          <a:p>
            <a:pPr marL="285750" indent="-285750" algn="l">
              <a:buFontTx/>
              <a:buChar char="-"/>
            </a:pPr>
            <a:endParaRPr lang="fr-FR" dirty="0"/>
          </a:p>
          <a:p>
            <a:pPr algn="l"/>
            <a:r>
              <a:rPr lang="fr-FR" dirty="0"/>
              <a:t>The changes </a:t>
            </a:r>
            <a:r>
              <a:rPr lang="fr-FR" dirty="0" err="1"/>
              <a:t>were</a:t>
            </a:r>
            <a:r>
              <a:rPr lang="fr-FR" dirty="0"/>
              <a:t> </a:t>
            </a:r>
            <a:r>
              <a:rPr lang="fr-FR" dirty="0" err="1"/>
              <a:t>tested</a:t>
            </a:r>
            <a:r>
              <a:rPr lang="fr-FR" dirty="0"/>
              <a:t>:</a:t>
            </a:r>
          </a:p>
          <a:p>
            <a:pPr marL="285750" indent="-285750" algn="l">
              <a:buFontTx/>
              <a:buChar char="-"/>
            </a:pPr>
            <a:r>
              <a:rPr lang="fr-FR" dirty="0"/>
              <a:t>Test 1: On top of EE2 2.5a </a:t>
            </a:r>
            <a:r>
              <a:rPr lang="fr-FR" dirty="0" err="1"/>
              <a:t>where</a:t>
            </a:r>
            <a:r>
              <a:rPr lang="fr-FR" dirty="0"/>
              <a:t> the affine 1x1 </a:t>
            </a:r>
            <a:r>
              <a:rPr lang="fr-FR" dirty="0" err="1"/>
              <a:t>was</a:t>
            </a:r>
            <a:r>
              <a:rPr lang="fr-FR" dirty="0"/>
              <a:t> </a:t>
            </a:r>
            <a:r>
              <a:rPr lang="fr-FR" dirty="0" err="1"/>
              <a:t>deactivated</a:t>
            </a:r>
            <a:endParaRPr lang="fr-FR" dirty="0"/>
          </a:p>
          <a:p>
            <a:pPr marL="285750" indent="-285750" algn="l">
              <a:buFontTx/>
              <a:buChar char="-"/>
            </a:pPr>
            <a:r>
              <a:rPr lang="fr-FR" dirty="0"/>
              <a:t>Test 2: On top of EE2 2.5a </a:t>
            </a:r>
            <a:r>
              <a:rPr lang="fr-FR" dirty="0" err="1"/>
              <a:t>with</a:t>
            </a:r>
            <a:r>
              <a:rPr lang="fr-FR" dirty="0"/>
              <a:t> affine 1x1 </a:t>
            </a:r>
            <a:r>
              <a:rPr lang="fr-FR" dirty="0" err="1"/>
              <a:t>activated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467360" y="139646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Test 1 results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AC6BCDC-E330-4B64-B414-F1D492980A91}"/>
              </a:ext>
            </a:extLst>
          </p:cNvPr>
          <p:cNvSpPr txBox="1">
            <a:spLocks/>
          </p:cNvSpPr>
          <p:nvPr/>
        </p:nvSpPr>
        <p:spPr>
          <a:xfrm>
            <a:off x="6495948" y="207959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Test 2 results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8917F2-801D-4616-A9D9-D8BB56ED3012}"/>
              </a:ext>
            </a:extLst>
          </p:cNvPr>
          <p:cNvSpPr txBox="1"/>
          <p:nvPr/>
        </p:nvSpPr>
        <p:spPr>
          <a:xfrm>
            <a:off x="3556000" y="6368524"/>
            <a:ext cx="4436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Note: runtimes are not reliable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2BCFAE1-333D-4DF3-886F-35B58401E7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294118"/>
              </p:ext>
            </p:extLst>
          </p:nvPr>
        </p:nvGraphicFramePr>
        <p:xfrm>
          <a:off x="394758" y="1404937"/>
          <a:ext cx="4038600" cy="404812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69126881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854058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338995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2860001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1852216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6372959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084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ECM-7.0-IDG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326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171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5594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773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0841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0905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354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0552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6104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2964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949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726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52616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ECM-7.0-IDG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3024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0918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5430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8922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9347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8192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448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41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998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163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852814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64D8B60-F078-4E4F-AD60-2396BFB883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742414"/>
              </p:ext>
            </p:extLst>
          </p:nvPr>
        </p:nvGraphicFramePr>
        <p:xfrm>
          <a:off x="6495948" y="1404936"/>
          <a:ext cx="4038600" cy="404812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32360821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6580955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878753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7484753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0664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4003194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1532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ECM-7.0-IDG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433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0579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63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3555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611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1079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75917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4487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061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5125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8923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3543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0748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ECM-7.0-IDG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2026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0542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7956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822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3185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8896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42799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8509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4430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42503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4875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9530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5CE36F-BA5B-4D9A-A522-EF4F6E86F7FD}"/>
              </a:ext>
            </a:extLst>
          </p:cNvPr>
          <p:cNvSpPr txBox="1">
            <a:spLocks/>
          </p:cNvSpPr>
          <p:nvPr/>
        </p:nvSpPr>
        <p:spPr>
          <a:xfrm>
            <a:off x="535167" y="1023497"/>
            <a:ext cx="11121666" cy="14109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/>
              <a:t>The proposed small modifications give additional gains on top of EE2 2.5a. It is proposed to adopt it in next software.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467360" y="139646"/>
            <a:ext cx="10515600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Conclusion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BC32E5E-927A-66C4-C938-0F06E0847573}"/>
              </a:ext>
            </a:extLst>
          </p:cNvPr>
          <p:cNvSpPr txBox="1">
            <a:spLocks/>
          </p:cNvSpPr>
          <p:nvPr/>
        </p:nvSpPr>
        <p:spPr>
          <a:xfrm>
            <a:off x="577575" y="5672307"/>
            <a:ext cx="11121665" cy="45551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600" dirty="0"/>
              <a:t>Thanks to Qualcomm for crosschecking</a:t>
            </a:r>
            <a:endParaRPr lang="en-US" sz="1600" dirty="0">
              <a:ea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CA" sz="11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44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elements/1.1/"/>
    <ds:schemaRef ds:uri="540012FB-DD5C-4F9B-BEE2-B45BABD7A31C"/>
    <ds:schemaRef ds:uri="41e335c9-c7dd-45dc-84b8-eddb87d3556b"/>
    <ds:schemaRef ds:uri="540012fb-dd5c-4f9b-bee2-b45babd7a31c"/>
    <ds:schemaRef ds:uri="9370b037-d122-4fa6-98b2-d3ea85b5d53b"/>
    <ds:schemaRef ds:uri="http://www.w3.org/XML/1998/namespace"/>
    <ds:schemaRef ds:uri="http://purl.org/dc/dcmitype/"/>
    <ds:schemaRef ds:uri="0f0a07f2-b47a-4f17-ae63-a8acead6400d"/>
    <ds:schemaRef ds:uri="7f9398f8-e012-4b22-ae2f-fed012cfaeb4"/>
  </ds:schemaRefs>
</ds:datastoreItem>
</file>

<file path=customXml/itemProps3.xml><?xml version="1.0" encoding="utf-8"?>
<ds:datastoreItem xmlns:ds="http://schemas.openxmlformats.org/officeDocument/2006/customXml" ds:itemID="{087FE313-F011-4CB2-B195-059A4DB4288F}"/>
</file>

<file path=docProps/app.xml><?xml version="1.0" encoding="utf-8"?>
<Properties xmlns="http://schemas.openxmlformats.org/officeDocument/2006/extended-properties" xmlns:vt="http://schemas.openxmlformats.org/officeDocument/2006/docPropsVTypes">
  <TotalTime>2546</TotalTime>
  <Words>696</Words>
  <Application>Microsoft Office PowerPoint</Application>
  <PresentationFormat>Widescreen</PresentationFormat>
  <Paragraphs>266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Times New Roman</vt:lpstr>
      <vt:lpstr>Office Theme</vt:lpstr>
      <vt:lpstr>JVET-AB0093  EE2-related: test 2.5a and PROF improvement</vt:lpstr>
      <vt:lpstr>PROF in ECM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Franck Galpin</cp:lastModifiedBy>
  <cp:revision>343</cp:revision>
  <dcterms:created xsi:type="dcterms:W3CDTF">2021-03-31T15:29:37Z</dcterms:created>
  <dcterms:modified xsi:type="dcterms:W3CDTF">2023-01-12T00:25:57Z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