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7"/>
  </p:notesMasterIdLst>
  <p:handoutMasterIdLst>
    <p:handoutMasterId r:id="rId8"/>
  </p:handoutMasterIdLst>
  <p:sldIdLst>
    <p:sldId id="267" r:id="rId3"/>
    <p:sldId id="374" r:id="rId4"/>
    <p:sldId id="383" r:id="rId5"/>
    <p:sldId id="388" r:id="rId6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69" d="100"/>
          <a:sy n="69" d="100"/>
        </p:scale>
        <p:origin x="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2022/10/22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2022/10/22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JVET-a</a:t>
            </a:r>
            <a:r>
              <a:rPr lang="en-US" altLang="zh-CN" sz="4400" dirty="0"/>
              <a:t>B</a:t>
            </a:r>
            <a:r>
              <a:rPr lang="en-US" sz="4400" dirty="0"/>
              <a:t>0191</a:t>
            </a:r>
            <a:br>
              <a:rPr lang="en-US" sz="4400" dirty="0"/>
            </a:br>
            <a:r>
              <a:rPr lang="en-US" altLang="zh-CN" dirty="0"/>
              <a:t>Non-EE2: Combined intra block copy and intra mode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Wei Chen, </a:t>
            </a:r>
            <a:r>
              <a:rPr lang="en-CA" altLang="zh-CN" sz="2800" dirty="0" err="1"/>
              <a:t>Che</a:t>
            </a:r>
            <a:r>
              <a:rPr lang="en-CA" altLang="zh-CN" sz="2800" dirty="0"/>
              <a:t>-Wei </a:t>
            </a:r>
            <a:r>
              <a:rPr lang="en-CA" altLang="zh-CN" sz="2800" dirty="0" err="1"/>
              <a:t>Kuo</a:t>
            </a:r>
            <a:r>
              <a:rPr lang="en-CA" altLang="zh-CN" sz="2800" dirty="0"/>
              <a:t>, </a:t>
            </a:r>
            <a:r>
              <a:rPr lang="de-DE" sz="2800" dirty="0"/>
              <a:t>Hong-Jheng Jhu,</a:t>
            </a:r>
            <a:r>
              <a:rPr lang="en-CA" sz="2800" dirty="0"/>
              <a:t> Ning 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4838792"/>
          </a:xfrm>
        </p:spPr>
        <p:txBody>
          <a:bodyPr>
            <a:normAutofit/>
          </a:bodyPr>
          <a:lstStyle/>
          <a:p>
            <a:pPr hangingPunct="0"/>
            <a:r>
              <a:rPr lang="en-CA" altLang="zh-CN" dirty="0"/>
              <a:t>In</a:t>
            </a:r>
            <a:r>
              <a:rPr lang="en-US" altLang="zh-CN" dirty="0"/>
              <a:t> ECM-6.0, </a:t>
            </a:r>
            <a:r>
              <a:rPr lang="en-US" altLang="zh-CN" b="1" dirty="0"/>
              <a:t>CIIP</a:t>
            </a:r>
            <a:r>
              <a:rPr lang="en-US" altLang="zh-CN" dirty="0"/>
              <a:t> </a:t>
            </a:r>
            <a:r>
              <a:rPr lang="en-US" altLang="zh-CN" dirty="0" smtClean="0"/>
              <a:t>combines </a:t>
            </a:r>
            <a:r>
              <a:rPr lang="en-US" altLang="zh-CN" dirty="0"/>
              <a:t>inter merge mode and intra </a:t>
            </a:r>
            <a:r>
              <a:rPr lang="en-US" altLang="zh-CN" dirty="0" smtClean="0"/>
              <a:t>mode.</a:t>
            </a:r>
            <a:endParaRPr lang="en-US" altLang="zh-CN" dirty="0"/>
          </a:p>
          <a:p>
            <a:pPr marL="0" indent="0" hangingPunct="0">
              <a:buNone/>
            </a:pPr>
            <a:r>
              <a:rPr lang="en-US" altLang="zh-CN" sz="1600" dirty="0"/>
              <a:t>   1) The inter merge mode can be regular merge mode or TM merge mode.</a:t>
            </a:r>
          </a:p>
          <a:p>
            <a:pPr marL="0" indent="0" hangingPunct="0">
              <a:buNone/>
            </a:pPr>
            <a:r>
              <a:rPr lang="en-US" altLang="zh-CN" sz="1600" dirty="0"/>
              <a:t>   2) The intra mode can be PDPC mode or the </a:t>
            </a:r>
            <a:r>
              <a:rPr lang="en-US" altLang="zh-CN" sz="1600" dirty="0" smtClean="0"/>
              <a:t>TIMD</a:t>
            </a:r>
            <a:r>
              <a:rPr lang="en-US" altLang="zh-CN" sz="1600" dirty="0"/>
              <a:t>.</a:t>
            </a:r>
          </a:p>
          <a:p>
            <a:pPr marL="0" indent="0" hangingPunct="0">
              <a:buNone/>
            </a:pPr>
            <a:r>
              <a:rPr lang="en-US" altLang="zh-CN" sz="1600" dirty="0"/>
              <a:t>   3) If intra is planar mode, </a:t>
            </a:r>
            <a:r>
              <a:rPr lang="en-CA" altLang="zh-CN" sz="1600" dirty="0"/>
              <a:t>the weights </a:t>
            </a:r>
            <a:r>
              <a:rPr lang="en-CA" altLang="zh-CN" sz="1600" dirty="0" smtClean="0"/>
              <a:t>for </a:t>
            </a:r>
            <a:r>
              <a:rPr lang="en-US" altLang="zh-CN" sz="1600" dirty="0" smtClean="0">
                <a:solidFill>
                  <a:schemeClr val="tx1"/>
                </a:solidFill>
              </a:rPr>
              <a:t>intra/inter</a:t>
            </a:r>
            <a:r>
              <a:rPr lang="en-CA" altLang="zh-CN" sz="1600" dirty="0" smtClean="0">
                <a:solidFill>
                  <a:srgbClr val="00B050"/>
                </a:solidFill>
              </a:rPr>
              <a:t> </a:t>
            </a:r>
            <a:r>
              <a:rPr lang="en-CA" altLang="zh-CN" sz="1600" dirty="0"/>
              <a:t>samples are uniform in the whole CU.</a:t>
            </a:r>
          </a:p>
          <a:p>
            <a:pPr marL="0" indent="0" hangingPunct="0">
              <a:buNone/>
            </a:pPr>
            <a:r>
              <a:rPr lang="en-CA" altLang="zh-CN" sz="1600" dirty="0"/>
              <a:t>   4) If intra is angular mode, the weights for </a:t>
            </a:r>
            <a:r>
              <a:rPr lang="en-US" altLang="zh-CN" sz="1600" dirty="0"/>
              <a:t>intra/inter</a:t>
            </a:r>
            <a:r>
              <a:rPr lang="en-CA" altLang="zh-CN" sz="1600" dirty="0"/>
              <a:t> samples are varying for different positions </a:t>
            </a:r>
            <a:r>
              <a:rPr lang="en-CA" altLang="zh-CN" sz="1600" dirty="0" smtClean="0"/>
              <a:t>of the </a:t>
            </a:r>
            <a:r>
              <a:rPr lang="en-CA" altLang="zh-CN" sz="1600" dirty="0"/>
              <a:t>CU.</a:t>
            </a:r>
          </a:p>
          <a:p>
            <a:pPr marL="0" indent="0" hangingPunct="0">
              <a:buNone/>
            </a:pPr>
            <a:endParaRPr lang="en-CA" altLang="zh-CN" sz="1600" dirty="0"/>
          </a:p>
          <a:p>
            <a:pPr hangingPunct="0"/>
            <a:r>
              <a:rPr lang="en-CA" altLang="zh-CN" dirty="0"/>
              <a:t>In</a:t>
            </a:r>
            <a:r>
              <a:rPr lang="en-US" altLang="zh-CN" dirty="0"/>
              <a:t> ECM-6.0, </a:t>
            </a:r>
            <a:r>
              <a:rPr lang="en-US" altLang="zh-CN" b="1" dirty="0"/>
              <a:t>IBC</a:t>
            </a:r>
            <a:r>
              <a:rPr lang="en-US" altLang="zh-CN" dirty="0"/>
              <a:t> is utilized.</a:t>
            </a:r>
          </a:p>
          <a:p>
            <a:pPr marL="0" indent="0" hangingPunct="0">
              <a:buNone/>
            </a:pPr>
            <a:r>
              <a:rPr lang="en-US" altLang="zh-CN" sz="1600" dirty="0"/>
              <a:t>    1) </a:t>
            </a:r>
            <a:r>
              <a:rPr lang="en-US" altLang="zh-CN" sz="1600" dirty="0" smtClean="0"/>
              <a:t>IBC </a:t>
            </a:r>
            <a:r>
              <a:rPr lang="en-US" altLang="zh-CN" sz="1600" dirty="0"/>
              <a:t>AMVP and IBC </a:t>
            </a:r>
            <a:r>
              <a:rPr lang="en-US" altLang="zh-CN" sz="1600" dirty="0" smtClean="0"/>
              <a:t>merge.</a:t>
            </a:r>
            <a:endParaRPr lang="en-US" altLang="zh-CN" sz="1600" dirty="0"/>
          </a:p>
          <a:p>
            <a:pPr marL="0" indent="0" hangingPunct="0">
              <a:buNone/>
            </a:pPr>
            <a:r>
              <a:rPr lang="en-US" altLang="zh-CN" sz="1600" dirty="0"/>
              <a:t>    2) Under CTC, IBC is enabled for SCC sequences but is disabled for natural sequences.</a:t>
            </a:r>
          </a:p>
          <a:p>
            <a:pPr marL="0" indent="0" hangingPunct="0">
              <a:buNone/>
            </a:pP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582002" cy="5129776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/>
              <a:t>Combine IBC with intra prediction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CA" altLang="zh-CN" sz="1600" dirty="0" smtClean="0"/>
              <a:t>The </a:t>
            </a:r>
            <a:r>
              <a:rPr lang="en-CA" altLang="zh-CN" sz="1600" dirty="0"/>
              <a:t>design of the </a:t>
            </a:r>
            <a:r>
              <a:rPr lang="en-CA" altLang="zh-CN" sz="1600" dirty="0" smtClean="0">
                <a:solidFill>
                  <a:schemeClr val="tx1"/>
                </a:solidFill>
              </a:rPr>
              <a:t>proposed </a:t>
            </a:r>
            <a:r>
              <a:rPr lang="en-CA" altLang="zh-CN" sz="1600" dirty="0">
                <a:solidFill>
                  <a:schemeClr val="tx1"/>
                </a:solidFill>
              </a:rPr>
              <a:t>scheme </a:t>
            </a:r>
            <a:r>
              <a:rPr lang="en-CA" altLang="zh-CN" sz="1600" dirty="0"/>
              <a:t>is similar to that of the existing CIIP, except that the inter part in CIIP is replaced with the IBC. 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CA" altLang="zh-CN" sz="1600" dirty="0"/>
              <a:t>The IBC regular merge mode or IBC TM merge mode is combined with the PDPC mode or the TIMD mode.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CA" altLang="zh-CN" sz="1600" dirty="0"/>
              <a:t>Current Syntax Change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altLang="zh-CN" sz="1400" dirty="0" smtClean="0"/>
              <a:t>A flag is first </a:t>
            </a:r>
            <a:r>
              <a:rPr lang="en-CA" altLang="zh-CN" sz="1400" dirty="0" smtClean="0"/>
              <a:t>signalled </a:t>
            </a:r>
            <a:r>
              <a:rPr lang="en-US" altLang="zh-CN" sz="1400" dirty="0" smtClean="0"/>
              <a:t>to indicate </a:t>
            </a:r>
            <a:r>
              <a:rPr lang="en-US" altLang="zh-CN" sz="1400" dirty="0"/>
              <a:t>whether a combined IBC and intra prediction mode is applied. 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altLang="zh-CN" sz="1400" dirty="0"/>
              <a:t>If this flag is true, another flag is signaled to indicate whether the intra part is based on the TIMD or the PDPC.</a:t>
            </a:r>
            <a:endParaRPr lang="zh-CN" altLang="zh-CN" dirty="0"/>
          </a:p>
          <a:p>
            <a:pPr marL="0" indent="0" hangingPunct="0">
              <a:buNone/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652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780407" y="1336908"/>
            <a:ext cx="1021756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 1</a:t>
            </a:r>
            <a:r>
              <a:rPr lang="en-US" sz="2200" b="1" dirty="0" smtClean="0"/>
              <a:t>: Proposed combined IBC and intra method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965368"/>
              </p:ext>
            </p:extLst>
          </p:nvPr>
        </p:nvGraphicFramePr>
        <p:xfrm>
          <a:off x="452587" y="1900653"/>
          <a:ext cx="11305305" cy="407924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027755">
                  <a:extLst>
                    <a:ext uri="{9D8B030D-6E8A-4147-A177-3AD203B41FA5}">
                      <a16:colId xmlns:a16="http://schemas.microsoft.com/office/drawing/2014/main" val="2847911116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3353698261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2604876457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3925999271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2006432165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1899876467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928880995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2101360864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1223099048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1146936617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3161793632"/>
                    </a:ext>
                  </a:extLst>
                </a:gridCol>
              </a:tblGrid>
              <a:tr h="370840">
                <a:tc gridSpan="1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Over ECM6.0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IBC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On</a:t>
                      </a:r>
                      <a:endParaRPr lang="zh-CN" alt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34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All Intra</a:t>
                      </a:r>
                      <a:endParaRPr lang="zh-CN" altLang="en-US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082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7064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234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974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-0.03%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-0.06%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0.09%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431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595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15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857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78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Class F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887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579459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71446</TotalTime>
  <Words>446</Words>
  <Application>Microsoft Office PowerPoint</Application>
  <PresentationFormat>宽屏</PresentationFormat>
  <Paragraphs>103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KaiTi</vt:lpstr>
      <vt:lpstr>Microsoft YaHei Light</vt:lpstr>
      <vt:lpstr>等线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JVET-aB0191 Non-EE2: Combined intra block copy and intra mode</vt:lpstr>
      <vt:lpstr>Introduction</vt:lpstr>
      <vt:lpstr>Proposal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kwai</cp:lastModifiedBy>
  <cp:revision>1308</cp:revision>
  <cp:lastPrinted>2018-10-23T07:47:24Z</cp:lastPrinted>
  <dcterms:created xsi:type="dcterms:W3CDTF">2018-07-10T02:40:16Z</dcterms:created>
  <dcterms:modified xsi:type="dcterms:W3CDTF">2022-10-22T14:48:35Z</dcterms:modified>
</cp:coreProperties>
</file>