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1"/>
  </p:notesMasterIdLst>
  <p:handoutMasterIdLst>
    <p:handoutMasterId r:id="rId12"/>
  </p:handoutMasterIdLst>
  <p:sldIdLst>
    <p:sldId id="1116" r:id="rId5"/>
    <p:sldId id="1426" r:id="rId6"/>
    <p:sldId id="1428" r:id="rId7"/>
    <p:sldId id="1418" r:id="rId8"/>
    <p:sldId id="1429" r:id="rId9"/>
    <p:sldId id="88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4F361F-59E1-444B-912E-E88CBDF2AAE4}" v="392" dt="2022-10-25T04:25:37.6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0" autoAdjust="0"/>
    <p:restoredTop sz="94660"/>
  </p:normalViewPr>
  <p:slideViewPr>
    <p:cSldViewPr snapToGrid="0">
      <p:cViewPr varScale="1">
        <p:scale>
          <a:sx n="108" d="100"/>
          <a:sy n="108" d="100"/>
        </p:scale>
        <p:origin x="1302"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docChgLst>
    <pc:chgData name="Yan Zhang" userId="f86cc2ff-db5e-4d94-b8e3-db15fbb3b73b" providerId="ADAL" clId="{AE4F361F-59E1-444B-912E-E88CBDF2AAE4}"/>
    <pc:docChg chg="undo custSel addSld delSld modSld">
      <pc:chgData name="Yan Zhang" userId="f86cc2ff-db5e-4d94-b8e3-db15fbb3b73b" providerId="ADAL" clId="{AE4F361F-59E1-444B-912E-E88CBDF2AAE4}" dt="2022-10-25T04:36:20.412" v="1766" actId="47"/>
      <pc:docMkLst>
        <pc:docMk/>
      </pc:docMkLst>
      <pc:sldChg chg="modSp mod">
        <pc:chgData name="Yan Zhang" userId="f86cc2ff-db5e-4d94-b8e3-db15fbb3b73b" providerId="ADAL" clId="{AE4F361F-59E1-444B-912E-E88CBDF2AAE4}" dt="2022-10-23T06:44:25.916" v="1747" actId="20577"/>
        <pc:sldMkLst>
          <pc:docMk/>
          <pc:sldMk cId="1371011236" sldId="1116"/>
        </pc:sldMkLst>
        <pc:spChg chg="mod">
          <ac:chgData name="Yan Zhang" userId="f86cc2ff-db5e-4d94-b8e3-db15fbb3b73b" providerId="ADAL" clId="{AE4F361F-59E1-444B-912E-E88CBDF2AAE4}" dt="2022-10-23T06:44:25.916" v="1747" actId="20577"/>
          <ac:spMkLst>
            <pc:docMk/>
            <pc:sldMk cId="1371011236" sldId="1116"/>
            <ac:spMk id="3" creationId="{2584845F-75C2-415A-8317-9BE337A0A649}"/>
          </ac:spMkLst>
        </pc:spChg>
        <pc:spChg chg="mod">
          <ac:chgData name="Yan Zhang" userId="f86cc2ff-db5e-4d94-b8e3-db15fbb3b73b" providerId="ADAL" clId="{AE4F361F-59E1-444B-912E-E88CBDF2AAE4}" dt="2022-10-22T14:15:37.982" v="40" actId="20577"/>
          <ac:spMkLst>
            <pc:docMk/>
            <pc:sldMk cId="1371011236" sldId="1116"/>
            <ac:spMk id="47" creationId="{938A968C-5DDC-4091-9567-74EF32CFAE27}"/>
          </ac:spMkLst>
        </pc:spChg>
      </pc:sldChg>
      <pc:sldChg chg="addSp delSp modSp mod">
        <pc:chgData name="Yan Zhang" userId="f86cc2ff-db5e-4d94-b8e3-db15fbb3b73b" providerId="ADAL" clId="{AE4F361F-59E1-444B-912E-E88CBDF2AAE4}" dt="2022-10-25T04:25:44.673" v="1761" actId="1076"/>
        <pc:sldMkLst>
          <pc:docMk/>
          <pc:sldMk cId="2900160721" sldId="1418"/>
        </pc:sldMkLst>
        <pc:spChg chg="add del">
          <ac:chgData name="Yan Zhang" userId="f86cc2ff-db5e-4d94-b8e3-db15fbb3b73b" providerId="ADAL" clId="{AE4F361F-59E1-444B-912E-E88CBDF2AAE4}" dt="2022-10-23T06:22:57.080" v="1366" actId="22"/>
          <ac:spMkLst>
            <pc:docMk/>
            <pc:sldMk cId="2900160721" sldId="1418"/>
            <ac:spMk id="6" creationId="{9F98435F-E8BD-C7A1-51F1-1700511F2958}"/>
          </ac:spMkLst>
        </pc:spChg>
        <pc:spChg chg="add mod">
          <ac:chgData name="Yan Zhang" userId="f86cc2ff-db5e-4d94-b8e3-db15fbb3b73b" providerId="ADAL" clId="{AE4F361F-59E1-444B-912E-E88CBDF2AAE4}" dt="2022-10-22T17:00:12.507" v="1362" actId="1076"/>
          <ac:spMkLst>
            <pc:docMk/>
            <pc:sldMk cId="2900160721" sldId="1418"/>
            <ac:spMk id="10" creationId="{0E68A4EB-53A3-F524-D2F9-BEA647D7705C}"/>
          </ac:spMkLst>
        </pc:spChg>
        <pc:spChg chg="add mod">
          <ac:chgData name="Yan Zhang" userId="f86cc2ff-db5e-4d94-b8e3-db15fbb3b73b" providerId="ADAL" clId="{AE4F361F-59E1-444B-912E-E88CBDF2AAE4}" dt="2022-10-23T06:43:58.185" v="1743" actId="122"/>
          <ac:spMkLst>
            <pc:docMk/>
            <pc:sldMk cId="2900160721" sldId="1418"/>
            <ac:spMk id="11" creationId="{944B52C5-BD96-491C-46C9-42F169E9F833}"/>
          </ac:spMkLst>
        </pc:spChg>
        <pc:spChg chg="add del mod">
          <ac:chgData name="Yan Zhang" userId="f86cc2ff-db5e-4d94-b8e3-db15fbb3b73b" providerId="ADAL" clId="{AE4F361F-59E1-444B-912E-E88CBDF2AAE4}" dt="2022-10-22T16:37:46.468" v="1129" actId="478"/>
          <ac:spMkLst>
            <pc:docMk/>
            <pc:sldMk cId="2900160721" sldId="1418"/>
            <ac:spMk id="15" creationId="{DF9BF5D4-AE90-7343-139D-2339AFC94D9E}"/>
          </ac:spMkLst>
        </pc:spChg>
        <pc:spChg chg="add mod">
          <ac:chgData name="Yan Zhang" userId="f86cc2ff-db5e-4d94-b8e3-db15fbb3b73b" providerId="ADAL" clId="{AE4F361F-59E1-444B-912E-E88CBDF2AAE4}" dt="2022-10-22T17:00:01.610" v="1360" actId="1035"/>
          <ac:spMkLst>
            <pc:docMk/>
            <pc:sldMk cId="2900160721" sldId="1418"/>
            <ac:spMk id="17" creationId="{AAC1B465-2D4B-199D-60DB-D30EA07D1160}"/>
          </ac:spMkLst>
        </pc:spChg>
        <pc:graphicFrameChg chg="add del mod">
          <ac:chgData name="Yan Zhang" userId="f86cc2ff-db5e-4d94-b8e3-db15fbb3b73b" providerId="ADAL" clId="{AE4F361F-59E1-444B-912E-E88CBDF2AAE4}" dt="2022-10-22T16:32:35.370" v="1062"/>
          <ac:graphicFrameMkLst>
            <pc:docMk/>
            <pc:sldMk cId="2900160721" sldId="1418"/>
            <ac:graphicFrameMk id="5" creationId="{62C541E9-D376-7079-85D9-B7C32CB4C506}"/>
          </ac:graphicFrameMkLst>
        </pc:graphicFrameChg>
        <pc:graphicFrameChg chg="add del mod modGraphic">
          <ac:chgData name="Yan Zhang" userId="f86cc2ff-db5e-4d94-b8e3-db15fbb3b73b" providerId="ADAL" clId="{AE4F361F-59E1-444B-912E-E88CBDF2AAE4}" dt="2022-10-22T16:32:55.409" v="1068"/>
          <ac:graphicFrameMkLst>
            <pc:docMk/>
            <pc:sldMk cId="2900160721" sldId="1418"/>
            <ac:graphicFrameMk id="6" creationId="{8E871606-B73F-7895-1240-2679276D704F}"/>
          </ac:graphicFrameMkLst>
        </pc:graphicFrameChg>
        <pc:graphicFrameChg chg="del">
          <ac:chgData name="Yan Zhang" userId="f86cc2ff-db5e-4d94-b8e3-db15fbb3b73b" providerId="ADAL" clId="{AE4F361F-59E1-444B-912E-E88CBDF2AAE4}" dt="2022-10-22T16:24:59.593" v="1055" actId="478"/>
          <ac:graphicFrameMkLst>
            <pc:docMk/>
            <pc:sldMk cId="2900160721" sldId="1418"/>
            <ac:graphicFrameMk id="12" creationId="{8FB8F6F5-103D-4639-9FD8-5EC115D32696}"/>
          </ac:graphicFrameMkLst>
        </pc:graphicFrameChg>
        <pc:graphicFrameChg chg="del">
          <ac:chgData name="Yan Zhang" userId="f86cc2ff-db5e-4d94-b8e3-db15fbb3b73b" providerId="ADAL" clId="{AE4F361F-59E1-444B-912E-E88CBDF2AAE4}" dt="2022-10-22T16:25:00.901" v="1056" actId="478"/>
          <ac:graphicFrameMkLst>
            <pc:docMk/>
            <pc:sldMk cId="2900160721" sldId="1418"/>
            <ac:graphicFrameMk id="13" creationId="{D81DE829-7DEE-4749-8BC5-B53BC1135853}"/>
          </ac:graphicFrameMkLst>
        </pc:graphicFrameChg>
        <pc:picChg chg="add mod">
          <ac:chgData name="Yan Zhang" userId="f86cc2ff-db5e-4d94-b8e3-db15fbb3b73b" providerId="ADAL" clId="{AE4F361F-59E1-444B-912E-E88CBDF2AAE4}" dt="2022-10-22T17:00:01.610" v="1360" actId="1035"/>
          <ac:picMkLst>
            <pc:docMk/>
            <pc:sldMk cId="2900160721" sldId="1418"/>
            <ac:picMk id="2" creationId="{33F6D363-B053-6CBA-620E-3F05BD07E076}"/>
          </ac:picMkLst>
        </pc:picChg>
        <pc:picChg chg="add mod">
          <ac:chgData name="Yan Zhang" userId="f86cc2ff-db5e-4d94-b8e3-db15fbb3b73b" providerId="ADAL" clId="{AE4F361F-59E1-444B-912E-E88CBDF2AAE4}" dt="2022-10-22T17:00:01.610" v="1360" actId="1035"/>
          <ac:picMkLst>
            <pc:docMk/>
            <pc:sldMk cId="2900160721" sldId="1418"/>
            <ac:picMk id="3" creationId="{75A79468-8626-B443-C0A0-D146C6CDF527}"/>
          </ac:picMkLst>
        </pc:picChg>
        <pc:picChg chg="add mod">
          <ac:chgData name="Yan Zhang" userId="f86cc2ff-db5e-4d94-b8e3-db15fbb3b73b" providerId="ADAL" clId="{AE4F361F-59E1-444B-912E-E88CBDF2AAE4}" dt="2022-10-25T04:25:32.116" v="1759" actId="1076"/>
          <ac:picMkLst>
            <pc:docMk/>
            <pc:sldMk cId="2900160721" sldId="1418"/>
            <ac:picMk id="5" creationId="{C3ED9D7C-5FB1-C5C4-960E-07A79EF5AE5F}"/>
          </ac:picMkLst>
        </pc:picChg>
        <pc:picChg chg="add mod">
          <ac:chgData name="Yan Zhang" userId="f86cc2ff-db5e-4d94-b8e3-db15fbb3b73b" providerId="ADAL" clId="{AE4F361F-59E1-444B-912E-E88CBDF2AAE4}" dt="2022-10-25T04:25:44.673" v="1761" actId="1076"/>
          <ac:picMkLst>
            <pc:docMk/>
            <pc:sldMk cId="2900160721" sldId="1418"/>
            <ac:picMk id="6" creationId="{3AC5B88C-1F9A-77DF-15BA-363282780976}"/>
          </ac:picMkLst>
        </pc:picChg>
        <pc:picChg chg="add del mod">
          <ac:chgData name="Yan Zhang" userId="f86cc2ff-db5e-4d94-b8e3-db15fbb3b73b" providerId="ADAL" clId="{AE4F361F-59E1-444B-912E-E88CBDF2AAE4}" dt="2022-10-23T06:25:53.201" v="1367" actId="478"/>
          <ac:picMkLst>
            <pc:docMk/>
            <pc:sldMk cId="2900160721" sldId="1418"/>
            <ac:picMk id="7" creationId="{51395212-12AE-91A1-D113-31B092863EF7}"/>
          </ac:picMkLst>
        </pc:picChg>
        <pc:picChg chg="add del mod">
          <ac:chgData name="Yan Zhang" userId="f86cc2ff-db5e-4d94-b8e3-db15fbb3b73b" providerId="ADAL" clId="{AE4F361F-59E1-444B-912E-E88CBDF2AAE4}" dt="2022-10-25T04:16:20.394" v="1757" actId="478"/>
          <ac:picMkLst>
            <pc:docMk/>
            <pc:sldMk cId="2900160721" sldId="1418"/>
            <ac:picMk id="8" creationId="{6FA5B603-035A-BDC7-69B1-888E1AE5EAE6}"/>
          </ac:picMkLst>
        </pc:picChg>
        <pc:picChg chg="add del mod">
          <ac:chgData name="Yan Zhang" userId="f86cc2ff-db5e-4d94-b8e3-db15fbb3b73b" providerId="ADAL" clId="{AE4F361F-59E1-444B-912E-E88CBDF2AAE4}" dt="2022-10-25T04:16:18.083" v="1756" actId="478"/>
          <ac:picMkLst>
            <pc:docMk/>
            <pc:sldMk cId="2900160721" sldId="1418"/>
            <ac:picMk id="9" creationId="{864CBD5C-4764-F698-8576-F6336481F35E}"/>
          </ac:picMkLst>
        </pc:picChg>
      </pc:sldChg>
      <pc:sldChg chg="delSp modSp mod">
        <pc:chgData name="Yan Zhang" userId="f86cc2ff-db5e-4d94-b8e3-db15fbb3b73b" providerId="ADAL" clId="{AE4F361F-59E1-444B-912E-E88CBDF2AAE4}" dt="2022-10-22T15:56:44.830" v="646" actId="20577"/>
        <pc:sldMkLst>
          <pc:docMk/>
          <pc:sldMk cId="1173309206" sldId="1426"/>
        </pc:sldMkLst>
        <pc:spChg chg="del">
          <ac:chgData name="Yan Zhang" userId="f86cc2ff-db5e-4d94-b8e3-db15fbb3b73b" providerId="ADAL" clId="{AE4F361F-59E1-444B-912E-E88CBDF2AAE4}" dt="2022-10-22T14:23:48.902" v="58" actId="478"/>
          <ac:spMkLst>
            <pc:docMk/>
            <pc:sldMk cId="1173309206" sldId="1426"/>
            <ac:spMk id="2" creationId="{AE14079F-54E0-1CE6-1D6C-586E182A3E47}"/>
          </ac:spMkLst>
        </pc:spChg>
        <pc:spChg chg="mod">
          <ac:chgData name="Yan Zhang" userId="f86cc2ff-db5e-4d94-b8e3-db15fbb3b73b" providerId="ADAL" clId="{AE4F361F-59E1-444B-912E-E88CBDF2AAE4}" dt="2022-10-22T14:22:45.089" v="57" actId="20577"/>
          <ac:spMkLst>
            <pc:docMk/>
            <pc:sldMk cId="1173309206" sldId="1426"/>
            <ac:spMk id="4" creationId="{00000000-0000-0000-0000-000000000000}"/>
          </ac:spMkLst>
        </pc:spChg>
        <pc:spChg chg="mod">
          <ac:chgData name="Yan Zhang" userId="f86cc2ff-db5e-4d94-b8e3-db15fbb3b73b" providerId="ADAL" clId="{AE4F361F-59E1-444B-912E-E88CBDF2AAE4}" dt="2022-10-22T15:56:44.830" v="646" actId="20577"/>
          <ac:spMkLst>
            <pc:docMk/>
            <pc:sldMk cId="1173309206" sldId="1426"/>
            <ac:spMk id="6" creationId="{BC3568DE-1ABA-4B6B-9F5D-46413D406C81}"/>
          </ac:spMkLst>
        </pc:spChg>
        <pc:spChg chg="del">
          <ac:chgData name="Yan Zhang" userId="f86cc2ff-db5e-4d94-b8e3-db15fbb3b73b" providerId="ADAL" clId="{AE4F361F-59E1-444B-912E-E88CBDF2AAE4}" dt="2022-10-22T14:23:50.976" v="59" actId="478"/>
          <ac:spMkLst>
            <pc:docMk/>
            <pc:sldMk cId="1173309206" sldId="1426"/>
            <ac:spMk id="8" creationId="{83F2DC78-505E-2D36-35E8-70569B3027A9}"/>
          </ac:spMkLst>
        </pc:spChg>
      </pc:sldChg>
      <pc:sldChg chg="add del">
        <pc:chgData name="Yan Zhang" userId="f86cc2ff-db5e-4d94-b8e3-db15fbb3b73b" providerId="ADAL" clId="{AE4F361F-59E1-444B-912E-E88CBDF2AAE4}" dt="2022-10-22T16:18:47.973" v="918" actId="47"/>
        <pc:sldMkLst>
          <pc:docMk/>
          <pc:sldMk cId="483624640" sldId="1427"/>
        </pc:sldMkLst>
      </pc:sldChg>
      <pc:sldChg chg="addSp delSp modSp add mod">
        <pc:chgData name="Yan Zhang" userId="f86cc2ff-db5e-4d94-b8e3-db15fbb3b73b" providerId="ADAL" clId="{AE4F361F-59E1-444B-912E-E88CBDF2AAE4}" dt="2022-10-25T04:35:59.765" v="1765" actId="1076"/>
        <pc:sldMkLst>
          <pc:docMk/>
          <pc:sldMk cId="1242876961" sldId="1428"/>
        </pc:sldMkLst>
        <pc:spChg chg="add del">
          <ac:chgData name="Yan Zhang" userId="f86cc2ff-db5e-4d94-b8e3-db15fbb3b73b" providerId="ADAL" clId="{AE4F361F-59E1-444B-912E-E88CBDF2AAE4}" dt="2022-10-25T04:35:47.933" v="1763" actId="22"/>
          <ac:spMkLst>
            <pc:docMk/>
            <pc:sldMk cId="1242876961" sldId="1428"/>
            <ac:spMk id="3" creationId="{BBFC02B9-E9F7-3270-E930-D1E6C5E1C027}"/>
          </ac:spMkLst>
        </pc:spChg>
        <pc:spChg chg="mod">
          <ac:chgData name="Yan Zhang" userId="f86cc2ff-db5e-4d94-b8e3-db15fbb3b73b" providerId="ADAL" clId="{AE4F361F-59E1-444B-912E-E88CBDF2AAE4}" dt="2022-10-22T16:12:06.212" v="656" actId="20577"/>
          <ac:spMkLst>
            <pc:docMk/>
            <pc:sldMk cId="1242876961" sldId="1428"/>
            <ac:spMk id="4" creationId="{00000000-0000-0000-0000-000000000000}"/>
          </ac:spMkLst>
        </pc:spChg>
        <pc:spChg chg="mod">
          <ac:chgData name="Yan Zhang" userId="f86cc2ff-db5e-4d94-b8e3-db15fbb3b73b" providerId="ADAL" clId="{AE4F361F-59E1-444B-912E-E88CBDF2AAE4}" dt="2022-10-25T04:15:44.991" v="1755" actId="15"/>
          <ac:spMkLst>
            <pc:docMk/>
            <pc:sldMk cId="1242876961" sldId="1428"/>
            <ac:spMk id="6" creationId="{BC3568DE-1ABA-4B6B-9F5D-46413D406C81}"/>
          </ac:spMkLst>
        </pc:spChg>
        <pc:spChg chg="add mod">
          <ac:chgData name="Yan Zhang" userId="f86cc2ff-db5e-4d94-b8e3-db15fbb3b73b" providerId="ADAL" clId="{AE4F361F-59E1-444B-912E-E88CBDF2AAE4}" dt="2022-10-25T04:35:59.765" v="1765" actId="1076"/>
          <ac:spMkLst>
            <pc:docMk/>
            <pc:sldMk cId="1242876961" sldId="1428"/>
            <ac:spMk id="7" creationId="{6E5D7E13-1B03-E07E-A2B2-DB045B94DFFD}"/>
          </ac:spMkLst>
        </pc:spChg>
      </pc:sldChg>
      <pc:sldChg chg="addSp delSp modSp add mod">
        <pc:chgData name="Yan Zhang" userId="f86cc2ff-db5e-4d94-b8e3-db15fbb3b73b" providerId="ADAL" clId="{AE4F361F-59E1-444B-912E-E88CBDF2AAE4}" dt="2022-10-22T16:40:53.983" v="1290" actId="404"/>
        <pc:sldMkLst>
          <pc:docMk/>
          <pc:sldMk cId="445019189" sldId="1429"/>
        </pc:sldMkLst>
        <pc:spChg chg="add del mod">
          <ac:chgData name="Yan Zhang" userId="f86cc2ff-db5e-4d94-b8e3-db15fbb3b73b" providerId="ADAL" clId="{AE4F361F-59E1-444B-912E-E88CBDF2AAE4}" dt="2022-10-22T16:39:33.036" v="1286" actId="478"/>
          <ac:spMkLst>
            <pc:docMk/>
            <pc:sldMk cId="445019189" sldId="1429"/>
            <ac:spMk id="3" creationId="{147006F4-2F55-9A6B-C9AA-3890732FBF09}"/>
          </ac:spMkLst>
        </pc:spChg>
        <pc:spChg chg="del mod">
          <ac:chgData name="Yan Zhang" userId="f86cc2ff-db5e-4d94-b8e3-db15fbb3b73b" providerId="ADAL" clId="{AE4F361F-59E1-444B-912E-E88CBDF2AAE4}" dt="2022-10-22T16:39:29.870" v="1285" actId="478"/>
          <ac:spMkLst>
            <pc:docMk/>
            <pc:sldMk cId="445019189" sldId="1429"/>
            <ac:spMk id="4" creationId="{00000000-0000-0000-0000-000000000000}"/>
          </ac:spMkLst>
        </pc:spChg>
        <pc:spChg chg="mod">
          <ac:chgData name="Yan Zhang" userId="f86cc2ff-db5e-4d94-b8e3-db15fbb3b73b" providerId="ADAL" clId="{AE4F361F-59E1-444B-912E-E88CBDF2AAE4}" dt="2022-10-22T16:40:53.983" v="1290" actId="404"/>
          <ac:spMkLst>
            <pc:docMk/>
            <pc:sldMk cId="445019189" sldId="1429"/>
            <ac:spMk id="6" creationId="{BC3568DE-1ABA-4B6B-9F5D-46413D406C81}"/>
          </ac:spMkLst>
        </pc:spChg>
      </pc:sldChg>
      <pc:sldChg chg="addSp delSp modSp add del mod">
        <pc:chgData name="Yan Zhang" userId="f86cc2ff-db5e-4d94-b8e3-db15fbb3b73b" providerId="ADAL" clId="{AE4F361F-59E1-444B-912E-E88CBDF2AAE4}" dt="2022-10-25T04:36:20.412" v="1766" actId="47"/>
        <pc:sldMkLst>
          <pc:docMk/>
          <pc:sldMk cId="3540044699" sldId="1430"/>
        </pc:sldMkLst>
        <pc:spChg chg="add del mod">
          <ac:chgData name="Yan Zhang" userId="f86cc2ff-db5e-4d94-b8e3-db15fbb3b73b" providerId="ADAL" clId="{AE4F361F-59E1-444B-912E-E88CBDF2AAE4}" dt="2022-10-23T06:36:14.259" v="1680" actId="478"/>
          <ac:spMkLst>
            <pc:docMk/>
            <pc:sldMk cId="3540044699" sldId="1430"/>
            <ac:spMk id="3" creationId="{CE2B4E87-17B6-929E-5CC2-AB6D7AB2A566}"/>
          </ac:spMkLst>
        </pc:spChg>
        <pc:spChg chg="mod">
          <ac:chgData name="Yan Zhang" userId="f86cc2ff-db5e-4d94-b8e3-db15fbb3b73b" providerId="ADAL" clId="{AE4F361F-59E1-444B-912E-E88CBDF2AAE4}" dt="2022-10-23T06:34:04.949" v="1478" actId="20577"/>
          <ac:spMkLst>
            <pc:docMk/>
            <pc:sldMk cId="3540044699" sldId="1430"/>
            <ac:spMk id="4" creationId="{00000000-0000-0000-0000-000000000000}"/>
          </ac:spMkLst>
        </pc:spChg>
        <pc:spChg chg="del mod">
          <ac:chgData name="Yan Zhang" userId="f86cc2ff-db5e-4d94-b8e3-db15fbb3b73b" providerId="ADAL" clId="{AE4F361F-59E1-444B-912E-E88CBDF2AAE4}" dt="2022-10-23T06:36:12.247" v="1679" actId="478"/>
          <ac:spMkLst>
            <pc:docMk/>
            <pc:sldMk cId="3540044699" sldId="1430"/>
            <ac:spMk id="6" creationId="{BC3568DE-1ABA-4B6B-9F5D-46413D406C81}"/>
          </ac:spMkLst>
        </pc:spChg>
        <pc:spChg chg="add mod">
          <ac:chgData name="Yan Zhang" userId="f86cc2ff-db5e-4d94-b8e3-db15fbb3b73b" providerId="ADAL" clId="{AE4F361F-59E1-444B-912E-E88CBDF2AAE4}" dt="2022-10-23T06:41:15.285" v="1733" actId="1076"/>
          <ac:spMkLst>
            <pc:docMk/>
            <pc:sldMk cId="3540044699" sldId="1430"/>
            <ac:spMk id="7" creationId="{A10CE34C-8F5E-DDD5-C21F-0312FB59E138}"/>
          </ac:spMkLst>
        </pc:spChg>
        <pc:spChg chg="add del mod">
          <ac:chgData name="Yan Zhang" userId="f86cc2ff-db5e-4d94-b8e3-db15fbb3b73b" providerId="ADAL" clId="{AE4F361F-59E1-444B-912E-E88CBDF2AAE4}" dt="2022-10-23T06:36:42.674" v="1686" actId="22"/>
          <ac:spMkLst>
            <pc:docMk/>
            <pc:sldMk cId="3540044699" sldId="1430"/>
            <ac:spMk id="9" creationId="{A9FEA757-F71A-7434-EBA2-D00D01EA73AE}"/>
          </ac:spMkLst>
        </pc:spChg>
        <pc:spChg chg="add del mod">
          <ac:chgData name="Yan Zhang" userId="f86cc2ff-db5e-4d94-b8e3-db15fbb3b73b" providerId="ADAL" clId="{AE4F361F-59E1-444B-912E-E88CBDF2AAE4}" dt="2022-10-23T06:36:58.783" v="1690" actId="22"/>
          <ac:spMkLst>
            <pc:docMk/>
            <pc:sldMk cId="3540044699" sldId="1430"/>
            <ac:spMk id="11" creationId="{C6E3189C-6215-7A53-802D-A86576C39620}"/>
          </ac:spMkLst>
        </pc:spChg>
        <pc:spChg chg="add del">
          <ac:chgData name="Yan Zhang" userId="f86cc2ff-db5e-4d94-b8e3-db15fbb3b73b" providerId="ADAL" clId="{AE4F361F-59E1-444B-912E-E88CBDF2AAE4}" dt="2022-10-23T06:37:02.983" v="1692" actId="22"/>
          <ac:spMkLst>
            <pc:docMk/>
            <pc:sldMk cId="3540044699" sldId="1430"/>
            <ac:spMk id="13" creationId="{BC833175-5EA7-B9B7-A1A3-F64458BA0ECB}"/>
          </ac:spMkLst>
        </pc:spChg>
        <pc:spChg chg="add del">
          <ac:chgData name="Yan Zhang" userId="f86cc2ff-db5e-4d94-b8e3-db15fbb3b73b" providerId="ADAL" clId="{AE4F361F-59E1-444B-912E-E88CBDF2AAE4}" dt="2022-10-23T06:37:07.604" v="1694" actId="22"/>
          <ac:spMkLst>
            <pc:docMk/>
            <pc:sldMk cId="3540044699" sldId="1430"/>
            <ac:spMk id="15" creationId="{8AF5FC15-BF44-EB5B-2311-CFCB12EA3584}"/>
          </ac:spMkLst>
        </pc:spChg>
        <pc:spChg chg="add del">
          <ac:chgData name="Yan Zhang" userId="f86cc2ff-db5e-4d94-b8e3-db15fbb3b73b" providerId="ADAL" clId="{AE4F361F-59E1-444B-912E-E88CBDF2AAE4}" dt="2022-10-23T06:37:11.485" v="1696" actId="22"/>
          <ac:spMkLst>
            <pc:docMk/>
            <pc:sldMk cId="3540044699" sldId="1430"/>
            <ac:spMk id="17" creationId="{5F0BD5FF-D4AA-4C89-AC67-8713267EA84D}"/>
          </ac:spMkLst>
        </pc:spChg>
        <pc:spChg chg="add del">
          <ac:chgData name="Yan Zhang" userId="f86cc2ff-db5e-4d94-b8e3-db15fbb3b73b" providerId="ADAL" clId="{AE4F361F-59E1-444B-912E-E88CBDF2AAE4}" dt="2022-10-23T06:37:32.072" v="1700" actId="22"/>
          <ac:spMkLst>
            <pc:docMk/>
            <pc:sldMk cId="3540044699" sldId="1430"/>
            <ac:spMk id="21" creationId="{4F19620E-86BC-CE83-4473-4303CA483A11}"/>
          </ac:spMkLst>
        </pc:spChg>
        <pc:spChg chg="add del mod">
          <ac:chgData name="Yan Zhang" userId="f86cc2ff-db5e-4d94-b8e3-db15fbb3b73b" providerId="ADAL" clId="{AE4F361F-59E1-444B-912E-E88CBDF2AAE4}" dt="2022-10-23T06:41:04.755" v="1732"/>
          <ac:spMkLst>
            <pc:docMk/>
            <pc:sldMk cId="3540044699" sldId="1430"/>
            <ac:spMk id="23" creationId="{6D7AFC61-614A-C6FE-E5C5-8C4E18888735}"/>
          </ac:spMkLst>
        </pc:spChg>
        <pc:picChg chg="add del">
          <ac:chgData name="Yan Zhang" userId="f86cc2ff-db5e-4d94-b8e3-db15fbb3b73b" providerId="ADAL" clId="{AE4F361F-59E1-444B-912E-E88CBDF2AAE4}" dt="2022-10-23T06:37:17.069" v="1698" actId="22"/>
          <ac:picMkLst>
            <pc:docMk/>
            <pc:sldMk cId="3540044699" sldId="1430"/>
            <ac:picMk id="19" creationId="{A41B8D0B-22F2-FA81-FE9C-7D4413E60F9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10/24/2022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24.10.2022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19.xml"/><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Yan Zhang, Han Huang, Chun-Chi Chen,</a:t>
            </a:r>
          </a:p>
          <a:p>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250149"/>
            <a:ext cx="8266315" cy="1927964"/>
          </a:xfrm>
        </p:spPr>
        <p:txBody>
          <a:bodyPr/>
          <a:lstStyle/>
          <a:p>
            <a:r>
              <a:rPr lang="en-US" sz="3600"/>
              <a:t>JVET-AB0189</a:t>
            </a:r>
            <a:br>
              <a:rPr lang="en-US" sz="3600" dirty="0"/>
            </a:br>
            <a:r>
              <a:rPr lang="en-US" sz="3600" dirty="0"/>
              <a:t>AHG12: On bit length control of regression based affine merge candidate derivation</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Introduction </a:t>
            </a:r>
          </a:p>
        </p:txBody>
      </p:sp>
      <mc:AlternateContent xmlns:mc="http://schemas.openxmlformats.org/markup-compatibility/2006" xmlns:a14="http://schemas.microsoft.com/office/drawing/2010/main">
        <mc:Choice Requires="a14">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4"/>
                <a:ext cx="11179967" cy="5289882"/>
              </a:xfrm>
            </p:spPr>
            <p:txBody>
              <a:bodyPr/>
              <a:lstStyle/>
              <a:p>
                <a:pPr marL="342900" lvl="4" indent="-342900">
                  <a:buFont typeface="Wingdings" panose="05000000000000000000" pitchFamily="2" charset="2"/>
                  <a:buChar char="Ø"/>
                </a:pPr>
                <a:r>
                  <a:rPr lang="en-US" sz="2000" dirty="0"/>
                  <a:t>In ECM, for regression based affine derivation method, the linear model parameters are derived using Cramer’s rule: </a:t>
                </a:r>
                <a14:m>
                  <m:oMath xmlns:m="http://schemas.openxmlformats.org/officeDocument/2006/math">
                    <m:sSub>
                      <m:sSubPr>
                        <m:ctrlPr>
                          <a:rPr lang="en-US" sz="1800" i="1" smtClean="0">
                            <a:effectLst/>
                            <a:latin typeface="Cambria Math" panose="02040503050406030204" pitchFamily="18" charset="0"/>
                            <a:ea typeface="DengXian" panose="02010600030101010101" pitchFamily="2" charset="-122"/>
                          </a:rPr>
                        </m:ctrlPr>
                      </m:sSubPr>
                      <m:e>
                        <m:r>
                          <a:rPr lang="en-CA" sz="1800" i="1">
                            <a:effectLst/>
                            <a:latin typeface="Cambria Math" panose="02040503050406030204" pitchFamily="18" charset="0"/>
                            <a:ea typeface="DengXian" panose="02010600030101010101" pitchFamily="2" charset="-122"/>
                          </a:rPr>
                          <m:t>𝑏</m:t>
                        </m:r>
                      </m:e>
                      <m:sub>
                        <m:r>
                          <a:rPr lang="en-CA" sz="1800" i="1">
                            <a:effectLst/>
                            <a:latin typeface="Cambria Math" panose="02040503050406030204" pitchFamily="18" charset="0"/>
                            <a:ea typeface="DengXian" panose="02010600030101010101" pitchFamily="2" charset="-122"/>
                          </a:rPr>
                          <m:t>𝑐</m:t>
                        </m:r>
                        <m:r>
                          <a:rPr lang="en-CA" sz="1800" i="1">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𝑑</m:t>
                        </m:r>
                      </m:sub>
                    </m:sSub>
                    <m:r>
                      <a:rPr lang="en-CA" sz="1800" i="1">
                        <a:effectLst/>
                        <a:latin typeface="Cambria Math" panose="02040503050406030204" pitchFamily="18" charset="0"/>
                        <a:ea typeface="DengXian" panose="02010600030101010101" pitchFamily="2" charset="-122"/>
                      </a:rPr>
                      <m:t>= </m:t>
                    </m:r>
                    <m:f>
                      <m:fPr>
                        <m:ctrlPr>
                          <a:rPr lang="en-US" sz="1800" i="1">
                            <a:effectLst/>
                            <a:latin typeface="Cambria Math" panose="02040503050406030204" pitchFamily="18" charset="0"/>
                            <a:ea typeface="DengXian" panose="02010600030101010101" pitchFamily="2" charset="-122"/>
                          </a:rPr>
                        </m:ctrlPr>
                      </m:fPr>
                      <m:num>
                        <m:r>
                          <m:rPr>
                            <m:sty m:val="p"/>
                          </m:rPr>
                          <a:rPr lang="en-CA" sz="1800">
                            <a:effectLst/>
                            <a:latin typeface="Cambria Math" panose="02040503050406030204" pitchFamily="18" charset="0"/>
                            <a:ea typeface="DengXian" panose="02010600030101010101" pitchFamily="2" charset="-122"/>
                          </a:rPr>
                          <m:t>det</m:t>
                        </m:r>
                        <m:r>
                          <a:rPr lang="en-CA" sz="1800">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m:t>
                        </m:r>
                        <m:sSup>
                          <m:sSupPr>
                            <m:ctrlPr>
                              <a:rPr lang="en-US" sz="1800" i="1">
                                <a:effectLst/>
                                <a:latin typeface="Cambria Math" panose="02040503050406030204" pitchFamily="18" charset="0"/>
                                <a:ea typeface="DengXian" panose="02010600030101010101" pitchFamily="2" charset="-122"/>
                              </a:rPr>
                            </m:ctrlPr>
                          </m:sSupPr>
                          <m:e>
                            <m:r>
                              <a:rPr lang="en-CA" sz="1800" i="1">
                                <a:effectLst/>
                                <a:latin typeface="Cambria Math" panose="02040503050406030204" pitchFamily="18" charset="0"/>
                                <a:ea typeface="DengXian" panose="02010600030101010101" pitchFamily="2" charset="-122"/>
                              </a:rPr>
                              <m:t>𝐵</m:t>
                            </m:r>
                          </m:e>
                          <m:sup>
                            <m:r>
                              <a:rPr lang="en-CA" sz="1800" i="1">
                                <a:effectLst/>
                                <a:latin typeface="Cambria Math" panose="02040503050406030204" pitchFamily="18" charset="0"/>
                                <a:ea typeface="DengXian" panose="02010600030101010101" pitchFamily="2" charset="-122"/>
                              </a:rPr>
                              <m:t>𝑐</m:t>
                            </m:r>
                            <m:r>
                              <a:rPr lang="en-CA" sz="1800" i="1">
                                <a:effectLst/>
                                <a:latin typeface="Cambria Math" panose="02040503050406030204" pitchFamily="18" charset="0"/>
                                <a:ea typeface="DengXian" panose="02010600030101010101" pitchFamily="2" charset="-122"/>
                              </a:rPr>
                              <m:t>, </m:t>
                            </m:r>
                            <m:r>
                              <a:rPr lang="en-CA" sz="1800" i="1">
                                <a:effectLst/>
                                <a:latin typeface="Cambria Math" panose="02040503050406030204" pitchFamily="18" charset="0"/>
                                <a:ea typeface="DengXian" panose="02010600030101010101" pitchFamily="2" charset="-122"/>
                              </a:rPr>
                              <m:t>𝑑</m:t>
                            </m:r>
                          </m:sup>
                        </m:sSup>
                        <m:r>
                          <a:rPr lang="en-CA" sz="1800" i="1">
                            <a:effectLst/>
                            <a:latin typeface="Cambria Math" panose="02040503050406030204" pitchFamily="18" charset="0"/>
                            <a:ea typeface="DengXian" panose="02010600030101010101" pitchFamily="2" charset="-122"/>
                          </a:rPr>
                          <m:t>)</m:t>
                        </m:r>
                      </m:num>
                      <m:den>
                        <m:r>
                          <m:rPr>
                            <m:sty m:val="p"/>
                          </m:rPr>
                          <a:rPr lang="en-CA" sz="1800">
                            <a:effectLst/>
                            <a:latin typeface="Cambria Math" panose="02040503050406030204" pitchFamily="18" charset="0"/>
                            <a:ea typeface="DengXian" panose="02010600030101010101" pitchFamily="2" charset="-122"/>
                          </a:rPr>
                          <m:t>det</m:t>
                        </m:r>
                        <m:r>
                          <a:rPr lang="en-CA" sz="1800">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𝐴</m:t>
                        </m:r>
                        <m:r>
                          <a:rPr lang="en-CA" sz="1800" i="1">
                            <a:effectLst/>
                            <a:latin typeface="Cambria Math" panose="02040503050406030204" pitchFamily="18" charset="0"/>
                            <a:ea typeface="DengXian" panose="02010600030101010101" pitchFamily="2" charset="-122"/>
                          </a:rPr>
                          <m:t>)</m:t>
                        </m:r>
                      </m:den>
                    </m:f>
                  </m:oMath>
                </a14:m>
                <a:r>
                  <a:rPr lang="en-US" sz="1800" dirty="0">
                    <a:effectLst/>
                    <a:latin typeface="Times New Roman" panose="02020603050405020304" pitchFamily="18" charset="0"/>
                    <a:ea typeface="DengXian" panose="02010600030101010101" pitchFamily="2" charset="-122"/>
                  </a:rPr>
                  <a:t> </a:t>
                </a:r>
                <a:r>
                  <a:rPr lang="en-US" sz="2000" dirty="0"/>
                  <a:t>where </a:t>
                </a:r>
                <a14:m>
                  <m:oMath xmlns:m="http://schemas.openxmlformats.org/officeDocument/2006/math">
                    <m:r>
                      <a:rPr lang="en-CA" sz="2000" i="1">
                        <a:latin typeface="Cambria Math" panose="02040503050406030204" pitchFamily="18" charset="0"/>
                      </a:rPr>
                      <m:t>𝑐</m:t>
                    </m:r>
                    <m:r>
                      <a:rPr lang="en-CA" sz="2000" i="1">
                        <a:latin typeface="Cambria Math" panose="02040503050406030204" pitchFamily="18" charset="0"/>
                      </a:rPr>
                      <m:t> </m:t>
                    </m:r>
                    <m:r>
                      <a:rPr lang="en-CA" sz="2000" i="1">
                        <a:latin typeface="Cambria Math" panose="02040503050406030204" pitchFamily="18" charset="0"/>
                      </a:rPr>
                      <m:t>𝜖</m:t>
                    </m:r>
                    <m:r>
                      <a:rPr lang="en-CA" sz="2000" i="1">
                        <a:latin typeface="Cambria Math" panose="02040503050406030204" pitchFamily="18" charset="0"/>
                      </a:rPr>
                      <m:t> {</m:t>
                    </m:r>
                    <m:r>
                      <a:rPr lang="en-CA" sz="2000" i="1">
                        <a:latin typeface="Cambria Math" panose="02040503050406030204" pitchFamily="18" charset="0"/>
                      </a:rPr>
                      <m:t>𝑥</m:t>
                    </m:r>
                    <m:r>
                      <a:rPr lang="en-CA" sz="2000" i="1">
                        <a:latin typeface="Cambria Math" panose="02040503050406030204" pitchFamily="18" charset="0"/>
                      </a:rPr>
                      <m:t>, </m:t>
                    </m:r>
                    <m:r>
                      <a:rPr lang="en-CA" sz="2000" i="1">
                        <a:latin typeface="Cambria Math" panose="02040503050406030204" pitchFamily="18" charset="0"/>
                      </a:rPr>
                      <m:t>𝑦</m:t>
                    </m:r>
                    <m:r>
                      <a:rPr lang="en-CA" sz="2000" i="1">
                        <a:latin typeface="Cambria Math" panose="02040503050406030204" pitchFamily="18" charset="0"/>
                      </a:rPr>
                      <m:t>}</m:t>
                    </m:r>
                  </m:oMath>
                </a14:m>
                <a:r>
                  <a:rPr lang="en-US" sz="2000" dirty="0"/>
                  <a:t> and </a:t>
                </a:r>
                <a14:m>
                  <m:oMath xmlns:m="http://schemas.openxmlformats.org/officeDocument/2006/math">
                    <m:r>
                      <a:rPr lang="en-CA" sz="2000" i="1">
                        <a:latin typeface="Cambria Math" panose="02040503050406030204" pitchFamily="18" charset="0"/>
                      </a:rPr>
                      <m:t>𝑑</m:t>
                    </m:r>
                    <m:r>
                      <a:rPr lang="en-CA" sz="2000" i="1">
                        <a:latin typeface="Cambria Math" panose="02040503050406030204" pitchFamily="18" charset="0"/>
                      </a:rPr>
                      <m:t> </m:t>
                    </m:r>
                    <m:r>
                      <a:rPr lang="en-CA" sz="2000" i="1">
                        <a:latin typeface="Cambria Math" panose="02040503050406030204" pitchFamily="18" charset="0"/>
                      </a:rPr>
                      <m:t>𝜖</m:t>
                    </m:r>
                    <m:r>
                      <a:rPr lang="en-CA" sz="2000" i="1">
                        <a:latin typeface="Cambria Math" panose="02040503050406030204" pitchFamily="18" charset="0"/>
                      </a:rPr>
                      <m:t> {0, 1, 2}</m:t>
                    </m:r>
                  </m:oMath>
                </a14:m>
                <a:r>
                  <a:rPr lang="en-CA" sz="2000" dirty="0"/>
                  <a:t> </a:t>
                </a:r>
                <a:endParaRPr lang="en-US" sz="2000" dirty="0"/>
              </a:p>
              <a:p>
                <a:pPr marL="342900" lvl="4" indent="-342900">
                  <a:buFont typeface="Wingdings" panose="05000000000000000000" pitchFamily="2" charset="2"/>
                  <a:buChar char="Ø"/>
                </a:pPr>
                <a:r>
                  <a:rPr lang="en-US" sz="2000" dirty="0"/>
                  <a:t>Matrix A is constructed as </a:t>
                </a:r>
                <a:r>
                  <a:rPr lang="en-US" sz="1800" dirty="0">
                    <a:effectLst/>
                    <a:latin typeface="Times New Roman" panose="02020603050405020304" pitchFamily="18" charset="0"/>
                    <a:ea typeface="DengXian" panose="02010600030101010101" pitchFamily="2" charset="-122"/>
                  </a:rPr>
                  <a:t>A </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m:t>
                    </m:r>
                    <m:d>
                      <m:dPr>
                        <m:ctrlPr>
                          <a:rPr lang="en-US" sz="1400" i="1">
                            <a:effectLst/>
                            <a:latin typeface="Cambria Math" panose="02040503050406030204" pitchFamily="18" charset="0"/>
                          </a:rPr>
                        </m:ctrlPr>
                      </m:dPr>
                      <m:e>
                        <m:m>
                          <m:mPr>
                            <m:mcs>
                              <m:mc>
                                <m:mcPr>
                                  <m:count m:val="3"/>
                                  <m:mcJc m:val="center"/>
                                </m:mcPr>
                              </m:mc>
                            </m:mcs>
                            <m:ctrlPr>
                              <a:rPr lang="en-US" sz="1400" i="1">
                                <a:effectLst/>
                                <a:latin typeface="Cambria Math" panose="02040503050406030204" pitchFamily="18" charset="0"/>
                              </a:rPr>
                            </m:ctrlPr>
                          </m:mPr>
                          <m:mr>
                            <m:e>
                              <m:sSup>
                                <m:sSupPr>
                                  <m:ctrlPr>
                                    <a:rPr lang="en-US" sz="1400" i="1">
                                      <a:effectLst/>
                                      <a:latin typeface="Cambria Math" panose="02040503050406030204" pitchFamily="18" charset="0"/>
                                    </a:rPr>
                                  </m:ctrlPr>
                                </m:s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m:t>
                                  </m:r>
                                </m:e>
                                <m:sup>
                                  <m:r>
                                    <a:rPr lang="en-US" sz="1800" i="1">
                                      <a:effectLst/>
                                      <a:latin typeface="Cambria Math" panose="02040503050406030204" pitchFamily="18" charset="0"/>
                                      <a:ea typeface="DengXian" panose="02010600030101010101" pitchFamily="2" charset="-122"/>
                                      <a:cs typeface="Times New Roman" panose="02020603050405020304" pitchFamily="18" charset="0"/>
                                    </a:rPr>
                                    <m:t>2</m:t>
                                  </m:r>
                                </m:sup>
                              </m:sSup>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𝑥𝑦</m:t>
                              </m:r>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m:t>
                              </m:r>
                            </m:e>
                          </m:mr>
                          <m:mr>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𝑥𝑦</m:t>
                              </m:r>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1400" i="1">
                                      <a:effectLst/>
                                      <a:latin typeface="Cambria Math" panose="02040503050406030204" pitchFamily="18" charset="0"/>
                                    </a:rPr>
                                  </m:ctrlPr>
                                </m:s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𝑦</m:t>
                                  </m:r>
                                </m:e>
                                <m:sup>
                                  <m:r>
                                    <a:rPr lang="en-US" sz="1800" i="1">
                                      <a:effectLst/>
                                      <a:latin typeface="Cambria Math" panose="02040503050406030204" pitchFamily="18" charset="0"/>
                                      <a:ea typeface="DengXian" panose="02010600030101010101" pitchFamily="2" charset="-122"/>
                                      <a:cs typeface="Times New Roman" panose="02020603050405020304" pitchFamily="18" charset="0"/>
                                    </a:rPr>
                                    <m:t>2</m:t>
                                  </m:r>
                                </m:sup>
                              </m:sSup>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𝑦</m:t>
                              </m:r>
                            </m:e>
                          </m:mr>
                          <m:mr>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m:t>
                              </m:r>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𝑦</m:t>
                              </m:r>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∑1</m:t>
                              </m:r>
                            </m:e>
                          </m:mr>
                        </m:m>
                      </m:e>
                    </m:d>
                  </m:oMath>
                </a14:m>
                <a:r>
                  <a:rPr lang="en-US" sz="2000" dirty="0"/>
                  <a:t> and matrix </a:t>
                </a:r>
                <a14:m>
                  <m:oMath xmlns:m="http://schemas.openxmlformats.org/officeDocument/2006/math">
                    <m:sSup>
                      <m:sSupPr>
                        <m:ctrlPr>
                          <a:rPr lang="en-US" sz="2000" i="1">
                            <a:latin typeface="Cambria Math" panose="02040503050406030204" pitchFamily="18" charset="0"/>
                            <a:ea typeface="DengXian" panose="02010600030101010101" pitchFamily="2" charset="-122"/>
                          </a:rPr>
                        </m:ctrlPr>
                      </m:sSupPr>
                      <m:e>
                        <m:r>
                          <a:rPr lang="en-CA" sz="2000" i="1">
                            <a:latin typeface="Cambria Math" panose="02040503050406030204" pitchFamily="18" charset="0"/>
                            <a:ea typeface="DengXian" panose="02010600030101010101" pitchFamily="2" charset="-122"/>
                          </a:rPr>
                          <m:t>𝐵</m:t>
                        </m:r>
                      </m:e>
                      <m:sup>
                        <m:r>
                          <a:rPr lang="en-CA" sz="2000" i="1">
                            <a:latin typeface="Cambria Math" panose="02040503050406030204" pitchFamily="18" charset="0"/>
                            <a:ea typeface="DengXian" panose="02010600030101010101" pitchFamily="2" charset="-122"/>
                          </a:rPr>
                          <m:t>𝑐</m:t>
                        </m:r>
                        <m:r>
                          <a:rPr lang="en-CA" sz="2000" i="1">
                            <a:latin typeface="Cambria Math" panose="02040503050406030204" pitchFamily="18" charset="0"/>
                            <a:ea typeface="DengXian" panose="02010600030101010101" pitchFamily="2" charset="-122"/>
                          </a:rPr>
                          <m:t>, </m:t>
                        </m:r>
                        <m:r>
                          <a:rPr lang="en-CA" sz="2000" i="1">
                            <a:latin typeface="Cambria Math" panose="02040503050406030204" pitchFamily="18" charset="0"/>
                            <a:ea typeface="DengXian" panose="02010600030101010101" pitchFamily="2" charset="-122"/>
                          </a:rPr>
                          <m:t>𝑑</m:t>
                        </m:r>
                      </m:sup>
                    </m:sSup>
                  </m:oMath>
                </a14:m>
                <a:r>
                  <a:rPr lang="en-US" sz="2000" dirty="0"/>
                  <a:t> is constructed by replacing column </a:t>
                </a:r>
                <a14:m>
                  <m:oMath xmlns:m="http://schemas.openxmlformats.org/officeDocument/2006/math">
                    <m:r>
                      <a:rPr lang="en-CA" sz="2000" i="1">
                        <a:latin typeface="Cambria Math" panose="02040503050406030204" pitchFamily="18" charset="0"/>
                        <a:ea typeface="DengXian" panose="02010600030101010101" pitchFamily="2" charset="-122"/>
                      </a:rPr>
                      <m:t>𝑑</m:t>
                    </m:r>
                  </m:oMath>
                </a14:m>
                <a:r>
                  <a:rPr lang="en-US" sz="2000" dirty="0"/>
                  <a:t> in matrix </a:t>
                </a:r>
                <a:r>
                  <a:rPr lang="en-US" sz="2000" dirty="0">
                    <a:latin typeface="Times New Roman" panose="02020603050405020304" pitchFamily="18" charset="0"/>
                    <a:ea typeface="DengXian" panose="02010600030101010101" pitchFamily="2" charset="-122"/>
                  </a:rPr>
                  <a:t>A with vector </a:t>
                </a:r>
                <a14:m>
                  <m:oMath xmlns:m="http://schemas.openxmlformats.org/officeDocument/2006/math">
                    <m:d>
                      <m:dPr>
                        <m:ctrlPr>
                          <a:rPr lang="en-US" sz="2000" i="1" smtClean="0">
                            <a:latin typeface="Cambria Math" panose="02040503050406030204" pitchFamily="18" charset="0"/>
                            <a:ea typeface="SimSun" panose="02010600030101010101" pitchFamily="2" charset="-122"/>
                            <a:cs typeface="Arial" panose="020B0604020202020204" pitchFamily="34" charset="0"/>
                          </a:rPr>
                        </m:ctrlPr>
                      </m:dPr>
                      <m:e>
                        <m:m>
                          <m:mPr>
                            <m:mcs>
                              <m:mc>
                                <m:mcPr>
                                  <m:count m:val="1"/>
                                  <m:mcJc m:val="center"/>
                                </m:mcPr>
                              </m:mc>
                            </m:mcs>
                            <m:ctrlPr>
                              <a:rPr lang="en-US" sz="2000" i="1">
                                <a:latin typeface="Cambria Math" panose="02040503050406030204" pitchFamily="18" charset="0"/>
                                <a:ea typeface="SimSun" panose="02010600030101010101" pitchFamily="2" charset="-122"/>
                                <a:cs typeface="Arial" panose="020B0604020202020204" pitchFamily="34" charset="0"/>
                              </a:rPr>
                            </m:ctrlPr>
                          </m:mPr>
                          <m:mr>
                            <m:e>
                              <m:r>
                                <m:rPr>
                                  <m:brk m:alnAt="7"/>
                                </m:rPr>
                                <a:rPr lang="en-US" sz="2000" i="1" smtClean="0">
                                  <a:latin typeface="Cambria Math" panose="02040503050406030204" pitchFamily="18" charset="0"/>
                                  <a:ea typeface="SimSun" panose="02010600030101010101" pitchFamily="2" charset="-122"/>
                                  <a:cs typeface="Arial" panose="020B0604020202020204" pitchFamily="34" charset="0"/>
                                </a:rPr>
                                <m:t>∑</m:t>
                              </m:r>
                              <m:r>
                                <a:rPr lang="en-US" sz="2000" i="1">
                                  <a:latin typeface="Cambria Math" panose="02040503050406030204" pitchFamily="18" charset="0"/>
                                  <a:ea typeface="SimSun" panose="02010600030101010101" pitchFamily="2" charset="-122"/>
                                  <a:cs typeface="Arial" panose="020B0604020202020204" pitchFamily="34" charset="0"/>
                                </a:rPr>
                                <m:t>𝑥</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CA" sz="2000" i="1">
                                      <a:latin typeface="Cambria Math" panose="02040503050406030204" pitchFamily="18" charset="0"/>
                                      <a:ea typeface="SimSun" panose="02010600030101010101" pitchFamily="2" charset="-122"/>
                                      <a:cs typeface="Arial" panose="020B0604020202020204" pitchFamily="34" charset="0"/>
                                    </a:rPr>
                                    <m:t>𝑥</m:t>
                                  </m:r>
                                </m:sub>
                              </m:sSub>
                            </m:e>
                          </m:mr>
                          <m:mr>
                            <m:e>
                              <m:r>
                                <m:rPr>
                                  <m:brk m:alnAt="7"/>
                                </m:rPr>
                                <a:rPr lang="en-US" sz="2000" i="1" smtClean="0">
                                  <a:latin typeface="Cambria Math" panose="02040503050406030204" pitchFamily="18" charset="0"/>
                                  <a:ea typeface="SimSun" panose="02010600030101010101" pitchFamily="2" charset="-122"/>
                                  <a:cs typeface="Arial" panose="020B0604020202020204" pitchFamily="34" charset="0"/>
                                </a:rPr>
                                <m:t>∑</m:t>
                              </m:r>
                              <m:r>
                                <a:rPr lang="en-US" sz="2000" i="1">
                                  <a:latin typeface="Cambria Math" panose="02040503050406030204" pitchFamily="18" charset="0"/>
                                  <a:ea typeface="SimSun" panose="02010600030101010101" pitchFamily="2" charset="-122"/>
                                  <a:cs typeface="Arial" panose="020B0604020202020204" pitchFamily="34" charset="0"/>
                                </a:rPr>
                                <m:t>𝑦</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CA" sz="2000" i="1">
                                      <a:latin typeface="Cambria Math" panose="02040503050406030204" pitchFamily="18" charset="0"/>
                                      <a:ea typeface="SimSun" panose="02010600030101010101" pitchFamily="2" charset="-122"/>
                                      <a:cs typeface="Arial" panose="020B0604020202020204" pitchFamily="34" charset="0"/>
                                    </a:rPr>
                                    <m:t>𝑥</m:t>
                                  </m:r>
                                </m:sub>
                              </m:sSub>
                            </m:e>
                          </m:mr>
                          <m:mr>
                            <m:e>
                              <m:r>
                                <m:rPr>
                                  <m:brk m:alnAt="7"/>
                                </m:rPr>
                                <a:rPr lang="en-US" sz="2000" i="1" smtClean="0">
                                  <a:latin typeface="Cambria Math" panose="02040503050406030204" pitchFamily="18" charset="0"/>
                                  <a:ea typeface="SimSun" panose="02010600030101010101" pitchFamily="2" charset="-122"/>
                                  <a:cs typeface="Arial" panose="020B0604020202020204" pitchFamily="34" charset="0"/>
                                </a:rPr>
                                <m:t>∑</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CA" sz="2000" i="1">
                                      <a:latin typeface="Cambria Math" panose="02040503050406030204" pitchFamily="18" charset="0"/>
                                      <a:ea typeface="SimSun" panose="02010600030101010101" pitchFamily="2" charset="-122"/>
                                      <a:cs typeface="Arial" panose="020B0604020202020204" pitchFamily="34" charset="0"/>
                                    </a:rPr>
                                    <m:t>𝑥</m:t>
                                  </m:r>
                                </m:sub>
                              </m:sSub>
                            </m:e>
                          </m:mr>
                        </m:m>
                      </m:e>
                    </m:d>
                  </m:oMath>
                </a14:m>
                <a:r>
                  <a:rPr lang="en-US" sz="2000" dirty="0"/>
                  <a:t> or </a:t>
                </a:r>
                <a14:m>
                  <m:oMath xmlns:m="http://schemas.openxmlformats.org/officeDocument/2006/math">
                    <m:d>
                      <m:dPr>
                        <m:ctrlPr>
                          <a:rPr lang="en-US" sz="2000" i="1">
                            <a:latin typeface="Cambria Math" panose="02040503050406030204" pitchFamily="18" charset="0"/>
                            <a:ea typeface="SimSun" panose="02010600030101010101" pitchFamily="2" charset="-122"/>
                            <a:cs typeface="Arial" panose="020B0604020202020204" pitchFamily="34" charset="0"/>
                          </a:rPr>
                        </m:ctrlPr>
                      </m:dPr>
                      <m:e>
                        <m:m>
                          <m:mPr>
                            <m:mcs>
                              <m:mc>
                                <m:mcPr>
                                  <m:count m:val="1"/>
                                  <m:mcJc m:val="center"/>
                                </m:mcPr>
                              </m:mc>
                            </m:mcs>
                            <m:ctrlPr>
                              <a:rPr lang="en-US" sz="2000" i="1">
                                <a:latin typeface="Cambria Math" panose="02040503050406030204" pitchFamily="18" charset="0"/>
                                <a:ea typeface="SimSun" panose="02010600030101010101" pitchFamily="2" charset="-122"/>
                                <a:cs typeface="Arial" panose="020B0604020202020204" pitchFamily="34" charset="0"/>
                              </a:rPr>
                            </m:ctrlPr>
                          </m:mPr>
                          <m:mr>
                            <m:e>
                              <m:r>
                                <m:rPr>
                                  <m:brk m:alnAt="7"/>
                                </m:rPr>
                                <a:rPr lang="en-US" sz="2000" i="1">
                                  <a:latin typeface="Cambria Math" panose="02040503050406030204" pitchFamily="18" charset="0"/>
                                  <a:ea typeface="SimSun" panose="02010600030101010101" pitchFamily="2" charset="-122"/>
                                  <a:cs typeface="Arial" panose="020B0604020202020204" pitchFamily="34" charset="0"/>
                                </a:rPr>
                                <m:t>∑</m:t>
                              </m:r>
                              <m:r>
                                <a:rPr lang="en-US" sz="2000" i="1">
                                  <a:latin typeface="Cambria Math" panose="02040503050406030204" pitchFamily="18" charset="0"/>
                                  <a:ea typeface="SimSun" panose="02010600030101010101" pitchFamily="2" charset="-122"/>
                                  <a:cs typeface="Arial" panose="020B0604020202020204" pitchFamily="34" charset="0"/>
                                </a:rPr>
                                <m:t>𝑥</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US" sz="2000" b="0" i="1" smtClean="0">
                                      <a:latin typeface="Cambria Math" panose="02040503050406030204" pitchFamily="18" charset="0"/>
                                      <a:ea typeface="SimSun" panose="02010600030101010101" pitchFamily="2" charset="-122"/>
                                      <a:cs typeface="Arial" panose="020B0604020202020204" pitchFamily="34" charset="0"/>
                                    </a:rPr>
                                    <m:t>𝑦</m:t>
                                  </m:r>
                                </m:sub>
                              </m:sSub>
                            </m:e>
                          </m:mr>
                          <m:mr>
                            <m:e>
                              <m:r>
                                <m:rPr>
                                  <m:brk m:alnAt="7"/>
                                </m:rPr>
                                <a:rPr lang="en-US" sz="2000" i="1">
                                  <a:latin typeface="Cambria Math" panose="02040503050406030204" pitchFamily="18" charset="0"/>
                                  <a:ea typeface="SimSun" panose="02010600030101010101" pitchFamily="2" charset="-122"/>
                                  <a:cs typeface="Arial" panose="020B0604020202020204" pitchFamily="34" charset="0"/>
                                </a:rPr>
                                <m:t>∑</m:t>
                              </m:r>
                              <m:r>
                                <a:rPr lang="en-US" sz="2000" i="1">
                                  <a:latin typeface="Cambria Math" panose="02040503050406030204" pitchFamily="18" charset="0"/>
                                  <a:ea typeface="SimSun" panose="02010600030101010101" pitchFamily="2" charset="-122"/>
                                  <a:cs typeface="Arial" panose="020B0604020202020204" pitchFamily="34" charset="0"/>
                                </a:rPr>
                                <m:t>𝑦</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US" sz="2000" b="0" i="1" smtClean="0">
                                      <a:latin typeface="Cambria Math" panose="02040503050406030204" pitchFamily="18" charset="0"/>
                                      <a:ea typeface="SimSun" panose="02010600030101010101" pitchFamily="2" charset="-122"/>
                                      <a:cs typeface="Arial" panose="020B0604020202020204" pitchFamily="34" charset="0"/>
                                    </a:rPr>
                                    <m:t>𝑦</m:t>
                                  </m:r>
                                </m:sub>
                              </m:sSub>
                            </m:e>
                          </m:mr>
                          <m:mr>
                            <m:e>
                              <m:r>
                                <m:rPr>
                                  <m:brk m:alnAt="7"/>
                                </m:rPr>
                                <a:rPr lang="en-US" sz="2000" i="1">
                                  <a:latin typeface="Cambria Math" panose="02040503050406030204" pitchFamily="18" charset="0"/>
                                  <a:ea typeface="SimSun" panose="02010600030101010101" pitchFamily="2" charset="-122"/>
                                  <a:cs typeface="Arial" panose="020B0604020202020204" pitchFamily="34" charset="0"/>
                                </a:rPr>
                                <m:t>∑</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US" sz="2000" b="0" i="1" smtClean="0">
                                      <a:latin typeface="Cambria Math" panose="02040503050406030204" pitchFamily="18" charset="0"/>
                                      <a:ea typeface="SimSun" panose="02010600030101010101" pitchFamily="2" charset="-122"/>
                                      <a:cs typeface="Arial" panose="020B0604020202020204" pitchFamily="34" charset="0"/>
                                    </a:rPr>
                                    <m:t>𝑦</m:t>
                                  </m:r>
                                </m:sub>
                              </m:sSub>
                            </m:e>
                          </m:mr>
                        </m:m>
                      </m:e>
                    </m:d>
                  </m:oMath>
                </a14:m>
                <a:endParaRPr lang="en-US" sz="2000" dirty="0">
                  <a:ea typeface="SimSun" panose="02010600030101010101" pitchFamily="2" charset="-122"/>
                  <a:cs typeface="Arial" panose="020B0604020202020204" pitchFamily="34" charset="0"/>
                </a:endParaRPr>
              </a:p>
              <a:p>
                <a:pPr marL="342900" lvl="4" indent="-342900">
                  <a:buFont typeface="Wingdings" panose="05000000000000000000" pitchFamily="2" charset="2"/>
                  <a:buChar char="Ø"/>
                </a:pPr>
                <a:r>
                  <a:rPr lang="en-US" sz="2000" dirty="0"/>
                  <a:t>The bit length of each element in matrix A is </a:t>
                </a:r>
                <a14:m>
                  <m:oMath xmlns:m="http://schemas.openxmlformats.org/officeDocument/2006/math">
                    <m:d>
                      <m:dPr>
                        <m:ctrlPr>
                          <a:rPr lang="en-US" sz="1400" i="1" smtClean="0">
                            <a:effectLst/>
                            <a:latin typeface="Cambria Math" panose="02040503050406030204" pitchFamily="18" charset="0"/>
                          </a:rPr>
                        </m:ctrlPr>
                      </m:dPr>
                      <m:e>
                        <m:m>
                          <m:mPr>
                            <m:mcs>
                              <m:mc>
                                <m:mcPr>
                                  <m:count m:val="3"/>
                                  <m:mcJc m:val="center"/>
                                </m:mcPr>
                              </m:mc>
                            </m:mcs>
                            <m:ctrlPr>
                              <a:rPr lang="en-US" sz="1400" i="1">
                                <a:effectLst/>
                                <a:latin typeface="Cambria Math" panose="02040503050406030204" pitchFamily="18" charset="0"/>
                              </a:rPr>
                            </m:ctrlPr>
                          </m:mPr>
                          <m:mr>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0,0</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0,1</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0,2</m:t>
                                  </m:r>
                                </m:sub>
                              </m:sSub>
                            </m:e>
                          </m:mr>
                          <m:mr>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1,0</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1,1</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1,2</m:t>
                                  </m:r>
                                </m:sub>
                              </m:sSub>
                            </m:e>
                          </m:mr>
                          <m:mr>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2,0</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2,1</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2,2</m:t>
                                  </m:r>
                                </m:sub>
                              </m:sSub>
                            </m:e>
                          </m:mr>
                        </m:m>
                      </m:e>
                    </m:d>
                    <m:r>
                      <a:rPr lang="en-US" sz="1800" b="0" i="0" smtClean="0">
                        <a:effectLst/>
                        <a:latin typeface="Cambria Math" panose="02040503050406030204" pitchFamily="18" charset="0"/>
                        <a:ea typeface="DengXian" panose="02010600030101010101" pitchFamily="2" charset="-122"/>
                        <a:cs typeface="Times New Roman" panose="02020603050405020304" pitchFamily="18" charset="0"/>
                      </a:rPr>
                      <m:t> </m:t>
                    </m:r>
                  </m:oMath>
                </a14:m>
                <a:r>
                  <a:rPr lang="en-US" sz="2000" dirty="0"/>
                  <a:t>: </a:t>
                </a:r>
                <a14:m>
                  <m:oMath xmlns:m="http://schemas.openxmlformats.org/officeDocument/2006/math">
                    <m:d>
                      <m:dPr>
                        <m:ctrlPr>
                          <a:rPr lang="en-US" sz="2000" i="1">
                            <a:latin typeface="Cambria Math" panose="02040503050406030204" pitchFamily="18" charset="0"/>
                          </a:rPr>
                        </m:ctrlPr>
                      </m:dPr>
                      <m:e>
                        <m:m>
                          <m:mPr>
                            <m:mcs>
                              <m:mc>
                                <m:mcPr>
                                  <m:count m:val="3"/>
                                  <m:mcJc m:val="center"/>
                                </m:mcPr>
                              </m:mc>
                            </m:mcs>
                            <m:ctrlPr>
                              <a:rPr lang="en-US" sz="2000" i="1">
                                <a:latin typeface="Cambria Math" panose="02040503050406030204" pitchFamily="18" charset="0"/>
                              </a:rPr>
                            </m:ctrlPr>
                          </m:mPr>
                          <m:mr>
                            <m:e>
                              <m:r>
                                <a:rPr lang="en-CA" sz="2000" i="1">
                                  <a:latin typeface="Cambria Math" panose="02040503050406030204" pitchFamily="18" charset="0"/>
                                </a:rPr>
                                <m:t>31</m:t>
                              </m:r>
                            </m:e>
                            <m:e>
                              <m:r>
                                <a:rPr lang="en-CA" sz="2000" i="1">
                                  <a:latin typeface="Cambria Math" panose="02040503050406030204" pitchFamily="18" charset="0"/>
                                </a:rPr>
                                <m:t>31</m:t>
                              </m:r>
                            </m:e>
                            <m:e>
                              <m:r>
                                <a:rPr lang="en-CA" sz="2000" i="1">
                                  <a:latin typeface="Cambria Math" panose="02040503050406030204" pitchFamily="18" charset="0"/>
                                </a:rPr>
                                <m:t>22</m:t>
                              </m:r>
                            </m:e>
                          </m:mr>
                          <m:mr>
                            <m:e>
                              <m:r>
                                <a:rPr lang="en-CA" sz="2000" i="1">
                                  <a:latin typeface="Cambria Math" panose="02040503050406030204" pitchFamily="18" charset="0"/>
                                </a:rPr>
                                <m:t>31</m:t>
                              </m:r>
                            </m:e>
                            <m:e>
                              <m:r>
                                <a:rPr lang="en-US" sz="2000" i="1">
                                  <a:latin typeface="Cambria Math" panose="02040503050406030204" pitchFamily="18" charset="0"/>
                                </a:rPr>
                                <m:t>31</m:t>
                              </m:r>
                            </m:e>
                            <m:e>
                              <m:r>
                                <a:rPr lang="en-US" sz="2000" i="1">
                                  <a:latin typeface="Cambria Math" panose="02040503050406030204" pitchFamily="18" charset="0"/>
                                </a:rPr>
                                <m:t>22</m:t>
                              </m:r>
                            </m:e>
                          </m:mr>
                          <m:mr>
                            <m:e>
                              <m:r>
                                <a:rPr lang="en-CA" sz="2000" i="1">
                                  <a:latin typeface="Cambria Math" panose="02040503050406030204" pitchFamily="18" charset="0"/>
                                </a:rPr>
                                <m:t>22</m:t>
                              </m:r>
                            </m:e>
                            <m:e>
                              <m:r>
                                <a:rPr lang="en-CA" sz="2000" i="1">
                                  <a:latin typeface="Cambria Math" panose="02040503050406030204" pitchFamily="18" charset="0"/>
                                </a:rPr>
                                <m:t>22</m:t>
                              </m:r>
                            </m:e>
                            <m:e>
                              <m:r>
                                <a:rPr lang="en-CA" sz="2000" i="1">
                                  <a:latin typeface="Cambria Math" panose="02040503050406030204" pitchFamily="18" charset="0"/>
                                </a:rPr>
                                <m:t>13</m:t>
                              </m:r>
                            </m:e>
                          </m:mr>
                        </m:m>
                      </m:e>
                    </m:d>
                    <m:r>
                      <a:rPr lang="en-US" sz="2000" i="1">
                        <a:latin typeface="Cambria Math" panose="02040503050406030204" pitchFamily="18" charset="0"/>
                      </a:rPr>
                      <m:t>𝑏𝑖𝑡𝑠</m:t>
                    </m:r>
                  </m:oMath>
                </a14:m>
                <a:endParaRPr lang="en-US" sz="2000" dirty="0"/>
              </a:p>
              <a:p>
                <a:pPr marL="342900" lvl="4" indent="-342900">
                  <a:buFont typeface="Wingdings" panose="05000000000000000000" pitchFamily="2" charset="2"/>
                  <a:buChar char="Ø"/>
                </a:pPr>
                <a:r>
                  <a:rPr lang="en-US" sz="2000" dirty="0"/>
                  <a:t>The determinant of a 3x3 matrix is computed by </a:t>
                </a:r>
                <a14:m>
                  <m:oMath xmlns:m="http://schemas.openxmlformats.org/officeDocument/2006/math">
                    <m:r>
                      <m:rPr>
                        <m:sty m:val="p"/>
                      </m:rPr>
                      <a:rPr lang="en-CA" sz="1800" smtClean="0">
                        <a:effectLst/>
                        <a:latin typeface="Cambria Math" panose="02040503050406030204" pitchFamily="18" charset="0"/>
                        <a:ea typeface="SimSun" panose="02010600030101010101" pitchFamily="2" charset="-122"/>
                      </a:rPr>
                      <m:t>det</m:t>
                    </m:r>
                    <m:r>
                      <a:rPr lang="en-CA" sz="1800" smtClean="0">
                        <a:effectLst/>
                        <a:latin typeface="Cambria Math" panose="02040503050406030204" pitchFamily="18" charset="0"/>
                        <a:ea typeface="SimSun" panose="02010600030101010101" pitchFamily="2" charset="-122"/>
                      </a:rPr>
                      <m:t>⁡</m:t>
                    </m:r>
                    <m:r>
                      <a:rPr lang="en-CA" sz="1800" i="1">
                        <a:effectLst/>
                        <a:latin typeface="Cambria Math" panose="02040503050406030204" pitchFamily="18" charset="0"/>
                        <a:ea typeface="SimSun" panose="02010600030101010101" pitchFamily="2" charset="-122"/>
                      </a:rPr>
                      <m:t>(</m:t>
                    </m:r>
                    <m:r>
                      <a:rPr lang="en-CA" sz="1800" i="1">
                        <a:effectLst/>
                        <a:latin typeface="Cambria Math" panose="02040503050406030204" pitchFamily="18" charset="0"/>
                        <a:ea typeface="SimSun" panose="02010600030101010101" pitchFamily="2" charset="-122"/>
                      </a:rPr>
                      <m:t>𝐴</m:t>
                    </m:r>
                    <m:r>
                      <a:rPr lang="en-CA" sz="1800" i="1">
                        <a:effectLst/>
                        <a:latin typeface="Cambria Math" panose="02040503050406030204" pitchFamily="18" charset="0"/>
                        <a:ea typeface="SimSun" panose="02010600030101010101" pitchFamily="2" charset="-122"/>
                      </a:rPr>
                      <m:t>)=(</m:t>
                    </m:r>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0,2</m:t>
                        </m:r>
                      </m:sub>
                    </m:sSub>
                  </m:oMath>
                </a14:m>
                <a:r>
                  <a:rPr lang="en-CA" sz="1800" dirty="0">
                    <a:effectLst/>
                    <a:latin typeface="Times New Roman" panose="02020603050405020304" pitchFamily="18" charset="0"/>
                    <a:ea typeface="SimSun" panose="02010600030101010101" pitchFamily="2" charset="-122"/>
                  </a:rPr>
                  <a:t>)</a:t>
                </a:r>
              </a:p>
              <a:p>
                <a:pPr marL="342900" lvl="4" indent="-342900">
                  <a:buFont typeface="Wingdings" panose="05000000000000000000" pitchFamily="2" charset="2"/>
                  <a:buChar char="Ø"/>
                </a:pPr>
                <a14:m>
                  <m:oMath xmlns:m="http://schemas.openxmlformats.org/officeDocument/2006/math">
                    <m:r>
                      <m:rPr>
                        <m:sty m:val="p"/>
                      </m:rPr>
                      <a:rPr lang="en-CA" sz="1800" smtClean="0">
                        <a:effectLst/>
                        <a:latin typeface="Cambria Math" panose="02040503050406030204" pitchFamily="18" charset="0"/>
                        <a:ea typeface="DengXian" panose="02010600030101010101" pitchFamily="2" charset="-122"/>
                      </a:rPr>
                      <m:t>det</m:t>
                    </m:r>
                    <m:r>
                      <a:rPr lang="en-CA" sz="1800" smtClean="0">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𝐴</m:t>
                    </m:r>
                    <m:r>
                      <a:rPr lang="en-CA" sz="1800" i="1">
                        <a:effectLst/>
                        <a:latin typeface="Cambria Math" panose="02040503050406030204" pitchFamily="18" charset="0"/>
                        <a:ea typeface="DengXian" panose="02010600030101010101" pitchFamily="2" charset="-122"/>
                      </a:rPr>
                      <m:t>)</m:t>
                    </m:r>
                  </m:oMath>
                </a14:m>
                <a:r>
                  <a:rPr lang="en-CA" sz="1800" dirty="0">
                    <a:latin typeface="Times New Roman" panose="02020603050405020304" pitchFamily="18" charset="0"/>
                    <a:ea typeface="SimSun" panose="02010600030101010101" pitchFamily="2" charset="-122"/>
                  </a:rPr>
                  <a:t> </a:t>
                </a:r>
                <a:r>
                  <a:rPr lang="en-CA" sz="2000" dirty="0"/>
                  <a:t>can be up to 75 bits which exceeds 64-bit limit</a:t>
                </a:r>
                <a:endParaRPr lang="en-US" sz="2000" dirty="0"/>
              </a:p>
              <a:p>
                <a:pPr marL="342900" lvl="4" indent="-342900">
                  <a:buFont typeface="Wingdings" panose="05000000000000000000" pitchFamily="2" charset="2"/>
                  <a:buChar char="Ø"/>
                </a:pPr>
                <a:endParaRPr lang="en-US" sz="2000" dirty="0"/>
              </a:p>
            </p:txBody>
          </p:sp>
        </mc:Choice>
        <mc:Fallback xmlns="">
          <p:sp>
            <p:nvSpPr>
              <p:cNvPr id="6" name="Content Placeholder 4">
                <a:extLst>
                  <a:ext uri="{FF2B5EF4-FFF2-40B4-BE49-F238E27FC236}">
                    <a16:creationId xmlns:a16="http://schemas.microsoft.com/office/drawing/2014/main" id="{BC3568DE-1ABA-4B6B-9F5D-46413D406C81}"/>
                  </a:ext>
                </a:extLst>
              </p:cNvPr>
              <p:cNvSpPr>
                <a:spLocks noGrp="1" noRot="1" noChangeAspect="1" noMove="1" noResize="1" noEditPoints="1" noAdjustHandles="1" noChangeArrowheads="1" noChangeShapeType="1" noTextEdit="1"/>
              </p:cNvSpPr>
              <p:nvPr>
                <p:ph idx="14"/>
              </p:nvPr>
            </p:nvSpPr>
            <p:spPr>
              <a:xfrm>
                <a:off x="502444" y="1279594"/>
                <a:ext cx="11179967" cy="5289882"/>
              </a:xfrm>
              <a:blipFill>
                <a:blip r:embed="rId2"/>
                <a:stretch>
                  <a:fillRect l="-1309" t="-1728" r="-763"/>
                </a:stretch>
              </a:blipFill>
            </p:spPr>
            <p:txBody>
              <a:bodyPr/>
              <a:lstStyle/>
              <a:p>
                <a:r>
                  <a:rPr lang="en-US">
                    <a:noFill/>
                  </a:rPr>
                  <a:t> </a:t>
                </a:r>
              </a:p>
            </p:txBody>
          </p:sp>
        </mc:Fallback>
      </mc:AlternateContent>
    </p:spTree>
    <p:extLst>
      <p:ext uri="{BB962C8B-B14F-4D97-AF65-F5344CB8AC3E}">
        <p14:creationId xmlns:p14="http://schemas.microsoft.com/office/powerpoint/2010/main" val="117330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Proposal </a:t>
            </a:r>
          </a:p>
        </p:txBody>
      </p:sp>
      <mc:AlternateContent xmlns:mc="http://schemas.openxmlformats.org/markup-compatibility/2006">
        <mc:Choice xmlns:a14="http://schemas.microsoft.com/office/drawing/2010/main" Requires="a14">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4"/>
                <a:ext cx="11179967" cy="5289882"/>
              </a:xfrm>
            </p:spPr>
            <p:txBody>
              <a:bodyPr/>
              <a:lstStyle/>
              <a:p>
                <a:pPr marL="342900" lvl="4" indent="-342900">
                  <a:buFont typeface="Wingdings" panose="05000000000000000000" pitchFamily="2" charset="2"/>
                  <a:buChar char="Ø"/>
                </a:pPr>
                <a:r>
                  <a:rPr lang="en-US" sz="2000" dirty="0"/>
                  <a:t>A temporary fix is introduced in ECM6.0 which brings performance loss </a:t>
                </a:r>
              </a:p>
              <a:p>
                <a:pPr marL="342900" lvl="4" indent="-342900">
                  <a:buFont typeface="Wingdings" panose="05000000000000000000" pitchFamily="2" charset="2"/>
                  <a:buChar char="Ø"/>
                </a:pPr>
                <a:r>
                  <a:rPr lang="en-US" sz="2000" dirty="0"/>
                  <a:t>Control the bit length of matrix elements by restricting dynamic range of input data</a:t>
                </a:r>
              </a:p>
              <a:p>
                <a:pPr marL="342900" lvl="4" indent="-342900">
                  <a:buFont typeface="Arial" panose="020B0604020202020204" pitchFamily="34" charset="0"/>
                  <a:buChar char="•"/>
                </a:pPr>
                <a:r>
                  <a:rPr lang="en-CA" sz="1800" dirty="0"/>
                  <a:t>The bit length of input coordinates x/y is limited 8 bits</a:t>
                </a:r>
              </a:p>
              <a:p>
                <a:pPr marL="342900" lvl="4" indent="-342900">
                  <a:buFont typeface="Arial" panose="020B0604020202020204" pitchFamily="34" charset="0"/>
                  <a:buChar char="•"/>
                </a:pPr>
                <a:r>
                  <a:rPr lang="en-CA" sz="1800" dirty="0"/>
                  <a:t>The bit length of delta motion vector components is limited to 12 bits</a:t>
                </a:r>
              </a:p>
              <a:p>
                <a:pPr marL="342900" lvl="4" indent="-342900">
                  <a:buFont typeface="Arial" panose="020B0604020202020204" pitchFamily="34" charset="0"/>
                  <a:buChar char="•"/>
                </a:pPr>
                <a:r>
                  <a:rPr lang="en-CA" sz="1800" dirty="0"/>
                  <a:t>The maximum number of input sub-blocks is set to 255 blocks </a:t>
                </a:r>
                <a:endParaRPr lang="en-US" sz="1800" dirty="0"/>
              </a:p>
              <a:p>
                <a:pPr marL="342900" lvl="4" indent="-342900">
                  <a:buFont typeface="Wingdings" panose="05000000000000000000" pitchFamily="2" charset="2"/>
                  <a:buChar char="Ø"/>
                </a:pPr>
                <a:r>
                  <a:rPr lang="en-US" sz="2000" dirty="0"/>
                  <a:t>With constrained input </a:t>
                </a:r>
                <a14:m>
                  <m:oMath xmlns:m="http://schemas.openxmlformats.org/officeDocument/2006/math">
                    <m:func>
                      <m:funcPr>
                        <m:ctrlPr>
                          <a:rPr lang="en-CA" sz="2000" i="1" smtClean="0">
                            <a:effectLst/>
                            <a:latin typeface="Cambria Math" panose="02040503050406030204" pitchFamily="18" charset="0"/>
                            <a:ea typeface="DengXian" panose="02010600030101010101" pitchFamily="2" charset="-122"/>
                          </a:rPr>
                        </m:ctrlPr>
                      </m:funcPr>
                      <m:fName>
                        <m:r>
                          <m:rPr>
                            <m:sty m:val="p"/>
                          </m:rPr>
                          <a:rPr lang="en-CA" sz="2000" smtClean="0">
                            <a:effectLst/>
                            <a:latin typeface="Cambria Math" panose="02040503050406030204" pitchFamily="18" charset="0"/>
                            <a:ea typeface="DengXian" panose="02010600030101010101" pitchFamily="2" charset="-122"/>
                          </a:rPr>
                          <m:t>det</m:t>
                        </m:r>
                      </m:fName>
                      <m:e>
                        <m:d>
                          <m:dPr>
                            <m:ctrlPr>
                              <a:rPr lang="en-CA" sz="2000" i="1">
                                <a:effectLst/>
                                <a:latin typeface="Cambria Math" panose="02040503050406030204" pitchFamily="18" charset="0"/>
                                <a:ea typeface="DengXian" panose="02010600030101010101" pitchFamily="2" charset="-122"/>
                              </a:rPr>
                            </m:ctrlPr>
                          </m:dPr>
                          <m:e>
                            <m:r>
                              <a:rPr lang="en-CA" sz="2000" i="1">
                                <a:effectLst/>
                                <a:latin typeface="Cambria Math" panose="02040503050406030204" pitchFamily="18" charset="0"/>
                                <a:ea typeface="DengXian" panose="02010600030101010101" pitchFamily="2" charset="-122"/>
                              </a:rPr>
                              <m:t>𝐴</m:t>
                            </m:r>
                          </m:e>
                        </m:d>
                      </m:e>
                    </m:func>
                  </m:oMath>
                </a14:m>
                <a:r>
                  <a:rPr lang="en-US" sz="2000" dirty="0"/>
                  <a:t>, </a:t>
                </a:r>
                <a14:m>
                  <m:oMath xmlns:m="http://schemas.openxmlformats.org/officeDocument/2006/math">
                    <m:r>
                      <m:rPr>
                        <m:sty m:val="p"/>
                      </m:rPr>
                      <a:rPr lang="en-CA" sz="2000">
                        <a:latin typeface="Cambria Math" panose="02040503050406030204" pitchFamily="18" charset="0"/>
                        <a:ea typeface="DengXian" panose="02010600030101010101" pitchFamily="2" charset="-122"/>
                      </a:rPr>
                      <m:t>det</m:t>
                    </m:r>
                    <m:r>
                      <a:rPr lang="en-CA" sz="2000">
                        <a:latin typeface="Cambria Math" panose="02040503050406030204" pitchFamily="18" charset="0"/>
                        <a:ea typeface="DengXian" panose="02010600030101010101" pitchFamily="2" charset="-122"/>
                      </a:rPr>
                      <m:t>⁡</m:t>
                    </m:r>
                    <m:r>
                      <a:rPr lang="en-CA" sz="2000" i="1">
                        <a:latin typeface="Cambria Math" panose="02040503050406030204" pitchFamily="18" charset="0"/>
                        <a:ea typeface="DengXian" panose="02010600030101010101" pitchFamily="2" charset="-122"/>
                      </a:rPr>
                      <m:t>(</m:t>
                    </m:r>
                    <m:sSup>
                      <m:sSupPr>
                        <m:ctrlPr>
                          <a:rPr lang="en-US" sz="2000" i="1">
                            <a:latin typeface="Cambria Math" panose="02040503050406030204" pitchFamily="18" charset="0"/>
                            <a:ea typeface="DengXian" panose="02010600030101010101" pitchFamily="2" charset="-122"/>
                          </a:rPr>
                        </m:ctrlPr>
                      </m:sSupPr>
                      <m:e>
                        <m:r>
                          <a:rPr lang="en-CA" sz="2000" i="1">
                            <a:latin typeface="Cambria Math" panose="02040503050406030204" pitchFamily="18" charset="0"/>
                            <a:ea typeface="DengXian" panose="02010600030101010101" pitchFamily="2" charset="-122"/>
                          </a:rPr>
                          <m:t>𝐵</m:t>
                        </m:r>
                      </m:e>
                      <m:sup>
                        <m:r>
                          <a:rPr lang="en-CA" sz="2000" i="1">
                            <a:latin typeface="Cambria Math" panose="02040503050406030204" pitchFamily="18" charset="0"/>
                            <a:ea typeface="DengXian" panose="02010600030101010101" pitchFamily="2" charset="-122"/>
                          </a:rPr>
                          <m:t>𝑐</m:t>
                        </m:r>
                        <m:r>
                          <a:rPr lang="en-CA" sz="2000" i="1">
                            <a:latin typeface="Cambria Math" panose="02040503050406030204" pitchFamily="18" charset="0"/>
                            <a:ea typeface="DengXian" panose="02010600030101010101" pitchFamily="2" charset="-122"/>
                          </a:rPr>
                          <m:t>, 0</m:t>
                        </m:r>
                      </m:sup>
                    </m:sSup>
                    <m:r>
                      <a:rPr lang="en-CA" sz="2000" i="1">
                        <a:latin typeface="Cambria Math" panose="02040503050406030204" pitchFamily="18" charset="0"/>
                        <a:ea typeface="DengXian" panose="02010600030101010101" pitchFamily="2" charset="-122"/>
                      </a:rPr>
                      <m:t>) </m:t>
                    </m:r>
                  </m:oMath>
                </a14:m>
                <a:r>
                  <a:rPr lang="en-US" sz="2000" dirty="0"/>
                  <a:t>and </a:t>
                </a:r>
                <a14:m>
                  <m:oMath xmlns:m="http://schemas.openxmlformats.org/officeDocument/2006/math">
                    <m:r>
                      <m:rPr>
                        <m:sty m:val="p"/>
                      </m:rPr>
                      <a:rPr lang="en-CA" sz="2000">
                        <a:latin typeface="Cambria Math" panose="02040503050406030204" pitchFamily="18" charset="0"/>
                        <a:ea typeface="DengXian" panose="02010600030101010101" pitchFamily="2" charset="-122"/>
                      </a:rPr>
                      <m:t>det</m:t>
                    </m:r>
                    <m:r>
                      <a:rPr lang="en-CA" sz="2000">
                        <a:latin typeface="Cambria Math" panose="02040503050406030204" pitchFamily="18" charset="0"/>
                        <a:ea typeface="DengXian" panose="02010600030101010101" pitchFamily="2" charset="-122"/>
                      </a:rPr>
                      <m:t>⁡</m:t>
                    </m:r>
                    <m:r>
                      <a:rPr lang="en-CA" sz="2000" i="1">
                        <a:latin typeface="Cambria Math" panose="02040503050406030204" pitchFamily="18" charset="0"/>
                        <a:ea typeface="DengXian" panose="02010600030101010101" pitchFamily="2" charset="-122"/>
                      </a:rPr>
                      <m:t>(</m:t>
                    </m:r>
                    <m:sSup>
                      <m:sSupPr>
                        <m:ctrlPr>
                          <a:rPr lang="en-US" sz="2000" i="1">
                            <a:latin typeface="Cambria Math" panose="02040503050406030204" pitchFamily="18" charset="0"/>
                            <a:ea typeface="DengXian" panose="02010600030101010101" pitchFamily="2" charset="-122"/>
                          </a:rPr>
                        </m:ctrlPr>
                      </m:sSupPr>
                      <m:e>
                        <m:r>
                          <a:rPr lang="en-CA" sz="2000" i="1">
                            <a:latin typeface="Cambria Math" panose="02040503050406030204" pitchFamily="18" charset="0"/>
                            <a:ea typeface="DengXian" panose="02010600030101010101" pitchFamily="2" charset="-122"/>
                          </a:rPr>
                          <m:t>𝐵</m:t>
                        </m:r>
                      </m:e>
                      <m:sup>
                        <m:r>
                          <a:rPr lang="en-CA" sz="2000" i="1">
                            <a:latin typeface="Cambria Math" panose="02040503050406030204" pitchFamily="18" charset="0"/>
                            <a:ea typeface="DengXian" panose="02010600030101010101" pitchFamily="2" charset="-122"/>
                          </a:rPr>
                          <m:t>𝑐</m:t>
                        </m:r>
                        <m:r>
                          <a:rPr lang="en-CA" sz="2000" i="1">
                            <a:latin typeface="Cambria Math" panose="02040503050406030204" pitchFamily="18" charset="0"/>
                            <a:ea typeface="DengXian" panose="02010600030101010101" pitchFamily="2" charset="-122"/>
                          </a:rPr>
                          <m:t>, 1</m:t>
                        </m:r>
                      </m:sup>
                    </m:sSup>
                    <m:r>
                      <a:rPr lang="en-CA" sz="2000" i="1">
                        <a:latin typeface="Cambria Math" panose="02040503050406030204" pitchFamily="18" charset="0"/>
                        <a:ea typeface="DengXian" panose="02010600030101010101" pitchFamily="2" charset="-122"/>
                      </a:rPr>
                      <m:t>)</m:t>
                    </m:r>
                  </m:oMath>
                </a14:m>
                <a:r>
                  <a:rPr lang="en-US" sz="2000" dirty="0"/>
                  <a:t> will stay within 64-bit range</a:t>
                </a:r>
              </a:p>
              <a:p>
                <a:pPr marL="342900" lvl="4" indent="-342900">
                  <a:buFont typeface="Wingdings" panose="05000000000000000000" pitchFamily="2" charset="2"/>
                  <a:buChar char="Ø"/>
                </a:pPr>
                <a:r>
                  <a:rPr lang="en-US" sz="2000" dirty="0"/>
                  <a:t>Additional right shift is needed during the computation of </a:t>
                </a:r>
                <a14:m>
                  <m:oMath xmlns:m="http://schemas.openxmlformats.org/officeDocument/2006/math">
                    <m:r>
                      <m:rPr>
                        <m:sty m:val="p"/>
                      </m:rPr>
                      <a:rPr lang="en-CA" sz="2000" smtClean="0">
                        <a:effectLst/>
                        <a:latin typeface="Cambria Math" panose="02040503050406030204" pitchFamily="18" charset="0"/>
                        <a:ea typeface="DengXian" panose="02010600030101010101" pitchFamily="2" charset="-122"/>
                      </a:rPr>
                      <m:t>det</m:t>
                    </m:r>
                    <m:r>
                      <a:rPr lang="en-CA" sz="2000" smtClean="0">
                        <a:effectLst/>
                        <a:latin typeface="Cambria Math" panose="02040503050406030204" pitchFamily="18" charset="0"/>
                        <a:ea typeface="DengXian" panose="02010600030101010101" pitchFamily="2" charset="-122"/>
                      </a:rPr>
                      <m:t>⁡</m:t>
                    </m:r>
                    <m:r>
                      <a:rPr lang="en-CA" sz="2000" i="1">
                        <a:effectLst/>
                        <a:latin typeface="Cambria Math" panose="02040503050406030204" pitchFamily="18" charset="0"/>
                        <a:ea typeface="DengXian" panose="02010600030101010101" pitchFamily="2" charset="-122"/>
                      </a:rPr>
                      <m:t>(</m:t>
                    </m:r>
                    <m:sSup>
                      <m:sSupPr>
                        <m:ctrlPr>
                          <a:rPr lang="en-US" sz="2000" i="1">
                            <a:effectLst/>
                            <a:latin typeface="Cambria Math" panose="02040503050406030204" pitchFamily="18" charset="0"/>
                            <a:ea typeface="DengXian" panose="02010600030101010101" pitchFamily="2" charset="-122"/>
                          </a:rPr>
                        </m:ctrlPr>
                      </m:sSupPr>
                      <m:e>
                        <m:r>
                          <a:rPr lang="en-CA" sz="2000" i="1">
                            <a:effectLst/>
                            <a:latin typeface="Cambria Math" panose="02040503050406030204" pitchFamily="18" charset="0"/>
                            <a:ea typeface="DengXian" panose="02010600030101010101" pitchFamily="2" charset="-122"/>
                          </a:rPr>
                          <m:t>𝐵</m:t>
                        </m:r>
                      </m:e>
                      <m:sup>
                        <m:r>
                          <a:rPr lang="en-CA" sz="2000" i="1">
                            <a:effectLst/>
                            <a:latin typeface="Cambria Math" panose="02040503050406030204" pitchFamily="18" charset="0"/>
                            <a:ea typeface="DengXian" panose="02010600030101010101" pitchFamily="2" charset="-122"/>
                          </a:rPr>
                          <m:t>𝑐</m:t>
                        </m:r>
                        <m:r>
                          <a:rPr lang="en-CA" sz="2000" i="1">
                            <a:effectLst/>
                            <a:latin typeface="Cambria Math" panose="02040503050406030204" pitchFamily="18" charset="0"/>
                            <a:ea typeface="DengXian" panose="02010600030101010101" pitchFamily="2" charset="-122"/>
                          </a:rPr>
                          <m:t>, 2</m:t>
                        </m:r>
                      </m:sup>
                    </m:sSup>
                    <m:r>
                      <a:rPr lang="en-CA" sz="2000" i="1">
                        <a:effectLst/>
                        <a:latin typeface="Cambria Math" panose="02040503050406030204" pitchFamily="18" charset="0"/>
                        <a:ea typeface="DengXian" panose="02010600030101010101" pitchFamily="2" charset="-122"/>
                      </a:rPr>
                      <m:t>)</m:t>
                    </m:r>
                  </m:oMath>
                </a14:m>
                <a:endParaRPr lang="en-US" sz="2000" dirty="0"/>
              </a:p>
            </p:txBody>
          </p:sp>
        </mc:Choice>
        <mc:Fallback>
          <p:sp>
            <p:nvSpPr>
              <p:cNvPr id="6" name="Content Placeholder 4">
                <a:extLst>
                  <a:ext uri="{FF2B5EF4-FFF2-40B4-BE49-F238E27FC236}">
                    <a16:creationId xmlns:a16="http://schemas.microsoft.com/office/drawing/2014/main" id="{BC3568DE-1ABA-4B6B-9F5D-46413D406C81}"/>
                  </a:ext>
                </a:extLst>
              </p:cNvPr>
              <p:cNvSpPr>
                <a:spLocks noGrp="1" noRot="1" noChangeAspect="1" noMove="1" noResize="1" noEditPoints="1" noAdjustHandles="1" noChangeArrowheads="1" noChangeShapeType="1" noTextEdit="1"/>
              </p:cNvSpPr>
              <p:nvPr>
                <p:ph idx="14"/>
              </p:nvPr>
            </p:nvSpPr>
            <p:spPr>
              <a:xfrm>
                <a:off x="502444" y="1279594"/>
                <a:ext cx="11179967" cy="5289882"/>
              </a:xfrm>
              <a:blipFill>
                <a:blip r:embed="rId2"/>
                <a:stretch>
                  <a:fillRect l="-1309" t="-1728"/>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6E5D7E13-1B03-E07E-A2B2-DB045B94DFFD}"/>
                  </a:ext>
                </a:extLst>
              </p:cNvPr>
              <p:cNvSpPr txBox="1"/>
              <p:nvPr/>
            </p:nvSpPr>
            <p:spPr>
              <a:xfrm>
                <a:off x="3048740" y="4723605"/>
                <a:ext cx="6094520" cy="984052"/>
              </a:xfrm>
              <a:prstGeom prst="rect">
                <a:avLst/>
              </a:prstGeom>
              <a:noFill/>
            </p:spPr>
            <p:txBody>
              <a:bodyPr wrap="square">
                <a:spAutoFit/>
              </a:bodyPr>
              <a:lstStyle/>
              <a:p>
                <a14:m>
                  <m:oMath xmlns:m="http://schemas.openxmlformats.org/officeDocument/2006/math">
                    <m:sSup>
                      <m:sSupPr>
                        <m:ctrlPr>
                          <a:rPr lang="en-US" sz="1800" i="1" smtClean="0">
                            <a:effectLst/>
                            <a:latin typeface="Cambria Math" panose="02040503050406030204" pitchFamily="18" charset="0"/>
                            <a:ea typeface="DengXian" panose="02010600030101010101" pitchFamily="2" charset="-122"/>
                          </a:rPr>
                        </m:ctrlPr>
                      </m:sSupPr>
                      <m:e>
                        <m:r>
                          <a:rPr lang="en-CA" sz="1800" i="1">
                            <a:effectLst/>
                            <a:latin typeface="Cambria Math" panose="02040503050406030204" pitchFamily="18" charset="0"/>
                            <a:ea typeface="DengXian" panose="02010600030101010101" pitchFamily="2" charset="-122"/>
                          </a:rPr>
                          <m:t>𝐵</m:t>
                        </m:r>
                      </m:e>
                      <m:sup>
                        <m:r>
                          <a:rPr lang="en-CA" sz="1800" i="1">
                            <a:effectLst/>
                            <a:latin typeface="Cambria Math" panose="02040503050406030204" pitchFamily="18" charset="0"/>
                            <a:ea typeface="DengXian" panose="02010600030101010101" pitchFamily="2" charset="-122"/>
                          </a:rPr>
                          <m:t>𝑥</m:t>
                        </m:r>
                        <m:r>
                          <a:rPr lang="en-CA" sz="1800" i="1">
                            <a:effectLst/>
                            <a:latin typeface="Cambria Math" panose="02040503050406030204" pitchFamily="18" charset="0"/>
                            <a:ea typeface="DengXian" panose="02010600030101010101" pitchFamily="2" charset="-122"/>
                          </a:rPr>
                          <m:t>, 2</m:t>
                        </m:r>
                      </m:sup>
                    </m:sSup>
                    <m:r>
                      <a:rPr lang="en-CA" sz="1800" i="1">
                        <a:effectLst/>
                        <a:latin typeface="Cambria Math" panose="02040503050406030204" pitchFamily="18" charset="0"/>
                        <a:ea typeface="DengXian" panose="02010600030101010101" pitchFamily="2" charset="-122"/>
                      </a:rPr>
                      <m:t>=</m:t>
                    </m:r>
                    <m:d>
                      <m:dPr>
                        <m:ctrlPr>
                          <a:rPr lang="en-US" sz="1800" i="1">
                            <a:effectLst/>
                            <a:latin typeface="Cambria Math" panose="02040503050406030204" pitchFamily="18" charset="0"/>
                            <a:ea typeface="DengXian" panose="02010600030101010101" pitchFamily="2" charset="-122"/>
                          </a:rPr>
                        </m:ctrlPr>
                      </m:dPr>
                      <m:e>
                        <m:m>
                          <m:mPr>
                            <m:mcs>
                              <m:mc>
                                <m:mcPr>
                                  <m:count m:val="3"/>
                                  <m:mcJc m:val="center"/>
                                </m:mcPr>
                              </m:mc>
                            </m:mcs>
                            <m:ctrlPr>
                              <a:rPr lang="en-US" sz="1800" i="1">
                                <a:effectLst/>
                                <a:latin typeface="Cambria Math" panose="02040503050406030204" pitchFamily="18" charset="0"/>
                                <a:ea typeface="DengXian" panose="02010600030101010101" pitchFamily="2" charset="-122"/>
                              </a:rPr>
                            </m:ctrlPr>
                          </m:mPr>
                          <m:mr>
                            <m:e>
                              <m:sSup>
                                <m:sSupPr>
                                  <m:ctrlPr>
                                    <a:rPr lang="en-US" sz="1800" i="1">
                                      <a:effectLst/>
                                      <a:latin typeface="Cambria Math" panose="02040503050406030204" pitchFamily="18" charset="0"/>
                                      <a:ea typeface="DengXian" panose="02010600030101010101" pitchFamily="2" charset="-122"/>
                                    </a:rPr>
                                  </m:ctrlPr>
                                </m:sSupP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e>
                                <m:sup>
                                  <m:r>
                                    <a:rPr lang="en-US" sz="1800" i="1">
                                      <a:effectLst/>
                                      <a:latin typeface="Cambria Math" panose="02040503050406030204" pitchFamily="18" charset="0"/>
                                      <a:ea typeface="DengXian" panose="02010600030101010101" pitchFamily="2" charset="-122"/>
                                    </a:rPr>
                                    <m:t>2</m:t>
                                  </m:r>
                                </m:sup>
                              </m:sSup>
                            </m:e>
                            <m:e>
                              <m:r>
                                <a:rPr lang="en-US" i="1">
                                  <a:latin typeface="Cambria Math" panose="02040503050406030204" pitchFamily="18" charset="0"/>
                                  <a:ea typeface="DengXian" panose="02010600030101010101" pitchFamily="2" charset="-122"/>
                                </a:rPr>
                                <m:t>∑</m:t>
                              </m:r>
                              <m:r>
                                <a:rPr lang="en-US" i="1">
                                  <a:latin typeface="Cambria Math" panose="02040503050406030204" pitchFamily="18" charset="0"/>
                                  <a:ea typeface="DengXian" panose="02010600030101010101" pitchFamily="2" charset="-122"/>
                                </a:rPr>
                                <m:t>𝑥𝑦</m:t>
                              </m:r>
                            </m:e>
                            <m:e>
                              <m:r>
                                <a:rPr lang="en-US" i="1">
                                  <a:latin typeface="Cambria Math" panose="02040503050406030204" pitchFamily="18" charset="0"/>
                                  <a:ea typeface="DengXian" panose="02010600030101010101" pitchFamily="2" charset="-122"/>
                                </a:rPr>
                                <m:t>∑</m:t>
                              </m:r>
                              <m:r>
                                <a:rPr lang="en-US" i="1">
                                  <a:latin typeface="Cambria Math" panose="02040503050406030204" pitchFamily="18" charset="0"/>
                                  <a:ea typeface="DengXian" panose="02010600030101010101" pitchFamily="2" charset="-122"/>
                                </a:rPr>
                                <m:t>𝑥</m:t>
                              </m:r>
                              <m:sSub>
                                <m:sSubPr>
                                  <m:ctrlPr>
                                    <a:rPr lang="en-US" i="1">
                                      <a:latin typeface="Cambria Math" panose="02040503050406030204" pitchFamily="18" charset="0"/>
                                      <a:ea typeface="DengXian" panose="02010600030101010101" pitchFamily="2" charset="-122"/>
                                    </a:rPr>
                                  </m:ctrlPr>
                                </m:sSubPr>
                                <m:e>
                                  <m:r>
                                    <a:rPr lang="en-CA" i="1">
                                      <a:latin typeface="Cambria Math" panose="02040503050406030204" pitchFamily="18" charset="0"/>
                                      <a:ea typeface="DengXian" panose="02010600030101010101" pitchFamily="2" charset="-122"/>
                                    </a:rPr>
                                    <m:t>𝑚𝑣</m:t>
                                  </m:r>
                                </m:e>
                                <m:sub>
                                  <m:r>
                                    <a:rPr lang="en-CA" i="1">
                                      <a:latin typeface="Cambria Math" panose="02040503050406030204" pitchFamily="18" charset="0"/>
                                      <a:ea typeface="DengXian" panose="02010600030101010101" pitchFamily="2" charset="-122"/>
                                    </a:rPr>
                                    <m:t>𝑥</m:t>
                                  </m:r>
                                </m:sub>
                              </m:sSub>
                            </m:e>
                          </m:mr>
                          <m:m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𝑥𝑦</m:t>
                              </m:r>
                            </m:e>
                            <m:e>
                              <m:r>
                                <a:rPr lang="en-US" i="1">
                                  <a:latin typeface="Cambria Math" panose="02040503050406030204" pitchFamily="18" charset="0"/>
                                  <a:ea typeface="DengXian" panose="02010600030101010101" pitchFamily="2" charset="-122"/>
                                </a:rPr>
                                <m:t>∑</m:t>
                              </m:r>
                              <m:sSup>
                                <m:sSupPr>
                                  <m:ctrlPr>
                                    <a:rPr lang="en-US" i="1">
                                      <a:latin typeface="Cambria Math" panose="02040503050406030204" pitchFamily="18" charset="0"/>
                                      <a:ea typeface="DengXian" panose="02010600030101010101" pitchFamily="2" charset="-122"/>
                                    </a:rPr>
                                  </m:ctrlPr>
                                </m:sSupPr>
                                <m:e>
                                  <m:r>
                                    <a:rPr lang="en-US" i="1">
                                      <a:latin typeface="Cambria Math" panose="02040503050406030204" pitchFamily="18" charset="0"/>
                                      <a:ea typeface="DengXian" panose="02010600030101010101" pitchFamily="2" charset="-122"/>
                                    </a:rPr>
                                    <m:t>𝑦</m:t>
                                  </m:r>
                                </m:e>
                                <m:sup>
                                  <m:r>
                                    <a:rPr lang="en-US" i="1">
                                      <a:latin typeface="Cambria Math" panose="02040503050406030204" pitchFamily="18" charset="0"/>
                                      <a:ea typeface="DengXian" panose="02010600030101010101" pitchFamily="2" charset="-122"/>
                                    </a:rPr>
                                    <m:t>2</m:t>
                                  </m:r>
                                </m:sup>
                              </m:sSup>
                            </m:e>
                            <m:e>
                              <m:r>
                                <a:rPr lang="en-US" i="1">
                                  <a:latin typeface="Cambria Math" panose="02040503050406030204" pitchFamily="18" charset="0"/>
                                  <a:ea typeface="DengXian" panose="02010600030101010101" pitchFamily="2" charset="-122"/>
                                </a:rPr>
                                <m:t>∑</m:t>
                              </m:r>
                              <m:r>
                                <a:rPr lang="en-US" i="1">
                                  <a:latin typeface="Cambria Math" panose="02040503050406030204" pitchFamily="18" charset="0"/>
                                  <a:ea typeface="DengXian" panose="02010600030101010101" pitchFamily="2" charset="-122"/>
                                </a:rPr>
                                <m:t>𝑦</m:t>
                              </m:r>
                              <m:sSub>
                                <m:sSubPr>
                                  <m:ctrlPr>
                                    <a:rPr lang="en-US" i="1">
                                      <a:latin typeface="Cambria Math" panose="02040503050406030204" pitchFamily="18" charset="0"/>
                                      <a:ea typeface="DengXian" panose="02010600030101010101" pitchFamily="2" charset="-122"/>
                                    </a:rPr>
                                  </m:ctrlPr>
                                </m:sSubPr>
                                <m:e>
                                  <m:r>
                                    <a:rPr lang="en-CA" i="1">
                                      <a:latin typeface="Cambria Math" panose="02040503050406030204" pitchFamily="18" charset="0"/>
                                      <a:ea typeface="DengXian" panose="02010600030101010101" pitchFamily="2" charset="-122"/>
                                    </a:rPr>
                                    <m:t>𝑚𝑣</m:t>
                                  </m:r>
                                </m:e>
                                <m:sub>
                                  <m:r>
                                    <a:rPr lang="en-CA" i="1">
                                      <a:latin typeface="Cambria Math" panose="02040503050406030204" pitchFamily="18" charset="0"/>
                                      <a:ea typeface="DengXian" panose="02010600030101010101" pitchFamily="2" charset="-122"/>
                                    </a:rPr>
                                    <m:t>𝑥</m:t>
                                  </m:r>
                                </m:sub>
                              </m:sSub>
                            </m:e>
                          </m:mr>
                          <m:m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e>
                            <m:e>
                              <m:r>
                                <a:rPr lang="en-US" i="1">
                                  <a:latin typeface="Cambria Math" panose="02040503050406030204" pitchFamily="18" charset="0"/>
                                  <a:ea typeface="DengXian" panose="02010600030101010101" pitchFamily="2" charset="-122"/>
                                </a:rPr>
                                <m:t>∑</m:t>
                              </m:r>
                              <m:r>
                                <a:rPr lang="en-US" i="1">
                                  <a:latin typeface="Cambria Math" panose="02040503050406030204" pitchFamily="18" charset="0"/>
                                  <a:ea typeface="DengXian" panose="02010600030101010101" pitchFamily="2" charset="-122"/>
                                </a:rPr>
                                <m:t>𝑦</m:t>
                              </m:r>
                            </m:e>
                            <m:e>
                              <m:r>
                                <a:rPr lang="en-US" i="1">
                                  <a:latin typeface="Cambria Math" panose="02040503050406030204" pitchFamily="18" charset="0"/>
                                  <a:ea typeface="DengXian" panose="02010600030101010101" pitchFamily="2" charset="-122"/>
                                </a:rPr>
                                <m:t>∑</m:t>
                              </m:r>
                              <m:sSub>
                                <m:sSubPr>
                                  <m:ctrlPr>
                                    <a:rPr lang="en-US" i="1">
                                      <a:latin typeface="Cambria Math" panose="02040503050406030204" pitchFamily="18" charset="0"/>
                                      <a:ea typeface="DengXian" panose="02010600030101010101" pitchFamily="2" charset="-122"/>
                                    </a:rPr>
                                  </m:ctrlPr>
                                </m:sSubPr>
                                <m:e>
                                  <m:r>
                                    <a:rPr lang="en-CA" i="1">
                                      <a:latin typeface="Cambria Math" panose="02040503050406030204" pitchFamily="18" charset="0"/>
                                      <a:ea typeface="DengXian" panose="02010600030101010101" pitchFamily="2" charset="-122"/>
                                    </a:rPr>
                                    <m:t>𝑚𝑣</m:t>
                                  </m:r>
                                </m:e>
                                <m:sub>
                                  <m:r>
                                    <a:rPr lang="en-CA" i="1">
                                      <a:latin typeface="Cambria Math" panose="02040503050406030204" pitchFamily="18" charset="0"/>
                                      <a:ea typeface="DengXian" panose="02010600030101010101" pitchFamily="2" charset="-122"/>
                                    </a:rPr>
                                    <m:t>𝑥</m:t>
                                  </m:r>
                                </m:sub>
                              </m:sSub>
                            </m:e>
                          </m:mr>
                        </m:m>
                      </m:e>
                    </m:d>
                  </m:oMath>
                </a14:m>
                <a:r>
                  <a:rPr lang="en-US" dirty="0"/>
                  <a:t> : </a:t>
                </a:r>
                <a14:m>
                  <m:oMath xmlns:m="http://schemas.openxmlformats.org/officeDocument/2006/math">
                    <m:d>
                      <m:dPr>
                        <m:ctrlPr>
                          <a:rPr lang="en-US" i="1">
                            <a:latin typeface="Cambria Math" panose="02040503050406030204" pitchFamily="18" charset="0"/>
                          </a:rPr>
                        </m:ctrlPr>
                      </m:dPr>
                      <m:e>
                        <m:m>
                          <m:mPr>
                            <m:mcs>
                              <m:mc>
                                <m:mcPr>
                                  <m:count m:val="3"/>
                                  <m:mcJc m:val="center"/>
                                </m:mcPr>
                              </m:mc>
                            </m:mcs>
                            <m:ctrlPr>
                              <a:rPr lang="en-US" i="1">
                                <a:latin typeface="Cambria Math" panose="02040503050406030204" pitchFamily="18" charset="0"/>
                              </a:rPr>
                            </m:ctrlPr>
                          </m:mPr>
                          <m:mr>
                            <m:e>
                              <m:r>
                                <a:rPr lang="en-US" i="1">
                                  <a:latin typeface="Cambria Math" panose="02040503050406030204" pitchFamily="18" charset="0"/>
                                </a:rPr>
                                <m:t>24</m:t>
                              </m:r>
                            </m:e>
                            <m:e>
                              <m:r>
                                <a:rPr lang="en-US" i="1">
                                  <a:latin typeface="Cambria Math" panose="02040503050406030204" pitchFamily="18" charset="0"/>
                                </a:rPr>
                                <m:t>24</m:t>
                              </m:r>
                            </m:e>
                            <m:e>
                              <m:r>
                                <a:rPr lang="en-US" i="1">
                                  <a:latin typeface="Cambria Math" panose="02040503050406030204" pitchFamily="18" charset="0"/>
                                </a:rPr>
                                <m:t>28</m:t>
                              </m:r>
                            </m:e>
                          </m:mr>
                          <m:mr>
                            <m:e>
                              <m:r>
                                <a:rPr lang="en-US" i="1">
                                  <a:latin typeface="Cambria Math" panose="02040503050406030204" pitchFamily="18" charset="0"/>
                                </a:rPr>
                                <m:t>24</m:t>
                              </m:r>
                            </m:e>
                            <m:e>
                              <m:r>
                                <a:rPr lang="en-US" i="1">
                                  <a:latin typeface="Cambria Math" panose="02040503050406030204" pitchFamily="18" charset="0"/>
                                </a:rPr>
                                <m:t>24</m:t>
                              </m:r>
                            </m:e>
                            <m:e>
                              <m:r>
                                <a:rPr lang="en-US" i="1">
                                  <a:latin typeface="Cambria Math" panose="02040503050406030204" pitchFamily="18" charset="0"/>
                                </a:rPr>
                                <m:t>28</m:t>
                              </m:r>
                            </m:e>
                          </m:mr>
                          <m:mr>
                            <m:e>
                              <m:r>
                                <a:rPr lang="en-US" i="1">
                                  <a:latin typeface="Cambria Math" panose="02040503050406030204" pitchFamily="18" charset="0"/>
                                </a:rPr>
                                <m:t>16</m:t>
                              </m:r>
                            </m:e>
                            <m:e>
                              <m:r>
                                <a:rPr lang="en-US" i="1">
                                  <a:latin typeface="Cambria Math" panose="02040503050406030204" pitchFamily="18" charset="0"/>
                                </a:rPr>
                                <m:t>16</m:t>
                              </m:r>
                            </m:e>
                            <m:e>
                              <m:r>
                                <a:rPr lang="en-US" i="1">
                                  <a:latin typeface="Cambria Math" panose="02040503050406030204" pitchFamily="18" charset="0"/>
                                </a:rPr>
                                <m:t>20</m:t>
                              </m:r>
                            </m:e>
                          </m:mr>
                        </m:m>
                      </m:e>
                    </m:d>
                    <m:r>
                      <a:rPr lang="en-US" i="1">
                        <a:latin typeface="Cambria Math" panose="02040503050406030204" pitchFamily="18" charset="0"/>
                      </a:rPr>
                      <m:t>𝑏𝑖𝑡𝑠</m:t>
                    </m:r>
                  </m:oMath>
                </a14:m>
                <a:endParaRPr lang="en-US" dirty="0"/>
              </a:p>
            </p:txBody>
          </p:sp>
        </mc:Choice>
        <mc:Fallback>
          <p:sp>
            <p:nvSpPr>
              <p:cNvPr id="7" name="TextBox 6">
                <a:extLst>
                  <a:ext uri="{FF2B5EF4-FFF2-40B4-BE49-F238E27FC236}">
                    <a16:creationId xmlns:a16="http://schemas.microsoft.com/office/drawing/2014/main" id="{6E5D7E13-1B03-E07E-A2B2-DB045B94DFFD}"/>
                  </a:ext>
                </a:extLst>
              </p:cNvPr>
              <p:cNvSpPr txBox="1">
                <a:spLocks noRot="1" noChangeAspect="1" noMove="1" noResize="1" noEditPoints="1" noAdjustHandles="1" noChangeArrowheads="1" noChangeShapeType="1" noTextEdit="1"/>
              </p:cNvSpPr>
              <p:nvPr/>
            </p:nvSpPr>
            <p:spPr>
              <a:xfrm>
                <a:off x="3048740" y="4723605"/>
                <a:ext cx="6094520" cy="984052"/>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4287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pic>
        <p:nvPicPr>
          <p:cNvPr id="2" name="Picture 1">
            <a:extLst>
              <a:ext uri="{FF2B5EF4-FFF2-40B4-BE49-F238E27FC236}">
                <a16:creationId xmlns:a16="http://schemas.microsoft.com/office/drawing/2014/main" id="{33F6D363-B053-6CBA-620E-3F05BD07E076}"/>
              </a:ext>
            </a:extLst>
          </p:cNvPr>
          <p:cNvPicPr>
            <a:picLocks noChangeAspect="1"/>
          </p:cNvPicPr>
          <p:nvPr/>
        </p:nvPicPr>
        <p:blipFill>
          <a:blip r:embed="rId2"/>
          <a:stretch>
            <a:fillRect/>
          </a:stretch>
        </p:blipFill>
        <p:spPr>
          <a:xfrm>
            <a:off x="914955" y="1983874"/>
            <a:ext cx="4076700" cy="1800225"/>
          </a:xfrm>
          <a:prstGeom prst="rect">
            <a:avLst/>
          </a:prstGeom>
        </p:spPr>
      </p:pic>
      <p:pic>
        <p:nvPicPr>
          <p:cNvPr id="3" name="Picture 2">
            <a:extLst>
              <a:ext uri="{FF2B5EF4-FFF2-40B4-BE49-F238E27FC236}">
                <a16:creationId xmlns:a16="http://schemas.microsoft.com/office/drawing/2014/main" id="{75A79468-8626-B443-C0A0-D146C6CDF527}"/>
              </a:ext>
            </a:extLst>
          </p:cNvPr>
          <p:cNvPicPr>
            <a:picLocks noChangeAspect="1"/>
          </p:cNvPicPr>
          <p:nvPr/>
        </p:nvPicPr>
        <p:blipFill>
          <a:blip r:embed="rId3"/>
          <a:stretch>
            <a:fillRect/>
          </a:stretch>
        </p:blipFill>
        <p:spPr>
          <a:xfrm>
            <a:off x="914955" y="4046960"/>
            <a:ext cx="4076700" cy="1800225"/>
          </a:xfrm>
          <a:prstGeom prst="rect">
            <a:avLst/>
          </a:prstGeom>
        </p:spPr>
      </p:pic>
      <p:sp>
        <p:nvSpPr>
          <p:cNvPr id="10" name="TextBox 9">
            <a:extLst>
              <a:ext uri="{FF2B5EF4-FFF2-40B4-BE49-F238E27FC236}">
                <a16:creationId xmlns:a16="http://schemas.microsoft.com/office/drawing/2014/main" id="{0E68A4EB-53A3-F524-D2F9-BEA647D7705C}"/>
              </a:ext>
            </a:extLst>
          </p:cNvPr>
          <p:cNvSpPr txBox="1"/>
          <p:nvPr/>
        </p:nvSpPr>
        <p:spPr>
          <a:xfrm>
            <a:off x="1671591" y="1269268"/>
            <a:ext cx="2563428" cy="369332"/>
          </a:xfrm>
          <a:prstGeom prst="rect">
            <a:avLst/>
          </a:prstGeom>
          <a:noFill/>
        </p:spPr>
        <p:txBody>
          <a:bodyPr wrap="square">
            <a:spAutoFit/>
          </a:bodyPr>
          <a:lstStyle/>
          <a:p>
            <a:r>
              <a:rPr lang="en-CA" sz="1800" dirty="0"/>
              <a:t>ECM6.0 temporary fix</a:t>
            </a:r>
            <a:endParaRPr lang="en-US" dirty="0"/>
          </a:p>
        </p:txBody>
      </p:sp>
      <p:sp>
        <p:nvSpPr>
          <p:cNvPr id="11" name="TextBox 10">
            <a:extLst>
              <a:ext uri="{FF2B5EF4-FFF2-40B4-BE49-F238E27FC236}">
                <a16:creationId xmlns:a16="http://schemas.microsoft.com/office/drawing/2014/main" id="{944B52C5-BD96-491C-46C9-42F169E9F833}"/>
              </a:ext>
            </a:extLst>
          </p:cNvPr>
          <p:cNvSpPr txBox="1"/>
          <p:nvPr/>
        </p:nvSpPr>
        <p:spPr>
          <a:xfrm>
            <a:off x="7956981" y="992317"/>
            <a:ext cx="2563428" cy="923330"/>
          </a:xfrm>
          <a:prstGeom prst="rect">
            <a:avLst/>
          </a:prstGeom>
          <a:noFill/>
        </p:spPr>
        <p:txBody>
          <a:bodyPr wrap="square">
            <a:spAutoFit/>
          </a:bodyPr>
          <a:lstStyle/>
          <a:p>
            <a:pPr algn="ctr"/>
            <a:r>
              <a:rPr lang="en-CA" dirty="0"/>
              <a:t>Proposed changes</a:t>
            </a:r>
          </a:p>
          <a:p>
            <a:pPr algn="ctr"/>
            <a:r>
              <a:rPr lang="en-CA" dirty="0"/>
              <a:t>+</a:t>
            </a:r>
          </a:p>
          <a:p>
            <a:pPr algn="ctr"/>
            <a:r>
              <a:rPr lang="en-CA" dirty="0"/>
              <a:t>Disable temporary fix</a:t>
            </a:r>
            <a:endParaRPr lang="en-US" dirty="0"/>
          </a:p>
        </p:txBody>
      </p:sp>
      <p:sp>
        <p:nvSpPr>
          <p:cNvPr id="17" name="TextBox 16">
            <a:extLst>
              <a:ext uri="{FF2B5EF4-FFF2-40B4-BE49-F238E27FC236}">
                <a16:creationId xmlns:a16="http://schemas.microsoft.com/office/drawing/2014/main" id="{AAC1B465-2D4B-199D-60DB-D30EA07D1160}"/>
              </a:ext>
            </a:extLst>
          </p:cNvPr>
          <p:cNvSpPr txBox="1"/>
          <p:nvPr/>
        </p:nvSpPr>
        <p:spPr>
          <a:xfrm>
            <a:off x="493775" y="5999840"/>
            <a:ext cx="10292593" cy="369332"/>
          </a:xfrm>
          <a:prstGeom prst="rect">
            <a:avLst/>
          </a:prstGeom>
          <a:noFill/>
        </p:spPr>
        <p:txBody>
          <a:bodyPr wrap="square">
            <a:spAutoFit/>
          </a:bodyPr>
          <a:lstStyle/>
          <a:p>
            <a:pPr marL="342900" lvl="4" indent="-342900">
              <a:buFont typeface="Wingdings" panose="05000000000000000000" pitchFamily="2" charset="2"/>
              <a:buChar char="Ø"/>
            </a:pPr>
            <a:r>
              <a:rPr lang="en-US" sz="1800" dirty="0"/>
              <a:t>It is recommended to adopt the proposed changes into the next version of ECM</a:t>
            </a:r>
          </a:p>
        </p:txBody>
      </p:sp>
      <p:pic>
        <p:nvPicPr>
          <p:cNvPr id="5" name="Picture 4">
            <a:extLst>
              <a:ext uri="{FF2B5EF4-FFF2-40B4-BE49-F238E27FC236}">
                <a16:creationId xmlns:a16="http://schemas.microsoft.com/office/drawing/2014/main" id="{C3ED9D7C-5FB1-C5C4-960E-07A79EF5AE5F}"/>
              </a:ext>
            </a:extLst>
          </p:cNvPr>
          <p:cNvPicPr>
            <a:picLocks noChangeAspect="1"/>
          </p:cNvPicPr>
          <p:nvPr/>
        </p:nvPicPr>
        <p:blipFill>
          <a:blip r:embed="rId4"/>
          <a:stretch>
            <a:fillRect/>
          </a:stretch>
        </p:blipFill>
        <p:spPr>
          <a:xfrm>
            <a:off x="7200347" y="1983874"/>
            <a:ext cx="4076700" cy="1800225"/>
          </a:xfrm>
          <a:prstGeom prst="rect">
            <a:avLst/>
          </a:prstGeom>
        </p:spPr>
      </p:pic>
      <p:pic>
        <p:nvPicPr>
          <p:cNvPr id="6" name="Picture 5">
            <a:extLst>
              <a:ext uri="{FF2B5EF4-FFF2-40B4-BE49-F238E27FC236}">
                <a16:creationId xmlns:a16="http://schemas.microsoft.com/office/drawing/2014/main" id="{3AC5B88C-1F9A-77DF-15BA-363282780976}"/>
              </a:ext>
            </a:extLst>
          </p:cNvPr>
          <p:cNvPicPr>
            <a:picLocks noChangeAspect="1"/>
          </p:cNvPicPr>
          <p:nvPr/>
        </p:nvPicPr>
        <p:blipFill>
          <a:blip r:embed="rId5"/>
          <a:stretch>
            <a:fillRect/>
          </a:stretch>
        </p:blipFill>
        <p:spPr>
          <a:xfrm>
            <a:off x="7200347" y="4046960"/>
            <a:ext cx="4076700" cy="1800225"/>
          </a:xfrm>
          <a:prstGeom prst="rect">
            <a:avLst/>
          </a:prstGeom>
        </p:spPr>
      </p:pic>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2778398" y="2968571"/>
            <a:ext cx="6635203" cy="460429"/>
          </a:xfrm>
        </p:spPr>
        <p:txBody>
          <a:bodyPr/>
          <a:lstStyle/>
          <a:p>
            <a:pPr lvl="4">
              <a:buNone/>
            </a:pPr>
            <a:r>
              <a:rPr lang="en-US" b="1" dirty="0"/>
              <a:t>Thanks to Xiaomi for crosschecking!</a:t>
            </a:r>
          </a:p>
        </p:txBody>
      </p:sp>
    </p:spTree>
    <p:extLst>
      <p:ext uri="{BB962C8B-B14F-4D97-AF65-F5344CB8AC3E}">
        <p14:creationId xmlns:p14="http://schemas.microsoft.com/office/powerpoint/2010/main" val="44501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customXml/itemProps3.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7727</TotalTime>
  <Words>316</Words>
  <Application>Microsoft Office PowerPoint</Application>
  <PresentationFormat>Widescreen</PresentationFormat>
  <Paragraphs>26</Paragraphs>
  <Slides>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Cambria Math</vt:lpstr>
      <vt:lpstr>Century Gothic</vt:lpstr>
      <vt:lpstr>Microsoft Sans Serif</vt:lpstr>
      <vt:lpstr>Times New Roman</vt:lpstr>
      <vt:lpstr>Wingdings</vt:lpstr>
      <vt:lpstr>Qualcomm Executive External</vt:lpstr>
      <vt:lpstr>JVET-AB0189 AHG12: On bit length control of regression based affine merge candidate derivation</vt:lpstr>
      <vt:lpstr>Introduction </vt:lpstr>
      <vt:lpstr>Proposal </vt:lpstr>
      <vt:lpstr>Simulation Results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Yan Zhang</cp:lastModifiedBy>
  <cp:revision>209</cp:revision>
  <dcterms:created xsi:type="dcterms:W3CDTF">2020-07-21T14:31:43Z</dcterms:created>
  <dcterms:modified xsi:type="dcterms:W3CDTF">2022-10-25T04:36:21Z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