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75" r:id="rId1"/>
  </p:sldMasterIdLst>
  <p:notesMasterIdLst>
    <p:notesMasterId r:id="rId9"/>
  </p:notesMasterIdLst>
  <p:handoutMasterIdLst>
    <p:handoutMasterId r:id="rId10"/>
  </p:handoutMasterIdLst>
  <p:sldIdLst>
    <p:sldId id="349" r:id="rId2"/>
    <p:sldId id="1958" r:id="rId3"/>
    <p:sldId id="1959" r:id="rId4"/>
    <p:sldId id="1960" r:id="rId5"/>
    <p:sldId id="1962" r:id="rId6"/>
    <p:sldId id="1961" r:id="rId7"/>
    <p:sldId id="1946" r:id="rId8"/>
  </p:sldIdLst>
  <p:sldSz cx="9144000" cy="6858000" type="screen4x3"/>
  <p:notesSz cx="6807200" cy="9939338"/>
  <p:defaultTextStyle>
    <a:defPPr>
      <a:defRPr lang="ko-KR"/>
    </a:defPPr>
    <a:lvl1pPr algn="l" rtl="0" fontAlgn="base" latinLnBrk="1">
      <a:spcBef>
        <a:spcPct val="0"/>
      </a:spcBef>
      <a:spcAft>
        <a:spcPct val="0"/>
      </a:spcAft>
      <a:defRPr kumimoji="1" kern="1200">
        <a:solidFill>
          <a:schemeClr val="tx1"/>
        </a:solidFill>
        <a:latin typeface="HY헤드라인M" pitchFamily="18" charset="-127"/>
        <a:ea typeface="HY헤드라인M" pitchFamily="18" charset="-127"/>
        <a:cs typeface="+mn-cs"/>
      </a:defRPr>
    </a:lvl1pPr>
    <a:lvl2pPr marL="457200" algn="l" rtl="0" fontAlgn="base" latinLnBrk="1">
      <a:spcBef>
        <a:spcPct val="0"/>
      </a:spcBef>
      <a:spcAft>
        <a:spcPct val="0"/>
      </a:spcAft>
      <a:defRPr kumimoji="1" kern="1200">
        <a:solidFill>
          <a:schemeClr val="tx1"/>
        </a:solidFill>
        <a:latin typeface="HY헤드라인M" pitchFamily="18" charset="-127"/>
        <a:ea typeface="HY헤드라인M" pitchFamily="18" charset="-127"/>
        <a:cs typeface="+mn-cs"/>
      </a:defRPr>
    </a:lvl2pPr>
    <a:lvl3pPr marL="914400" algn="l" rtl="0" fontAlgn="base" latinLnBrk="1">
      <a:spcBef>
        <a:spcPct val="0"/>
      </a:spcBef>
      <a:spcAft>
        <a:spcPct val="0"/>
      </a:spcAft>
      <a:defRPr kumimoji="1" kern="1200">
        <a:solidFill>
          <a:schemeClr val="tx1"/>
        </a:solidFill>
        <a:latin typeface="HY헤드라인M" pitchFamily="18" charset="-127"/>
        <a:ea typeface="HY헤드라인M" pitchFamily="18" charset="-127"/>
        <a:cs typeface="+mn-cs"/>
      </a:defRPr>
    </a:lvl3pPr>
    <a:lvl4pPr marL="1371600" algn="l" rtl="0" fontAlgn="base" latinLnBrk="1">
      <a:spcBef>
        <a:spcPct val="0"/>
      </a:spcBef>
      <a:spcAft>
        <a:spcPct val="0"/>
      </a:spcAft>
      <a:defRPr kumimoji="1" kern="1200">
        <a:solidFill>
          <a:schemeClr val="tx1"/>
        </a:solidFill>
        <a:latin typeface="HY헤드라인M" pitchFamily="18" charset="-127"/>
        <a:ea typeface="HY헤드라인M" pitchFamily="18" charset="-127"/>
        <a:cs typeface="+mn-cs"/>
      </a:defRPr>
    </a:lvl4pPr>
    <a:lvl5pPr marL="1828800" algn="l" rtl="0" fontAlgn="base" latinLnBrk="1">
      <a:spcBef>
        <a:spcPct val="0"/>
      </a:spcBef>
      <a:spcAft>
        <a:spcPct val="0"/>
      </a:spcAft>
      <a:defRPr kumimoji="1" kern="1200">
        <a:solidFill>
          <a:schemeClr val="tx1"/>
        </a:solidFill>
        <a:latin typeface="HY헤드라인M" pitchFamily="18" charset="-127"/>
        <a:ea typeface="HY헤드라인M" pitchFamily="18" charset="-127"/>
        <a:cs typeface="+mn-cs"/>
      </a:defRPr>
    </a:lvl5pPr>
    <a:lvl6pPr marL="2286000" algn="l" defTabSz="914400" rtl="0" eaLnBrk="1" latinLnBrk="1" hangingPunct="1">
      <a:defRPr kumimoji="1" kern="1200">
        <a:solidFill>
          <a:schemeClr val="tx1"/>
        </a:solidFill>
        <a:latin typeface="HY헤드라인M" pitchFamily="18" charset="-127"/>
        <a:ea typeface="HY헤드라인M" pitchFamily="18" charset="-127"/>
        <a:cs typeface="+mn-cs"/>
      </a:defRPr>
    </a:lvl6pPr>
    <a:lvl7pPr marL="2743200" algn="l" defTabSz="914400" rtl="0" eaLnBrk="1" latinLnBrk="1" hangingPunct="1">
      <a:defRPr kumimoji="1" kern="1200">
        <a:solidFill>
          <a:schemeClr val="tx1"/>
        </a:solidFill>
        <a:latin typeface="HY헤드라인M" pitchFamily="18" charset="-127"/>
        <a:ea typeface="HY헤드라인M" pitchFamily="18" charset="-127"/>
        <a:cs typeface="+mn-cs"/>
      </a:defRPr>
    </a:lvl7pPr>
    <a:lvl8pPr marL="3200400" algn="l" defTabSz="914400" rtl="0" eaLnBrk="1" latinLnBrk="1" hangingPunct="1">
      <a:defRPr kumimoji="1" kern="1200">
        <a:solidFill>
          <a:schemeClr val="tx1"/>
        </a:solidFill>
        <a:latin typeface="HY헤드라인M" pitchFamily="18" charset="-127"/>
        <a:ea typeface="HY헤드라인M" pitchFamily="18" charset="-127"/>
        <a:cs typeface="+mn-cs"/>
      </a:defRPr>
    </a:lvl8pPr>
    <a:lvl9pPr marL="3657600" algn="l" defTabSz="914400" rtl="0" eaLnBrk="1" latinLnBrk="1" hangingPunct="1">
      <a:defRPr kumimoji="1" kern="1200">
        <a:solidFill>
          <a:schemeClr val="tx1"/>
        </a:solidFill>
        <a:latin typeface="HY헤드라인M" pitchFamily="18" charset="-127"/>
        <a:ea typeface="HY헤드라인M" pitchFamily="18" charset="-127"/>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9">
          <p15:clr>
            <a:srgbClr val="A4A3A4"/>
          </p15:clr>
        </p15:guide>
        <p15:guide id="2" pos="2141">
          <p15:clr>
            <a:srgbClr val="A4A3A4"/>
          </p15:clr>
        </p15:guide>
        <p15:guide id="3" orient="horz" pos="3132">
          <p15:clr>
            <a:srgbClr val="A4A3A4"/>
          </p15:clr>
        </p15:guide>
        <p15:guide id="4" pos="2145">
          <p15:clr>
            <a:srgbClr val="A4A3A4"/>
          </p15:clr>
        </p15:guide>
        <p15:guide id="5" orient="horz" pos="3128">
          <p15:clr>
            <a:srgbClr val="A4A3A4"/>
          </p15:clr>
        </p15:guide>
        <p15:guide id="6" orient="horz" pos="3130">
          <p15:clr>
            <a:srgbClr val="A4A3A4"/>
          </p15:clr>
        </p15:guide>
        <p15:guide id="7" pos="2140">
          <p15:clr>
            <a:srgbClr val="A4A3A4"/>
          </p15:clr>
        </p15:guide>
        <p15:guide id="8" pos="2144">
          <p15:clr>
            <a:srgbClr val="A4A3A4"/>
          </p15:clr>
        </p15:guide>
        <p15:guide id="9" orient="horz" pos="3131">
          <p15:clr>
            <a:srgbClr val="A4A3A4"/>
          </p15:clr>
        </p15:guide>
        <p15:guide id="10" orient="horz" pos="3134">
          <p15:clr>
            <a:srgbClr val="A4A3A4"/>
          </p15:clr>
        </p15:guide>
        <p15:guide id="11" pos="2142">
          <p15:clr>
            <a:srgbClr val="A4A3A4"/>
          </p15:clr>
        </p15:guide>
        <p15:guide id="12" pos="2147">
          <p15:clr>
            <a:srgbClr val="A4A3A4"/>
          </p15:clr>
        </p15:guide>
        <p15:guide id="13" pos="214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inseok Noh" initials="MN"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1FCFF"/>
    <a:srgbClr val="0000FF"/>
    <a:srgbClr val="C87819"/>
    <a:srgbClr val="284673"/>
    <a:srgbClr val="003399"/>
    <a:srgbClr val="7F7F7F"/>
    <a:srgbClr val="A2405E"/>
    <a:srgbClr val="1C1C1C"/>
    <a:srgbClr val="25456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보통 스타일 1 - 강조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보통 스타일 2 - 강조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보통 스타일 2 - 강조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FD4443E-F989-4FC4-A0C8-D5A2AF1F390B}" styleName="어두운 스타일 1 - 강조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034E78-7F5D-4C2E-B375-FC64B27BC917}" styleName="어두운 스타일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B344D84-9AFB-497E-A393-DC336BA19D2E}" styleName="보통 스타일 3 - 강조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3C2FFA5D-87B4-456A-9821-1D502468CF0F}" styleName="테마 스타일 1 - 강조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144" autoAdjust="0"/>
    <p:restoredTop sz="95320" autoAdjust="0"/>
  </p:normalViewPr>
  <p:slideViewPr>
    <p:cSldViewPr>
      <p:cViewPr varScale="1">
        <p:scale>
          <a:sx n="99" d="100"/>
          <a:sy n="99" d="100"/>
        </p:scale>
        <p:origin x="1341" y="57"/>
      </p:cViewPr>
      <p:guideLst>
        <p:guide orient="horz" pos="2160"/>
        <p:guide pos="2880"/>
      </p:guideLst>
    </p:cSldViewPr>
  </p:slideViewPr>
  <p:outlineViewPr>
    <p:cViewPr>
      <p:scale>
        <a:sx n="33" d="100"/>
        <a:sy n="33" d="100"/>
      </p:scale>
      <p:origin x="0" y="5280"/>
    </p:cViewPr>
  </p:outlineViewPr>
  <p:notesTextViewPr>
    <p:cViewPr>
      <p:scale>
        <a:sx n="100" d="100"/>
        <a:sy n="100" d="100"/>
      </p:scale>
      <p:origin x="0" y="0"/>
    </p:cViewPr>
  </p:notesTextViewPr>
  <p:sorterViewPr>
    <p:cViewPr>
      <p:scale>
        <a:sx n="100" d="100"/>
        <a:sy n="100" d="100"/>
      </p:scale>
      <p:origin x="0" y="7818"/>
    </p:cViewPr>
  </p:sorterViewPr>
  <p:notesViewPr>
    <p:cSldViewPr>
      <p:cViewPr varScale="1">
        <p:scale>
          <a:sx n="96" d="100"/>
          <a:sy n="96" d="100"/>
        </p:scale>
        <p:origin x="-3690" y="-96"/>
      </p:cViewPr>
      <p:guideLst>
        <p:guide orient="horz" pos="3129"/>
        <p:guide pos="2141"/>
        <p:guide orient="horz" pos="3132"/>
        <p:guide pos="2145"/>
        <p:guide orient="horz" pos="3128"/>
        <p:guide orient="horz" pos="3130"/>
        <p:guide pos="2140"/>
        <p:guide pos="2144"/>
        <p:guide orient="horz" pos="3131"/>
        <p:guide orient="horz" pos="3134"/>
        <p:guide pos="2142"/>
        <p:guide pos="2147"/>
        <p:guide pos="214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49788" cy="496968"/>
          </a:xfrm>
          <a:prstGeom prst="rect">
            <a:avLst/>
          </a:prstGeom>
          <a:noFill/>
          <a:ln w="9525">
            <a:noFill/>
            <a:miter lim="800000"/>
            <a:headEnd/>
            <a:tailEnd/>
          </a:ln>
          <a:effectLst/>
        </p:spPr>
        <p:txBody>
          <a:bodyPr vert="horz" wrap="square" lIns="92195" tIns="46097" rIns="92195" bIns="46097" numCol="1" anchor="t" anchorCtr="0" compatLnSpc="1">
            <a:prstTxWarp prst="textNoShape">
              <a:avLst/>
            </a:prstTxWarp>
          </a:bodyPr>
          <a:lstStyle>
            <a:lvl1pPr>
              <a:defRPr sz="1200">
                <a:latin typeface="굴림" pitchFamily="50" charset="-127"/>
                <a:ea typeface="굴림" pitchFamily="50" charset="-127"/>
              </a:defRPr>
            </a:lvl1pPr>
          </a:lstStyle>
          <a:p>
            <a:pPr>
              <a:defRPr/>
            </a:pPr>
            <a:endParaRPr lang="en-US" altLang="ko-KR"/>
          </a:p>
        </p:txBody>
      </p:sp>
      <p:sp>
        <p:nvSpPr>
          <p:cNvPr id="28675" name="Rectangle 3"/>
          <p:cNvSpPr>
            <a:spLocks noGrp="1" noChangeArrowheads="1"/>
          </p:cNvSpPr>
          <p:nvPr>
            <p:ph type="dt" sz="quarter" idx="1"/>
          </p:nvPr>
        </p:nvSpPr>
        <p:spPr bwMode="auto">
          <a:xfrm>
            <a:off x="3855837" y="0"/>
            <a:ext cx="2949788" cy="496968"/>
          </a:xfrm>
          <a:prstGeom prst="rect">
            <a:avLst/>
          </a:prstGeom>
          <a:noFill/>
          <a:ln w="9525">
            <a:noFill/>
            <a:miter lim="800000"/>
            <a:headEnd/>
            <a:tailEnd/>
          </a:ln>
          <a:effectLst/>
        </p:spPr>
        <p:txBody>
          <a:bodyPr vert="horz" wrap="square" lIns="92195" tIns="46097" rIns="92195" bIns="46097" numCol="1" anchor="t" anchorCtr="0" compatLnSpc="1">
            <a:prstTxWarp prst="textNoShape">
              <a:avLst/>
            </a:prstTxWarp>
          </a:bodyPr>
          <a:lstStyle>
            <a:lvl1pPr algn="r">
              <a:defRPr sz="1200">
                <a:latin typeface="굴림" pitchFamily="50" charset="-127"/>
                <a:ea typeface="굴림" pitchFamily="50" charset="-127"/>
              </a:defRPr>
            </a:lvl1pPr>
          </a:lstStyle>
          <a:p>
            <a:pPr>
              <a:defRPr/>
            </a:pPr>
            <a:endParaRPr lang="en-US" altLang="ko-KR"/>
          </a:p>
        </p:txBody>
      </p:sp>
      <p:sp>
        <p:nvSpPr>
          <p:cNvPr id="28676" name="Rectangle 4"/>
          <p:cNvSpPr>
            <a:spLocks noGrp="1" noChangeArrowheads="1"/>
          </p:cNvSpPr>
          <p:nvPr>
            <p:ph type="ftr" sz="quarter" idx="2"/>
          </p:nvPr>
        </p:nvSpPr>
        <p:spPr bwMode="auto">
          <a:xfrm>
            <a:off x="0" y="9440646"/>
            <a:ext cx="2949788" cy="496968"/>
          </a:xfrm>
          <a:prstGeom prst="rect">
            <a:avLst/>
          </a:prstGeom>
          <a:noFill/>
          <a:ln w="9525">
            <a:noFill/>
            <a:miter lim="800000"/>
            <a:headEnd/>
            <a:tailEnd/>
          </a:ln>
          <a:effectLst/>
        </p:spPr>
        <p:txBody>
          <a:bodyPr vert="horz" wrap="square" lIns="92195" tIns="46097" rIns="92195" bIns="46097" numCol="1" anchor="b" anchorCtr="0" compatLnSpc="1">
            <a:prstTxWarp prst="textNoShape">
              <a:avLst/>
            </a:prstTxWarp>
          </a:bodyPr>
          <a:lstStyle>
            <a:lvl1pPr>
              <a:defRPr sz="1200">
                <a:latin typeface="굴림" pitchFamily="50" charset="-127"/>
                <a:ea typeface="굴림" pitchFamily="50" charset="-127"/>
              </a:defRPr>
            </a:lvl1pPr>
          </a:lstStyle>
          <a:p>
            <a:pPr>
              <a:defRPr/>
            </a:pPr>
            <a:endParaRPr lang="en-US" altLang="ko-KR"/>
          </a:p>
        </p:txBody>
      </p:sp>
      <p:sp>
        <p:nvSpPr>
          <p:cNvPr id="28677" name="Rectangle 5"/>
          <p:cNvSpPr>
            <a:spLocks noGrp="1" noChangeArrowheads="1"/>
          </p:cNvSpPr>
          <p:nvPr>
            <p:ph type="sldNum" sz="quarter" idx="3"/>
          </p:nvPr>
        </p:nvSpPr>
        <p:spPr bwMode="auto">
          <a:xfrm>
            <a:off x="3855837" y="9440646"/>
            <a:ext cx="2949788" cy="496968"/>
          </a:xfrm>
          <a:prstGeom prst="rect">
            <a:avLst/>
          </a:prstGeom>
          <a:noFill/>
          <a:ln w="9525">
            <a:noFill/>
            <a:miter lim="800000"/>
            <a:headEnd/>
            <a:tailEnd/>
          </a:ln>
          <a:effectLst/>
        </p:spPr>
        <p:txBody>
          <a:bodyPr vert="horz" wrap="square" lIns="92195" tIns="46097" rIns="92195" bIns="46097" numCol="1" anchor="b" anchorCtr="0" compatLnSpc="1">
            <a:prstTxWarp prst="textNoShape">
              <a:avLst/>
            </a:prstTxWarp>
          </a:bodyPr>
          <a:lstStyle>
            <a:lvl1pPr algn="r">
              <a:defRPr sz="1200">
                <a:latin typeface="굴림" pitchFamily="50" charset="-127"/>
                <a:ea typeface="굴림" pitchFamily="50" charset="-127"/>
              </a:defRPr>
            </a:lvl1pPr>
          </a:lstStyle>
          <a:p>
            <a:pPr>
              <a:defRPr/>
            </a:pPr>
            <a:fld id="{BC1B99D4-4C17-4F2C-A58C-FC39C82B721E}" type="slidenum">
              <a:rPr lang="en-US" altLang="ko-KR"/>
              <a:pPr>
                <a:defRPr/>
              </a:pPr>
              <a:t>‹#›</a:t>
            </a:fld>
            <a:endParaRPr lang="en-US" altLang="ko-KR"/>
          </a:p>
        </p:txBody>
      </p:sp>
    </p:spTree>
    <p:extLst>
      <p:ext uri="{BB962C8B-B14F-4D97-AF65-F5344CB8AC3E}">
        <p14:creationId xmlns:p14="http://schemas.microsoft.com/office/powerpoint/2010/main" val="230153513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2" y="0"/>
            <a:ext cx="2950529" cy="497444"/>
          </a:xfrm>
          <a:prstGeom prst="rect">
            <a:avLst/>
          </a:prstGeom>
        </p:spPr>
        <p:txBody>
          <a:bodyPr vert="horz" lIns="91532" tIns="45765" rIns="91532" bIns="45765" rtlCol="0"/>
          <a:lstStyle>
            <a:lvl1pPr algn="l">
              <a:defRPr sz="1200"/>
            </a:lvl1pPr>
          </a:lstStyle>
          <a:p>
            <a:endParaRPr lang="en-US"/>
          </a:p>
        </p:txBody>
      </p:sp>
      <p:sp>
        <p:nvSpPr>
          <p:cNvPr id="3" name="날짜 개체 틀 2"/>
          <p:cNvSpPr>
            <a:spLocks noGrp="1"/>
          </p:cNvSpPr>
          <p:nvPr>
            <p:ph type="dt" idx="1"/>
          </p:nvPr>
        </p:nvSpPr>
        <p:spPr>
          <a:xfrm>
            <a:off x="3855083" y="0"/>
            <a:ext cx="2950529" cy="497444"/>
          </a:xfrm>
          <a:prstGeom prst="rect">
            <a:avLst/>
          </a:prstGeom>
        </p:spPr>
        <p:txBody>
          <a:bodyPr vert="horz" lIns="91532" tIns="45765" rIns="91532" bIns="45765" rtlCol="0"/>
          <a:lstStyle>
            <a:lvl1pPr algn="r">
              <a:defRPr sz="1200"/>
            </a:lvl1pPr>
          </a:lstStyle>
          <a:p>
            <a:fld id="{591BDAC2-AE76-4F4B-A248-D9632CA9A3A7}" type="datetimeFigureOut">
              <a:rPr lang="en-US" smtClean="0"/>
              <a:t>10/22/2022</a:t>
            </a:fld>
            <a:endParaRPr lang="en-US"/>
          </a:p>
        </p:txBody>
      </p:sp>
      <p:sp>
        <p:nvSpPr>
          <p:cNvPr id="4" name="슬라이드 이미지 개체 틀 3"/>
          <p:cNvSpPr>
            <a:spLocks noGrp="1" noRot="1" noChangeAspect="1"/>
          </p:cNvSpPr>
          <p:nvPr>
            <p:ph type="sldImg" idx="2"/>
          </p:nvPr>
        </p:nvSpPr>
        <p:spPr>
          <a:xfrm>
            <a:off x="919163" y="744538"/>
            <a:ext cx="4968875" cy="3727450"/>
          </a:xfrm>
          <a:prstGeom prst="rect">
            <a:avLst/>
          </a:prstGeom>
          <a:noFill/>
          <a:ln w="12700">
            <a:solidFill>
              <a:prstClr val="black"/>
            </a:solidFill>
          </a:ln>
        </p:spPr>
        <p:txBody>
          <a:bodyPr vert="horz" lIns="91532" tIns="45765" rIns="91532" bIns="45765" rtlCol="0" anchor="ctr"/>
          <a:lstStyle/>
          <a:p>
            <a:endParaRPr lang="en-US"/>
          </a:p>
        </p:txBody>
      </p:sp>
      <p:sp>
        <p:nvSpPr>
          <p:cNvPr id="5" name="슬라이드 노트 개체 틀 4"/>
          <p:cNvSpPr>
            <a:spLocks noGrp="1"/>
          </p:cNvSpPr>
          <p:nvPr>
            <p:ph type="body" sz="quarter" idx="3"/>
          </p:nvPr>
        </p:nvSpPr>
        <p:spPr>
          <a:xfrm>
            <a:off x="680403" y="4721743"/>
            <a:ext cx="5446396" cy="4472226"/>
          </a:xfrm>
          <a:prstGeom prst="rect">
            <a:avLst/>
          </a:prstGeom>
        </p:spPr>
        <p:txBody>
          <a:bodyPr vert="horz" lIns="91532" tIns="45765" rIns="91532" bIns="45765"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endParaRPr lang="en-US"/>
          </a:p>
        </p:txBody>
      </p:sp>
      <p:sp>
        <p:nvSpPr>
          <p:cNvPr id="6" name="바닥글 개체 틀 5"/>
          <p:cNvSpPr>
            <a:spLocks noGrp="1"/>
          </p:cNvSpPr>
          <p:nvPr>
            <p:ph type="ftr" sz="quarter" idx="4"/>
          </p:nvPr>
        </p:nvSpPr>
        <p:spPr>
          <a:xfrm>
            <a:off x="2" y="9440306"/>
            <a:ext cx="2950529" cy="497444"/>
          </a:xfrm>
          <a:prstGeom prst="rect">
            <a:avLst/>
          </a:prstGeom>
        </p:spPr>
        <p:txBody>
          <a:bodyPr vert="horz" lIns="91532" tIns="45765" rIns="91532" bIns="45765" rtlCol="0" anchor="b"/>
          <a:lstStyle>
            <a:lvl1pPr algn="l">
              <a:defRPr sz="1200"/>
            </a:lvl1pPr>
          </a:lstStyle>
          <a:p>
            <a:endParaRPr lang="en-US"/>
          </a:p>
        </p:txBody>
      </p:sp>
      <p:sp>
        <p:nvSpPr>
          <p:cNvPr id="7" name="슬라이드 번호 개체 틀 6"/>
          <p:cNvSpPr>
            <a:spLocks noGrp="1"/>
          </p:cNvSpPr>
          <p:nvPr>
            <p:ph type="sldNum" sz="quarter" idx="5"/>
          </p:nvPr>
        </p:nvSpPr>
        <p:spPr>
          <a:xfrm>
            <a:off x="3855083" y="9440306"/>
            <a:ext cx="2950529" cy="497444"/>
          </a:xfrm>
          <a:prstGeom prst="rect">
            <a:avLst/>
          </a:prstGeom>
        </p:spPr>
        <p:txBody>
          <a:bodyPr vert="horz" lIns="91532" tIns="45765" rIns="91532" bIns="45765" rtlCol="0" anchor="b"/>
          <a:lstStyle>
            <a:lvl1pPr algn="r">
              <a:defRPr sz="1200"/>
            </a:lvl1pPr>
          </a:lstStyle>
          <a:p>
            <a:fld id="{3FC4753F-1D3F-48FB-B4EE-6F600175FA9B}" type="slidenum">
              <a:rPr lang="en-US" smtClean="0"/>
              <a:t>‹#›</a:t>
            </a:fld>
            <a:endParaRPr lang="en-US"/>
          </a:p>
        </p:txBody>
      </p:sp>
    </p:spTree>
    <p:extLst>
      <p:ext uri="{BB962C8B-B14F-4D97-AF65-F5344CB8AC3E}">
        <p14:creationId xmlns:p14="http://schemas.microsoft.com/office/powerpoint/2010/main" val="17454098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defTabSz="914857">
              <a:defRPr/>
            </a:pPr>
            <a:endParaRPr lang="ko-KR" altLang="en-US" dirty="0"/>
          </a:p>
        </p:txBody>
      </p:sp>
      <p:sp>
        <p:nvSpPr>
          <p:cNvPr id="4" name="슬라이드 번호 개체 틀 3"/>
          <p:cNvSpPr>
            <a:spLocks noGrp="1"/>
          </p:cNvSpPr>
          <p:nvPr>
            <p:ph type="sldNum" sz="quarter" idx="10"/>
          </p:nvPr>
        </p:nvSpPr>
        <p:spPr/>
        <p:txBody>
          <a:bodyPr/>
          <a:lstStyle/>
          <a:p>
            <a:fld id="{3FC4753F-1D3F-48FB-B4EE-6F600175FA9B}" type="slidenum">
              <a:rPr lang="en-US" smtClean="0"/>
              <a:t>1</a:t>
            </a:fld>
            <a:endParaRPr lang="en-US"/>
          </a:p>
        </p:txBody>
      </p:sp>
    </p:spTree>
    <p:extLst>
      <p:ext uri="{BB962C8B-B14F-4D97-AF65-F5344CB8AC3E}">
        <p14:creationId xmlns:p14="http://schemas.microsoft.com/office/powerpoint/2010/main" val="9942356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3FC4753F-1D3F-48FB-B4EE-6F600175FA9B}" type="slidenum">
              <a:rPr lang="en-US" smtClean="0"/>
              <a:t>7</a:t>
            </a:fld>
            <a:endParaRPr lang="en-US"/>
          </a:p>
        </p:txBody>
      </p:sp>
    </p:spTree>
    <p:extLst>
      <p:ext uri="{BB962C8B-B14F-4D97-AF65-F5344CB8AC3E}">
        <p14:creationId xmlns:p14="http://schemas.microsoft.com/office/powerpoint/2010/main" val="18167506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pic>
        <p:nvPicPr>
          <p:cNvPr id="7" name="그림 3" descr="130507_GDI_PPT.jpg"/>
          <p:cNvPicPr>
            <a:picLocks noChangeAspect="1"/>
          </p:cNvPicPr>
          <p:nvPr userDrawn="1"/>
        </p:nvPicPr>
        <p:blipFill>
          <a:blip r:embed="rId2" cstate="print"/>
          <a:stretch>
            <a:fillRect/>
          </a:stretch>
        </p:blipFill>
        <p:spPr>
          <a:xfrm>
            <a:off x="0" y="0"/>
            <a:ext cx="9144000" cy="6866600"/>
          </a:xfrm>
          <a:prstGeom prst="rect">
            <a:avLst/>
          </a:prstGeom>
        </p:spPr>
      </p:pic>
      <p:pic>
        <p:nvPicPr>
          <p:cNvPr id="8" name="그림 3" descr="130507_GDI_PPT.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2627806" y="2204864"/>
            <a:ext cx="3524407" cy="1399912"/>
          </a:xfrm>
          <a:prstGeom prst="rect">
            <a:avLst/>
          </a:prstGeom>
        </p:spPr>
      </p:pic>
      <p:pic>
        <p:nvPicPr>
          <p:cNvPr id="10" name="그림 3" descr="130507_GDI_PPT.jpg"/>
          <p:cNvPicPr>
            <a:picLocks noChangeAspect="1"/>
          </p:cNvPicPr>
          <p:nvPr userDrawn="1"/>
        </p:nvPicPr>
        <p:blipFill rotWithShape="1">
          <a:blip r:embed="rId3" cstate="print">
            <a:extLst>
              <a:ext uri="{28A0092B-C50C-407E-A947-70E740481C1C}">
                <a14:useLocalDpi xmlns:a14="http://schemas.microsoft.com/office/drawing/2010/main"/>
              </a:ext>
            </a:extLst>
          </a:blip>
          <a:srcRect/>
          <a:stretch/>
        </p:blipFill>
        <p:spPr>
          <a:xfrm>
            <a:off x="2339775" y="4581128"/>
            <a:ext cx="3524407" cy="1399912"/>
          </a:xfrm>
          <a:prstGeom prst="rect">
            <a:avLst/>
          </a:prstGeom>
        </p:spPr>
      </p:pic>
    </p:spTree>
    <p:extLst>
      <p:ext uri="{BB962C8B-B14F-4D97-AF65-F5344CB8AC3E}">
        <p14:creationId xmlns:p14="http://schemas.microsoft.com/office/powerpoint/2010/main" val="284728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백지_grey">
    <p:spTree>
      <p:nvGrpSpPr>
        <p:cNvPr id="1" name=""/>
        <p:cNvGrpSpPr/>
        <p:nvPr/>
      </p:nvGrpSpPr>
      <p:grpSpPr>
        <a:xfrm>
          <a:off x="0" y="0"/>
          <a:ext cx="0" cy="0"/>
          <a:chOff x="0" y="0"/>
          <a:chExt cx="0" cy="0"/>
        </a:xfrm>
      </p:grpSpPr>
      <p:sp>
        <p:nvSpPr>
          <p:cNvPr id="10" name="Rectangle 9"/>
          <p:cNvSpPr/>
          <p:nvPr userDrawn="1"/>
        </p:nvSpPr>
        <p:spPr>
          <a:xfrm>
            <a:off x="8" y="-3488"/>
            <a:ext cx="9145105" cy="6960880"/>
          </a:xfrm>
          <a:prstGeom prst="rect">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914353" fontAlgn="auto">
              <a:spcBef>
                <a:spcPts val="0"/>
              </a:spcBef>
              <a:spcAft>
                <a:spcPts val="0"/>
              </a:spcAft>
            </a:pPr>
            <a:endParaRPr kumimoji="0" lang="en-US">
              <a:solidFill>
                <a:prstClr val="black"/>
              </a:solidFill>
            </a:endParaRPr>
          </a:p>
        </p:txBody>
      </p:sp>
    </p:spTree>
    <p:extLst>
      <p:ext uri="{BB962C8B-B14F-4D97-AF65-F5344CB8AC3E}">
        <p14:creationId xmlns:p14="http://schemas.microsoft.com/office/powerpoint/2010/main" val="7394726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cSld name="빈 화면">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04439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제목 및 내용_white">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899592" y="332656"/>
            <a:ext cx="7704856" cy="720080"/>
          </a:xfrm>
        </p:spPr>
        <p:txBody>
          <a:bodyPr>
            <a:normAutofit/>
          </a:bodyPr>
          <a:lstStyle>
            <a:lvl1pPr algn="l">
              <a:defRPr lang="ko-KR" altLang="en-US" sz="3200" b="0" i="0" kern="1200" dirty="0">
                <a:solidFill>
                  <a:srgbClr val="284673"/>
                </a:solidFill>
                <a:latin typeface="Century Gothic"/>
                <a:ea typeface="+mj-ea"/>
                <a:cs typeface="Century Gothic"/>
              </a:defRPr>
            </a:lvl1pPr>
          </a:lstStyle>
          <a:p>
            <a:r>
              <a:rPr lang="ko-KR" altLang="en-US" dirty="0"/>
              <a:t>마스터 제목 스타일 편집</a:t>
            </a:r>
          </a:p>
        </p:txBody>
      </p:sp>
      <p:sp>
        <p:nvSpPr>
          <p:cNvPr id="3" name="내용 개체 틀 2"/>
          <p:cNvSpPr>
            <a:spLocks noGrp="1"/>
          </p:cNvSpPr>
          <p:nvPr>
            <p:ph idx="1" hasCustomPrompt="1"/>
          </p:nvPr>
        </p:nvSpPr>
        <p:spPr>
          <a:xfrm>
            <a:off x="457200" y="1268761"/>
            <a:ext cx="8229600" cy="4857403"/>
          </a:xfrm>
        </p:spPr>
        <p:txBody>
          <a:bodyPr>
            <a:normAutofit/>
          </a:bodyPr>
          <a:lstStyle>
            <a:lvl1pPr marL="342882" indent="-342882">
              <a:defRPr lang="ko-KR" altLang="en-US" sz="2800" b="0" i="0" kern="1200" dirty="0" smtClean="0">
                <a:solidFill>
                  <a:srgbClr val="284673"/>
                </a:solidFill>
                <a:latin typeface="Century Gothic"/>
                <a:ea typeface="+mn-ea"/>
                <a:cs typeface="Century Gothic"/>
              </a:defRPr>
            </a:lvl1pPr>
            <a:lvl2pPr>
              <a:defRPr lang="ko-KR" altLang="en-US" sz="2400" b="0" i="0" kern="1200" dirty="0" smtClean="0">
                <a:solidFill>
                  <a:srgbClr val="C87819"/>
                </a:solidFill>
                <a:latin typeface="Century Gothic"/>
                <a:ea typeface="+mn-ea"/>
                <a:cs typeface="Century Gothic"/>
              </a:defRPr>
            </a:lvl2pPr>
            <a:lvl3pPr marL="1142942" indent="-228588">
              <a:defRPr lang="ko-KR" altLang="en-US" sz="2000" b="0" i="0" kern="1200" dirty="0" smtClean="0">
                <a:solidFill>
                  <a:schemeClr val="bg1">
                    <a:lumMod val="50000"/>
                  </a:schemeClr>
                </a:solidFill>
                <a:latin typeface="Century Gothic"/>
                <a:ea typeface="+mn-ea"/>
                <a:cs typeface="Century Gothic"/>
              </a:defRPr>
            </a:lvl3pPr>
            <a:lvl4pPr marL="1600118" indent="-228588">
              <a:defRPr lang="ko-KR" altLang="en-US" sz="1800" b="0" i="0" kern="1200" dirty="0" smtClean="0">
                <a:solidFill>
                  <a:srgbClr val="284673"/>
                </a:solidFill>
                <a:latin typeface="Century Gothic"/>
                <a:ea typeface="+mn-ea"/>
                <a:cs typeface="Century Gothic"/>
              </a:defRPr>
            </a:lvl4pPr>
            <a:lvl5pPr marL="2057295" indent="-228588">
              <a:defRPr lang="ko-KR" altLang="en-US" sz="1800" b="0" i="0" kern="1200" dirty="0">
                <a:solidFill>
                  <a:srgbClr val="C87819"/>
                </a:solidFill>
                <a:latin typeface="Century Gothic"/>
                <a:ea typeface="+mn-ea"/>
                <a:cs typeface="Century Gothic"/>
              </a:defRPr>
            </a:lvl5pPr>
            <a:lvl6pPr marL="2285883" indent="0">
              <a:buFont typeface="Arial" panose="020B0604020202020204" pitchFamily="34" charset="0"/>
              <a:buNone/>
              <a:defRPr lang="ko-KR" altLang="en-US" sz="1600" b="0" i="0" kern="1200" dirty="0">
                <a:solidFill>
                  <a:schemeClr val="bg1">
                    <a:lumMod val="50000"/>
                  </a:schemeClr>
                </a:solidFill>
                <a:latin typeface="Century Gothic"/>
                <a:ea typeface="+mn-ea"/>
                <a:cs typeface="Century Gothic"/>
              </a:defRPr>
            </a:lvl6pPr>
          </a:lstStyle>
          <a:p>
            <a:pPr marL="342882" lvl="0" indent="-342882" algn="l" defTabSz="914353" rtl="0" eaLnBrk="1" latinLnBrk="1" hangingPunct="1">
              <a:spcBef>
                <a:spcPct val="20000"/>
              </a:spcBef>
              <a:buFont typeface="Arial" pitchFamily="34" charset="0"/>
              <a:buChar char="•"/>
            </a:pPr>
            <a:r>
              <a:rPr lang="ko-KR" altLang="en-US" dirty="0"/>
              <a:t>마스터 텍스트 스타일을 편집합니다</a:t>
            </a:r>
          </a:p>
          <a:p>
            <a:pPr lvl="1"/>
            <a:r>
              <a:rPr lang="ko-KR" altLang="en-US" dirty="0"/>
              <a:t>둘째 수준</a:t>
            </a:r>
          </a:p>
          <a:p>
            <a:pPr marL="1142942" lvl="2" indent="-228588" algn="l" defTabSz="914353" rtl="0" eaLnBrk="1" latinLnBrk="1" hangingPunct="1">
              <a:spcBef>
                <a:spcPct val="20000"/>
              </a:spcBef>
              <a:buFont typeface="Arial" pitchFamily="34" charset="0"/>
              <a:buChar char="•"/>
            </a:pPr>
            <a:r>
              <a:rPr lang="ko-KR" altLang="en-US" dirty="0"/>
              <a:t>셋째 수준</a:t>
            </a:r>
          </a:p>
          <a:p>
            <a:pPr marL="1600118" lvl="3" indent="-228588" algn="l" defTabSz="914353" rtl="0" eaLnBrk="1" latinLnBrk="1" hangingPunct="1">
              <a:spcBef>
                <a:spcPct val="20000"/>
              </a:spcBef>
              <a:buFont typeface="Arial" pitchFamily="34" charset="0"/>
              <a:buChar char="–"/>
            </a:pPr>
            <a:r>
              <a:rPr lang="ko-KR" altLang="en-US" dirty="0"/>
              <a:t>넷째 수준</a:t>
            </a:r>
          </a:p>
          <a:p>
            <a:pPr marL="2057295" lvl="4" indent="-228588" algn="l" defTabSz="914353" rtl="0" eaLnBrk="1" latinLnBrk="1" hangingPunct="1">
              <a:spcBef>
                <a:spcPct val="20000"/>
              </a:spcBef>
              <a:buFont typeface="Arial" pitchFamily="34" charset="0"/>
              <a:buChar char="»"/>
            </a:pPr>
            <a:r>
              <a:rPr lang="ko-KR" altLang="en-US" dirty="0"/>
              <a:t>다섯째 수준</a:t>
            </a:r>
            <a:endParaRPr lang="en-US" altLang="ko-KR" dirty="0"/>
          </a:p>
        </p:txBody>
      </p:sp>
      <p:grpSp>
        <p:nvGrpSpPr>
          <p:cNvPr id="13" name="Group 12"/>
          <p:cNvGrpSpPr/>
          <p:nvPr userDrawn="1"/>
        </p:nvGrpSpPr>
        <p:grpSpPr>
          <a:xfrm>
            <a:off x="395536" y="476672"/>
            <a:ext cx="432048" cy="432048"/>
            <a:chOff x="3923928" y="1844824"/>
            <a:chExt cx="1800200" cy="1800200"/>
          </a:xfrm>
        </p:grpSpPr>
        <p:sp>
          <p:nvSpPr>
            <p:cNvPr id="14" name="Oval 13"/>
            <p:cNvSpPr/>
            <p:nvPr userDrawn="1"/>
          </p:nvSpPr>
          <p:spPr>
            <a:xfrm>
              <a:off x="3923928" y="1844824"/>
              <a:ext cx="1800200" cy="1800200"/>
            </a:xfrm>
            <a:prstGeom prst="ellipse">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914353" fontAlgn="auto">
                <a:spcBef>
                  <a:spcPts val="0"/>
                </a:spcBef>
                <a:spcAft>
                  <a:spcPts val="0"/>
                </a:spcAft>
              </a:pPr>
              <a:endParaRPr kumimoji="0" lang="en-US">
                <a:solidFill>
                  <a:prstClr val="black"/>
                </a:solidFill>
              </a:endParaRPr>
            </a:p>
          </p:txBody>
        </p:sp>
        <p:sp>
          <p:nvSpPr>
            <p:cNvPr id="15" name="Oval 14"/>
            <p:cNvSpPr/>
            <p:nvPr userDrawn="1"/>
          </p:nvSpPr>
          <p:spPr>
            <a:xfrm>
              <a:off x="4355976" y="2276872"/>
              <a:ext cx="936104" cy="936104"/>
            </a:xfrm>
            <a:prstGeom prst="ellipse">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914353" fontAlgn="auto">
                <a:spcBef>
                  <a:spcPts val="0"/>
                </a:spcBef>
                <a:spcAft>
                  <a:spcPts val="0"/>
                </a:spcAft>
              </a:pPr>
              <a:endParaRPr kumimoji="0" lang="en-US">
                <a:solidFill>
                  <a:prstClr val="black"/>
                </a:solidFill>
              </a:endParaRPr>
            </a:p>
          </p:txBody>
        </p:sp>
      </p:grpSp>
      <p:pic>
        <p:nvPicPr>
          <p:cNvPr id="9" name="그림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536880" y="6316148"/>
            <a:ext cx="444972" cy="438876"/>
          </a:xfrm>
          <a:prstGeom prst="rect">
            <a:avLst/>
          </a:prstGeom>
        </p:spPr>
      </p:pic>
      <p:sp>
        <p:nvSpPr>
          <p:cNvPr id="8" name="TextBox 7"/>
          <p:cNvSpPr txBox="1"/>
          <p:nvPr userDrawn="1"/>
        </p:nvSpPr>
        <p:spPr>
          <a:xfrm>
            <a:off x="395536" y="6407750"/>
            <a:ext cx="1029449" cy="261610"/>
          </a:xfrm>
          <a:prstGeom prst="rect">
            <a:avLst/>
          </a:prstGeom>
          <a:noFill/>
        </p:spPr>
        <p:txBody>
          <a:bodyPr wrap="none" rtlCol="0">
            <a:spAutoFit/>
          </a:bodyPr>
          <a:lstStyle/>
          <a:p>
            <a:pPr defTabSz="914353" fontAlgn="auto">
              <a:spcBef>
                <a:spcPts val="0"/>
              </a:spcBef>
              <a:spcAft>
                <a:spcPts val="0"/>
              </a:spcAft>
            </a:pPr>
            <a:r>
              <a:rPr kumimoji="0" lang="en-US" sz="1100" dirty="0">
                <a:solidFill>
                  <a:srgbClr val="284673"/>
                </a:solidFill>
                <a:latin typeface="Century Gothic"/>
                <a:ea typeface="+mn-ea"/>
                <a:cs typeface="Century Gothic"/>
              </a:rPr>
              <a:t>Confidential</a:t>
            </a:r>
          </a:p>
        </p:txBody>
      </p:sp>
      <p:sp>
        <p:nvSpPr>
          <p:cNvPr id="10" name="슬라이드 번호 개체 틀 5"/>
          <p:cNvSpPr txBox="1">
            <a:spLocks/>
          </p:cNvSpPr>
          <p:nvPr userDrawn="1"/>
        </p:nvSpPr>
        <p:spPr>
          <a:xfrm>
            <a:off x="107504" y="6343188"/>
            <a:ext cx="2133600" cy="365125"/>
          </a:xfrm>
          <a:prstGeom prst="rect">
            <a:avLst/>
          </a:prstGeom>
        </p:spPr>
        <p:txBody>
          <a:bodyPr vert="horz" lIns="91435" tIns="45718" rIns="91435" bIns="45718" rtlCol="0" anchor="ctr"/>
          <a:lstStyle>
            <a:defPPr>
              <a:defRPr lang="ko-KR"/>
            </a:defPPr>
            <a:lvl1pPr algn="l" rtl="0" fontAlgn="base" latinLnBrk="1">
              <a:spcBef>
                <a:spcPct val="0"/>
              </a:spcBef>
              <a:spcAft>
                <a:spcPct val="0"/>
              </a:spcAft>
              <a:defRPr kumimoji="1" sz="1200" kern="1200">
                <a:solidFill>
                  <a:schemeClr val="tx1">
                    <a:tint val="75000"/>
                  </a:schemeClr>
                </a:solidFill>
                <a:latin typeface="HY헤드라인M" pitchFamily="18" charset="-127"/>
                <a:ea typeface="HY헤드라인M" pitchFamily="18" charset="-127"/>
                <a:cs typeface="+mn-cs"/>
              </a:defRPr>
            </a:lvl1pPr>
            <a:lvl2pPr marL="457200" algn="l" rtl="0" fontAlgn="base" latinLnBrk="1">
              <a:spcBef>
                <a:spcPct val="0"/>
              </a:spcBef>
              <a:spcAft>
                <a:spcPct val="0"/>
              </a:spcAft>
              <a:defRPr kumimoji="1" kern="1200">
                <a:solidFill>
                  <a:schemeClr val="tx1"/>
                </a:solidFill>
                <a:latin typeface="HY헤드라인M" pitchFamily="18" charset="-127"/>
                <a:ea typeface="HY헤드라인M" pitchFamily="18" charset="-127"/>
                <a:cs typeface="+mn-cs"/>
              </a:defRPr>
            </a:lvl2pPr>
            <a:lvl3pPr marL="914400" algn="l" rtl="0" fontAlgn="base" latinLnBrk="1">
              <a:spcBef>
                <a:spcPct val="0"/>
              </a:spcBef>
              <a:spcAft>
                <a:spcPct val="0"/>
              </a:spcAft>
              <a:defRPr kumimoji="1" kern="1200">
                <a:solidFill>
                  <a:schemeClr val="tx1"/>
                </a:solidFill>
                <a:latin typeface="HY헤드라인M" pitchFamily="18" charset="-127"/>
                <a:ea typeface="HY헤드라인M" pitchFamily="18" charset="-127"/>
                <a:cs typeface="+mn-cs"/>
              </a:defRPr>
            </a:lvl3pPr>
            <a:lvl4pPr marL="1371600" algn="l" rtl="0" fontAlgn="base" latinLnBrk="1">
              <a:spcBef>
                <a:spcPct val="0"/>
              </a:spcBef>
              <a:spcAft>
                <a:spcPct val="0"/>
              </a:spcAft>
              <a:defRPr kumimoji="1" kern="1200">
                <a:solidFill>
                  <a:schemeClr val="tx1"/>
                </a:solidFill>
                <a:latin typeface="HY헤드라인M" pitchFamily="18" charset="-127"/>
                <a:ea typeface="HY헤드라인M" pitchFamily="18" charset="-127"/>
                <a:cs typeface="+mn-cs"/>
              </a:defRPr>
            </a:lvl4pPr>
            <a:lvl5pPr marL="1828800" algn="l" rtl="0" fontAlgn="base" latinLnBrk="1">
              <a:spcBef>
                <a:spcPct val="0"/>
              </a:spcBef>
              <a:spcAft>
                <a:spcPct val="0"/>
              </a:spcAft>
              <a:defRPr kumimoji="1" kern="1200">
                <a:solidFill>
                  <a:schemeClr val="tx1"/>
                </a:solidFill>
                <a:latin typeface="HY헤드라인M" pitchFamily="18" charset="-127"/>
                <a:ea typeface="HY헤드라인M" pitchFamily="18" charset="-127"/>
                <a:cs typeface="+mn-cs"/>
              </a:defRPr>
            </a:lvl5pPr>
            <a:lvl6pPr marL="2286000" algn="l" defTabSz="914400" rtl="0" eaLnBrk="1" latinLnBrk="1" hangingPunct="1">
              <a:defRPr kumimoji="1" kern="1200">
                <a:solidFill>
                  <a:schemeClr val="tx1"/>
                </a:solidFill>
                <a:latin typeface="HY헤드라인M" pitchFamily="18" charset="-127"/>
                <a:ea typeface="HY헤드라인M" pitchFamily="18" charset="-127"/>
                <a:cs typeface="+mn-cs"/>
              </a:defRPr>
            </a:lvl6pPr>
            <a:lvl7pPr marL="2743200" algn="l" defTabSz="914400" rtl="0" eaLnBrk="1" latinLnBrk="1" hangingPunct="1">
              <a:defRPr kumimoji="1" kern="1200">
                <a:solidFill>
                  <a:schemeClr val="tx1"/>
                </a:solidFill>
                <a:latin typeface="HY헤드라인M" pitchFamily="18" charset="-127"/>
                <a:ea typeface="HY헤드라인M" pitchFamily="18" charset="-127"/>
                <a:cs typeface="+mn-cs"/>
              </a:defRPr>
            </a:lvl7pPr>
            <a:lvl8pPr marL="3200400" algn="l" defTabSz="914400" rtl="0" eaLnBrk="1" latinLnBrk="1" hangingPunct="1">
              <a:defRPr kumimoji="1" kern="1200">
                <a:solidFill>
                  <a:schemeClr val="tx1"/>
                </a:solidFill>
                <a:latin typeface="HY헤드라인M" pitchFamily="18" charset="-127"/>
                <a:ea typeface="HY헤드라인M" pitchFamily="18" charset="-127"/>
                <a:cs typeface="+mn-cs"/>
              </a:defRPr>
            </a:lvl8pPr>
            <a:lvl9pPr marL="3657600" algn="l" defTabSz="914400" rtl="0" eaLnBrk="1" latinLnBrk="1" hangingPunct="1">
              <a:defRPr kumimoji="1" kern="1200">
                <a:solidFill>
                  <a:schemeClr val="tx1"/>
                </a:solidFill>
                <a:latin typeface="HY헤드라인M" pitchFamily="18" charset="-127"/>
                <a:ea typeface="HY헤드라인M" pitchFamily="18" charset="-127"/>
                <a:cs typeface="+mn-cs"/>
              </a:defRPr>
            </a:lvl9pPr>
          </a:lstStyle>
          <a:p>
            <a:fld id="{4AF8CD6E-25A2-4D24-B8CF-F9EFEBE4303D}" type="slidenum">
              <a:rPr kumimoji="0" lang="ko-KR" altLang="en-US" sz="1100" kern="1200" smtClean="0">
                <a:solidFill>
                  <a:srgbClr val="284673"/>
                </a:solidFill>
                <a:latin typeface="Century Gothic"/>
                <a:ea typeface="+mn-ea"/>
                <a:cs typeface="Century Gothic"/>
              </a:rPr>
              <a:pPr/>
              <a:t>‹#›</a:t>
            </a:fld>
            <a:endParaRPr kumimoji="0" lang="ko-KR" altLang="en-US" sz="1100" kern="1200" dirty="0">
              <a:solidFill>
                <a:srgbClr val="284673"/>
              </a:solidFill>
              <a:latin typeface="Century Gothic"/>
              <a:ea typeface="+mn-ea"/>
              <a:cs typeface="Century Gothic"/>
            </a:endParaRPr>
          </a:p>
        </p:txBody>
      </p:sp>
    </p:spTree>
    <p:extLst>
      <p:ext uri="{BB962C8B-B14F-4D97-AF65-F5344CB8AC3E}">
        <p14:creationId xmlns:p14="http://schemas.microsoft.com/office/powerpoint/2010/main" val="17179761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섹션헤더_grey">
    <p:spTree>
      <p:nvGrpSpPr>
        <p:cNvPr id="1" name=""/>
        <p:cNvGrpSpPr/>
        <p:nvPr/>
      </p:nvGrpSpPr>
      <p:grpSpPr>
        <a:xfrm>
          <a:off x="0" y="0"/>
          <a:ext cx="0" cy="0"/>
          <a:chOff x="0" y="0"/>
          <a:chExt cx="0" cy="0"/>
        </a:xfrm>
      </p:grpSpPr>
      <p:sp>
        <p:nvSpPr>
          <p:cNvPr id="11" name="Rectangle 10"/>
          <p:cNvSpPr/>
          <p:nvPr userDrawn="1"/>
        </p:nvSpPr>
        <p:spPr>
          <a:xfrm>
            <a:off x="0" y="0"/>
            <a:ext cx="9144000" cy="6858000"/>
          </a:xfrm>
          <a:prstGeom prst="rect">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914353" fontAlgn="auto">
              <a:spcBef>
                <a:spcPts val="0"/>
              </a:spcBef>
              <a:spcAft>
                <a:spcPts val="0"/>
              </a:spcAft>
            </a:pPr>
            <a:endParaRPr kumimoji="0" lang="en-US">
              <a:solidFill>
                <a:prstClr val="black"/>
              </a:solidFill>
            </a:endParaRPr>
          </a:p>
        </p:txBody>
      </p:sp>
      <p:sp>
        <p:nvSpPr>
          <p:cNvPr id="13" name="Rectangle 12"/>
          <p:cNvSpPr/>
          <p:nvPr userDrawn="1"/>
        </p:nvSpPr>
        <p:spPr>
          <a:xfrm>
            <a:off x="251520" y="260648"/>
            <a:ext cx="8640960" cy="6336704"/>
          </a:xfrm>
          <a:prstGeom prst="rect">
            <a:avLst/>
          </a:prstGeom>
          <a:solidFill>
            <a:schemeClr val="bg1">
              <a:lumMod val="6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914353" fontAlgn="auto">
              <a:spcBef>
                <a:spcPts val="0"/>
              </a:spcBef>
              <a:spcAft>
                <a:spcPts val="0"/>
              </a:spcAft>
            </a:pPr>
            <a:endParaRPr kumimoji="0" lang="en-US">
              <a:solidFill>
                <a:prstClr val="black"/>
              </a:solidFill>
            </a:endParaRPr>
          </a:p>
        </p:txBody>
      </p:sp>
      <p:sp>
        <p:nvSpPr>
          <p:cNvPr id="2" name="Title 1"/>
          <p:cNvSpPr>
            <a:spLocks noGrp="1"/>
          </p:cNvSpPr>
          <p:nvPr>
            <p:ph type="title"/>
          </p:nvPr>
        </p:nvSpPr>
        <p:spPr>
          <a:xfrm>
            <a:off x="251520" y="2780928"/>
            <a:ext cx="8640960" cy="1143000"/>
          </a:xfrm>
        </p:spPr>
        <p:txBody>
          <a:bodyPr>
            <a:normAutofit/>
          </a:bodyPr>
          <a:lstStyle>
            <a:lvl1pPr>
              <a:defRPr sz="3600" b="0" i="0">
                <a:solidFill>
                  <a:srgbClr val="284673"/>
                </a:solidFill>
                <a:latin typeface="Century Gothic"/>
                <a:cs typeface="Century Gothic"/>
              </a:defRPr>
            </a:lvl1pPr>
          </a:lstStyle>
          <a:p>
            <a:r>
              <a:rPr lang="en-US" dirty="0"/>
              <a:t>Click to edit Master title style</a:t>
            </a:r>
          </a:p>
        </p:txBody>
      </p:sp>
    </p:spTree>
    <p:extLst>
      <p:ext uri="{BB962C8B-B14F-4D97-AF65-F5344CB8AC3E}">
        <p14:creationId xmlns:p14="http://schemas.microsoft.com/office/powerpoint/2010/main" val="37617998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섹션헤더_blue">
    <p:spTree>
      <p:nvGrpSpPr>
        <p:cNvPr id="1" name=""/>
        <p:cNvGrpSpPr/>
        <p:nvPr/>
      </p:nvGrpSpPr>
      <p:grpSpPr>
        <a:xfrm>
          <a:off x="0" y="0"/>
          <a:ext cx="0" cy="0"/>
          <a:chOff x="0" y="0"/>
          <a:chExt cx="0" cy="0"/>
        </a:xfrm>
      </p:grpSpPr>
      <p:sp>
        <p:nvSpPr>
          <p:cNvPr id="5" name="Rectangle 4"/>
          <p:cNvSpPr/>
          <p:nvPr userDrawn="1"/>
        </p:nvSpPr>
        <p:spPr>
          <a:xfrm>
            <a:off x="8" y="-3488"/>
            <a:ext cx="9145105" cy="6960880"/>
          </a:xfrm>
          <a:prstGeom prst="rect">
            <a:avLst/>
          </a:prstGeom>
          <a:solidFill>
            <a:schemeClr val="bg1">
              <a:lumMod val="50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914353" fontAlgn="auto">
              <a:spcBef>
                <a:spcPts val="0"/>
              </a:spcBef>
              <a:spcAft>
                <a:spcPts val="0"/>
              </a:spcAft>
            </a:pPr>
            <a:endParaRPr kumimoji="0" lang="en-US">
              <a:solidFill>
                <a:prstClr val="black"/>
              </a:solidFill>
            </a:endParaRPr>
          </a:p>
        </p:txBody>
      </p:sp>
      <p:sp>
        <p:nvSpPr>
          <p:cNvPr id="7" name="Rectangle 6"/>
          <p:cNvSpPr/>
          <p:nvPr userDrawn="1"/>
        </p:nvSpPr>
        <p:spPr>
          <a:xfrm>
            <a:off x="251520" y="260648"/>
            <a:ext cx="8640960" cy="6336704"/>
          </a:xfrm>
          <a:prstGeom prst="rect">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914353" fontAlgn="auto">
              <a:spcBef>
                <a:spcPts val="0"/>
              </a:spcBef>
              <a:spcAft>
                <a:spcPts val="0"/>
              </a:spcAft>
            </a:pPr>
            <a:endParaRPr kumimoji="0" lang="en-US">
              <a:solidFill>
                <a:prstClr val="black"/>
              </a:solidFill>
            </a:endParaRPr>
          </a:p>
        </p:txBody>
      </p:sp>
      <p:sp>
        <p:nvSpPr>
          <p:cNvPr id="2" name="Title 1"/>
          <p:cNvSpPr>
            <a:spLocks noGrp="1"/>
          </p:cNvSpPr>
          <p:nvPr>
            <p:ph type="title"/>
          </p:nvPr>
        </p:nvSpPr>
        <p:spPr>
          <a:xfrm>
            <a:off x="251520" y="2780928"/>
            <a:ext cx="8640960" cy="1143000"/>
          </a:xfrm>
        </p:spPr>
        <p:txBody>
          <a:bodyPr>
            <a:normAutofit/>
          </a:bodyPr>
          <a:lstStyle>
            <a:lvl1pPr>
              <a:defRPr sz="3600" b="0" i="0">
                <a:solidFill>
                  <a:srgbClr val="C87819"/>
                </a:solidFill>
                <a:latin typeface="Century Gothic"/>
                <a:cs typeface="Century Gothic"/>
              </a:defRPr>
            </a:lvl1pPr>
          </a:lstStyle>
          <a:p>
            <a:r>
              <a:rPr lang="en-US" dirty="0"/>
              <a:t>Click to edit Master title style</a:t>
            </a:r>
          </a:p>
        </p:txBody>
      </p:sp>
    </p:spTree>
    <p:extLst>
      <p:ext uri="{BB962C8B-B14F-4D97-AF65-F5344CB8AC3E}">
        <p14:creationId xmlns:p14="http://schemas.microsoft.com/office/powerpoint/2010/main" val="3415627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제목 및 내용_white">
    <p:spTree>
      <p:nvGrpSpPr>
        <p:cNvPr id="1" name=""/>
        <p:cNvGrpSpPr/>
        <p:nvPr/>
      </p:nvGrpSpPr>
      <p:grpSpPr>
        <a:xfrm>
          <a:off x="0" y="0"/>
          <a:ext cx="0" cy="0"/>
          <a:chOff x="0" y="0"/>
          <a:chExt cx="0" cy="0"/>
        </a:xfrm>
      </p:grpSpPr>
      <p:sp>
        <p:nvSpPr>
          <p:cNvPr id="2" name="제목 1"/>
          <p:cNvSpPr>
            <a:spLocks noGrp="1"/>
          </p:cNvSpPr>
          <p:nvPr>
            <p:ph type="title" hasCustomPrompt="1"/>
          </p:nvPr>
        </p:nvSpPr>
        <p:spPr>
          <a:xfrm>
            <a:off x="899592" y="332656"/>
            <a:ext cx="7992888" cy="720080"/>
          </a:xfrm>
        </p:spPr>
        <p:txBody>
          <a:bodyPr>
            <a:normAutofit/>
          </a:bodyPr>
          <a:lstStyle>
            <a:lvl1pPr algn="l">
              <a:defRPr sz="2600" b="1" i="0">
                <a:solidFill>
                  <a:srgbClr val="284673"/>
                </a:solidFill>
                <a:latin typeface="Century Gothic"/>
                <a:cs typeface="Century Gothic"/>
              </a:defRPr>
            </a:lvl1pPr>
          </a:lstStyle>
          <a:p>
            <a:r>
              <a:rPr lang="ko-KR" altLang="en-US" dirty="0"/>
              <a:t>마스터 제목 스타일 편집</a:t>
            </a:r>
          </a:p>
        </p:txBody>
      </p:sp>
      <p:sp>
        <p:nvSpPr>
          <p:cNvPr id="3" name="내용 개체 틀 2"/>
          <p:cNvSpPr>
            <a:spLocks noGrp="1"/>
          </p:cNvSpPr>
          <p:nvPr>
            <p:ph idx="1"/>
          </p:nvPr>
        </p:nvSpPr>
        <p:spPr>
          <a:xfrm>
            <a:off x="457200" y="1268761"/>
            <a:ext cx="8229600" cy="4857403"/>
          </a:xfrm>
        </p:spPr>
        <p:txBody>
          <a:bodyPr>
            <a:normAutofit/>
          </a:bodyPr>
          <a:lstStyle>
            <a:lvl1pPr latinLnBrk="0">
              <a:defRPr sz="2800" b="1" i="0">
                <a:solidFill>
                  <a:srgbClr val="284673"/>
                </a:solidFill>
                <a:latin typeface="Century Gothic"/>
                <a:cs typeface="Century Gothic"/>
              </a:defRPr>
            </a:lvl1pPr>
            <a:lvl2pPr latinLnBrk="0">
              <a:defRPr sz="2400" b="0" i="0">
                <a:solidFill>
                  <a:srgbClr val="C87819"/>
                </a:solidFill>
                <a:latin typeface="Century Gothic"/>
                <a:cs typeface="Century Gothic"/>
              </a:defRPr>
            </a:lvl2pPr>
            <a:lvl3pPr latinLnBrk="0">
              <a:defRPr sz="2000" b="0" i="0">
                <a:solidFill>
                  <a:schemeClr val="bg1">
                    <a:lumMod val="50000"/>
                  </a:schemeClr>
                </a:solidFill>
                <a:latin typeface="Century Gothic"/>
                <a:cs typeface="Century Gothic"/>
              </a:defRPr>
            </a:lvl3pPr>
            <a:lvl4pPr latinLnBrk="0">
              <a:defRPr sz="1800" b="0" i="0">
                <a:solidFill>
                  <a:srgbClr val="284673"/>
                </a:solidFill>
                <a:latin typeface="Century Gothic"/>
                <a:cs typeface="Century Gothic"/>
              </a:defRPr>
            </a:lvl4pPr>
            <a:lvl5pPr latinLnBrk="0">
              <a:defRPr sz="1800" b="0" i="0">
                <a:solidFill>
                  <a:srgbClr val="C87819"/>
                </a:solidFill>
                <a:latin typeface="Century Gothic"/>
                <a:cs typeface="Century Gothic"/>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grpSp>
        <p:nvGrpSpPr>
          <p:cNvPr id="13" name="Group 12"/>
          <p:cNvGrpSpPr/>
          <p:nvPr userDrawn="1"/>
        </p:nvGrpSpPr>
        <p:grpSpPr>
          <a:xfrm>
            <a:off x="395536" y="476672"/>
            <a:ext cx="432048" cy="432048"/>
            <a:chOff x="3923928" y="1844824"/>
            <a:chExt cx="1800200" cy="1800200"/>
          </a:xfrm>
        </p:grpSpPr>
        <p:sp>
          <p:nvSpPr>
            <p:cNvPr id="14" name="Oval 13"/>
            <p:cNvSpPr/>
            <p:nvPr userDrawn="1"/>
          </p:nvSpPr>
          <p:spPr>
            <a:xfrm>
              <a:off x="3923928" y="1844824"/>
              <a:ext cx="1800200" cy="1800200"/>
            </a:xfrm>
            <a:prstGeom prst="ellipse">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914353" fontAlgn="auto">
                <a:spcBef>
                  <a:spcPts val="0"/>
                </a:spcBef>
                <a:spcAft>
                  <a:spcPts val="0"/>
                </a:spcAft>
              </a:pPr>
              <a:endParaRPr kumimoji="0" lang="en-US">
                <a:solidFill>
                  <a:prstClr val="black"/>
                </a:solidFill>
              </a:endParaRPr>
            </a:p>
          </p:txBody>
        </p:sp>
        <p:sp>
          <p:nvSpPr>
            <p:cNvPr id="15" name="Oval 14"/>
            <p:cNvSpPr/>
            <p:nvPr userDrawn="1"/>
          </p:nvSpPr>
          <p:spPr>
            <a:xfrm>
              <a:off x="4355976" y="2276872"/>
              <a:ext cx="936104" cy="936104"/>
            </a:xfrm>
            <a:prstGeom prst="ellipse">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914353" fontAlgn="auto">
                <a:spcBef>
                  <a:spcPts val="0"/>
                </a:spcBef>
                <a:spcAft>
                  <a:spcPts val="0"/>
                </a:spcAft>
              </a:pPr>
              <a:endParaRPr kumimoji="0" lang="en-US">
                <a:solidFill>
                  <a:prstClr val="black"/>
                </a:solidFill>
              </a:endParaRPr>
            </a:p>
          </p:txBody>
        </p:sp>
      </p:grpSp>
      <p:sp>
        <p:nvSpPr>
          <p:cNvPr id="7" name="슬라이드 번호 개체 틀 5"/>
          <p:cNvSpPr txBox="1">
            <a:spLocks/>
          </p:cNvSpPr>
          <p:nvPr userDrawn="1"/>
        </p:nvSpPr>
        <p:spPr>
          <a:xfrm>
            <a:off x="6876256" y="6356394"/>
            <a:ext cx="2133600" cy="365125"/>
          </a:xfrm>
          <a:prstGeom prst="rect">
            <a:avLst/>
          </a:prstGeom>
        </p:spPr>
        <p:txBody>
          <a:bodyPr vert="horz" lIns="91435" tIns="45718" rIns="91435" bIns="45718" rtlCol="0" anchor="ctr"/>
          <a:lstStyle>
            <a:defPPr>
              <a:defRPr lang="ko-KR"/>
            </a:defPPr>
            <a:lvl1pPr algn="r" rtl="0" fontAlgn="base" latinLnBrk="1">
              <a:spcBef>
                <a:spcPct val="0"/>
              </a:spcBef>
              <a:spcAft>
                <a:spcPct val="0"/>
              </a:spcAft>
              <a:defRPr kumimoji="1" sz="1200" kern="1200">
                <a:solidFill>
                  <a:schemeClr val="tx1">
                    <a:tint val="75000"/>
                  </a:schemeClr>
                </a:solidFill>
                <a:latin typeface="HY헤드라인M" pitchFamily="18" charset="-127"/>
                <a:ea typeface="HY헤드라인M" pitchFamily="18" charset="-127"/>
                <a:cs typeface="+mn-cs"/>
              </a:defRPr>
            </a:lvl1pPr>
            <a:lvl2pPr marL="457200" algn="l" rtl="0" fontAlgn="base" latinLnBrk="1">
              <a:spcBef>
                <a:spcPct val="0"/>
              </a:spcBef>
              <a:spcAft>
                <a:spcPct val="0"/>
              </a:spcAft>
              <a:defRPr kumimoji="1" kern="1200">
                <a:solidFill>
                  <a:schemeClr val="tx1"/>
                </a:solidFill>
                <a:latin typeface="HY헤드라인M" pitchFamily="18" charset="-127"/>
                <a:ea typeface="HY헤드라인M" pitchFamily="18" charset="-127"/>
                <a:cs typeface="+mn-cs"/>
              </a:defRPr>
            </a:lvl2pPr>
            <a:lvl3pPr marL="914400" algn="l" rtl="0" fontAlgn="base" latinLnBrk="1">
              <a:spcBef>
                <a:spcPct val="0"/>
              </a:spcBef>
              <a:spcAft>
                <a:spcPct val="0"/>
              </a:spcAft>
              <a:defRPr kumimoji="1" kern="1200">
                <a:solidFill>
                  <a:schemeClr val="tx1"/>
                </a:solidFill>
                <a:latin typeface="HY헤드라인M" pitchFamily="18" charset="-127"/>
                <a:ea typeface="HY헤드라인M" pitchFamily="18" charset="-127"/>
                <a:cs typeface="+mn-cs"/>
              </a:defRPr>
            </a:lvl3pPr>
            <a:lvl4pPr marL="1371600" algn="l" rtl="0" fontAlgn="base" latinLnBrk="1">
              <a:spcBef>
                <a:spcPct val="0"/>
              </a:spcBef>
              <a:spcAft>
                <a:spcPct val="0"/>
              </a:spcAft>
              <a:defRPr kumimoji="1" kern="1200">
                <a:solidFill>
                  <a:schemeClr val="tx1"/>
                </a:solidFill>
                <a:latin typeface="HY헤드라인M" pitchFamily="18" charset="-127"/>
                <a:ea typeface="HY헤드라인M" pitchFamily="18" charset="-127"/>
                <a:cs typeface="+mn-cs"/>
              </a:defRPr>
            </a:lvl4pPr>
            <a:lvl5pPr marL="1828800" algn="l" rtl="0" fontAlgn="base" latinLnBrk="1">
              <a:spcBef>
                <a:spcPct val="0"/>
              </a:spcBef>
              <a:spcAft>
                <a:spcPct val="0"/>
              </a:spcAft>
              <a:defRPr kumimoji="1" kern="1200">
                <a:solidFill>
                  <a:schemeClr val="tx1"/>
                </a:solidFill>
                <a:latin typeface="HY헤드라인M" pitchFamily="18" charset="-127"/>
                <a:ea typeface="HY헤드라인M" pitchFamily="18" charset="-127"/>
                <a:cs typeface="+mn-cs"/>
              </a:defRPr>
            </a:lvl5pPr>
            <a:lvl6pPr marL="2286000" algn="l" defTabSz="914400" rtl="0" eaLnBrk="1" latinLnBrk="1" hangingPunct="1">
              <a:defRPr kumimoji="1" kern="1200">
                <a:solidFill>
                  <a:schemeClr val="tx1"/>
                </a:solidFill>
                <a:latin typeface="HY헤드라인M" pitchFamily="18" charset="-127"/>
                <a:ea typeface="HY헤드라인M" pitchFamily="18" charset="-127"/>
                <a:cs typeface="+mn-cs"/>
              </a:defRPr>
            </a:lvl6pPr>
            <a:lvl7pPr marL="2743200" algn="l" defTabSz="914400" rtl="0" eaLnBrk="1" latinLnBrk="1" hangingPunct="1">
              <a:defRPr kumimoji="1" kern="1200">
                <a:solidFill>
                  <a:schemeClr val="tx1"/>
                </a:solidFill>
                <a:latin typeface="HY헤드라인M" pitchFamily="18" charset="-127"/>
                <a:ea typeface="HY헤드라인M" pitchFamily="18" charset="-127"/>
                <a:cs typeface="+mn-cs"/>
              </a:defRPr>
            </a:lvl7pPr>
            <a:lvl8pPr marL="3200400" algn="l" defTabSz="914400" rtl="0" eaLnBrk="1" latinLnBrk="1" hangingPunct="1">
              <a:defRPr kumimoji="1" kern="1200">
                <a:solidFill>
                  <a:schemeClr val="tx1"/>
                </a:solidFill>
                <a:latin typeface="HY헤드라인M" pitchFamily="18" charset="-127"/>
                <a:ea typeface="HY헤드라인M" pitchFamily="18" charset="-127"/>
                <a:cs typeface="+mn-cs"/>
              </a:defRPr>
            </a:lvl8pPr>
            <a:lvl9pPr marL="3657600" algn="l" defTabSz="914400" rtl="0" eaLnBrk="1" latinLnBrk="1" hangingPunct="1">
              <a:defRPr kumimoji="1" kern="1200">
                <a:solidFill>
                  <a:schemeClr val="tx1"/>
                </a:solidFill>
                <a:latin typeface="HY헤드라인M" pitchFamily="18" charset="-127"/>
                <a:ea typeface="HY헤드라인M" pitchFamily="18" charset="-127"/>
                <a:cs typeface="+mn-cs"/>
              </a:defRPr>
            </a:lvl9pPr>
          </a:lstStyle>
          <a:p>
            <a:pPr defTabSz="914353" fontAlgn="auto">
              <a:spcBef>
                <a:spcPts val="0"/>
              </a:spcBef>
              <a:spcAft>
                <a:spcPts val="0"/>
              </a:spcAft>
            </a:pPr>
            <a:fld id="{4AF8CD6E-25A2-4D24-B8CF-F9EFEBE4303D}" type="slidenum">
              <a:rPr kumimoji="0" lang="ko-KR" altLang="en-US" smtClean="0">
                <a:solidFill>
                  <a:prstClr val="black">
                    <a:tint val="75000"/>
                  </a:prstClr>
                </a:solidFill>
                <a:latin typeface="맑은 고딕"/>
                <a:ea typeface="맑은 고딕"/>
              </a:rPr>
              <a:pPr defTabSz="914353" fontAlgn="auto">
                <a:spcBef>
                  <a:spcPts val="0"/>
                </a:spcBef>
                <a:spcAft>
                  <a:spcPts val="0"/>
                </a:spcAft>
              </a:pPr>
              <a:t>‹#›</a:t>
            </a:fld>
            <a:endParaRPr kumimoji="0" lang="ko-KR" altLang="en-US" dirty="0">
              <a:solidFill>
                <a:prstClr val="black">
                  <a:tint val="75000"/>
                </a:prstClr>
              </a:solidFill>
              <a:latin typeface="맑은 고딕"/>
              <a:ea typeface="맑은 고딕"/>
            </a:endParaRPr>
          </a:p>
        </p:txBody>
      </p:sp>
    </p:spTree>
    <p:extLst>
      <p:ext uri="{BB962C8B-B14F-4D97-AF65-F5344CB8AC3E}">
        <p14:creationId xmlns:p14="http://schemas.microsoft.com/office/powerpoint/2010/main" val="6574571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제목만_white">
    <p:spTree>
      <p:nvGrpSpPr>
        <p:cNvPr id="1" name=""/>
        <p:cNvGrpSpPr/>
        <p:nvPr/>
      </p:nvGrpSpPr>
      <p:grpSpPr>
        <a:xfrm>
          <a:off x="0" y="0"/>
          <a:ext cx="0" cy="0"/>
          <a:chOff x="0" y="0"/>
          <a:chExt cx="0" cy="0"/>
        </a:xfrm>
      </p:grpSpPr>
      <p:sp>
        <p:nvSpPr>
          <p:cNvPr id="2" name="Title 1"/>
          <p:cNvSpPr>
            <a:spLocks noGrp="1"/>
          </p:cNvSpPr>
          <p:nvPr>
            <p:ph type="title"/>
          </p:nvPr>
        </p:nvSpPr>
        <p:spPr>
          <a:xfrm>
            <a:off x="899592" y="332656"/>
            <a:ext cx="8064896" cy="720080"/>
          </a:xfrm>
        </p:spPr>
        <p:txBody>
          <a:bodyPr>
            <a:normAutofit/>
          </a:bodyPr>
          <a:lstStyle>
            <a:lvl1pPr algn="l">
              <a:defRPr sz="2600" b="1" i="0">
                <a:solidFill>
                  <a:srgbClr val="284673"/>
                </a:solidFill>
                <a:latin typeface="Century Gothic"/>
                <a:cs typeface="Century Gothic"/>
              </a:defRPr>
            </a:lvl1pPr>
          </a:lstStyle>
          <a:p>
            <a:r>
              <a:rPr lang="en-US" dirty="0"/>
              <a:t>Click to edit Master title style</a:t>
            </a:r>
          </a:p>
        </p:txBody>
      </p:sp>
      <p:grpSp>
        <p:nvGrpSpPr>
          <p:cNvPr id="16" name="Group 15"/>
          <p:cNvGrpSpPr/>
          <p:nvPr userDrawn="1"/>
        </p:nvGrpSpPr>
        <p:grpSpPr>
          <a:xfrm>
            <a:off x="395536" y="476672"/>
            <a:ext cx="432048" cy="432048"/>
            <a:chOff x="3923928" y="1844824"/>
            <a:chExt cx="1800200" cy="1800200"/>
          </a:xfrm>
        </p:grpSpPr>
        <p:sp>
          <p:nvSpPr>
            <p:cNvPr id="17" name="Oval 16"/>
            <p:cNvSpPr/>
            <p:nvPr userDrawn="1"/>
          </p:nvSpPr>
          <p:spPr>
            <a:xfrm>
              <a:off x="3923928" y="1844824"/>
              <a:ext cx="1800200" cy="1800200"/>
            </a:xfrm>
            <a:prstGeom prst="ellipse">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914353" fontAlgn="auto">
                <a:spcBef>
                  <a:spcPts val="0"/>
                </a:spcBef>
                <a:spcAft>
                  <a:spcPts val="0"/>
                </a:spcAft>
              </a:pPr>
              <a:endParaRPr kumimoji="0" lang="en-US">
                <a:solidFill>
                  <a:prstClr val="black"/>
                </a:solidFill>
              </a:endParaRPr>
            </a:p>
          </p:txBody>
        </p:sp>
        <p:sp>
          <p:nvSpPr>
            <p:cNvPr id="18" name="Oval 17"/>
            <p:cNvSpPr/>
            <p:nvPr userDrawn="1"/>
          </p:nvSpPr>
          <p:spPr>
            <a:xfrm>
              <a:off x="4355976" y="2276872"/>
              <a:ext cx="936104" cy="936104"/>
            </a:xfrm>
            <a:prstGeom prst="ellipse">
              <a:avLst/>
            </a:prstGeom>
            <a:solidFill>
              <a:schemeClr val="bg1"/>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914353" fontAlgn="auto">
                <a:spcBef>
                  <a:spcPts val="0"/>
                </a:spcBef>
                <a:spcAft>
                  <a:spcPts val="0"/>
                </a:spcAft>
              </a:pPr>
              <a:endParaRPr kumimoji="0" lang="en-US">
                <a:solidFill>
                  <a:prstClr val="black"/>
                </a:solidFill>
              </a:endParaRPr>
            </a:p>
          </p:txBody>
        </p:sp>
      </p:grpSp>
      <p:sp>
        <p:nvSpPr>
          <p:cNvPr id="6" name="슬라이드 번호 개체 틀 5"/>
          <p:cNvSpPr txBox="1">
            <a:spLocks/>
          </p:cNvSpPr>
          <p:nvPr userDrawn="1"/>
        </p:nvSpPr>
        <p:spPr>
          <a:xfrm>
            <a:off x="6876256" y="6356394"/>
            <a:ext cx="2133600" cy="365125"/>
          </a:xfrm>
          <a:prstGeom prst="rect">
            <a:avLst/>
          </a:prstGeom>
        </p:spPr>
        <p:txBody>
          <a:bodyPr vert="horz" lIns="91435" tIns="45718" rIns="91435" bIns="45718" rtlCol="0" anchor="ctr"/>
          <a:lstStyle>
            <a:defPPr>
              <a:defRPr lang="ko-KR"/>
            </a:defPPr>
            <a:lvl1pPr algn="r" rtl="0" fontAlgn="base" latinLnBrk="1">
              <a:spcBef>
                <a:spcPct val="0"/>
              </a:spcBef>
              <a:spcAft>
                <a:spcPct val="0"/>
              </a:spcAft>
              <a:defRPr kumimoji="1" sz="1200" kern="1200">
                <a:solidFill>
                  <a:schemeClr val="tx1">
                    <a:tint val="75000"/>
                  </a:schemeClr>
                </a:solidFill>
                <a:latin typeface="HY헤드라인M" pitchFamily="18" charset="-127"/>
                <a:ea typeface="HY헤드라인M" pitchFamily="18" charset="-127"/>
                <a:cs typeface="+mn-cs"/>
              </a:defRPr>
            </a:lvl1pPr>
            <a:lvl2pPr marL="457200" algn="l" rtl="0" fontAlgn="base" latinLnBrk="1">
              <a:spcBef>
                <a:spcPct val="0"/>
              </a:spcBef>
              <a:spcAft>
                <a:spcPct val="0"/>
              </a:spcAft>
              <a:defRPr kumimoji="1" kern="1200">
                <a:solidFill>
                  <a:schemeClr val="tx1"/>
                </a:solidFill>
                <a:latin typeface="HY헤드라인M" pitchFamily="18" charset="-127"/>
                <a:ea typeface="HY헤드라인M" pitchFamily="18" charset="-127"/>
                <a:cs typeface="+mn-cs"/>
              </a:defRPr>
            </a:lvl2pPr>
            <a:lvl3pPr marL="914400" algn="l" rtl="0" fontAlgn="base" latinLnBrk="1">
              <a:spcBef>
                <a:spcPct val="0"/>
              </a:spcBef>
              <a:spcAft>
                <a:spcPct val="0"/>
              </a:spcAft>
              <a:defRPr kumimoji="1" kern="1200">
                <a:solidFill>
                  <a:schemeClr val="tx1"/>
                </a:solidFill>
                <a:latin typeface="HY헤드라인M" pitchFamily="18" charset="-127"/>
                <a:ea typeface="HY헤드라인M" pitchFamily="18" charset="-127"/>
                <a:cs typeface="+mn-cs"/>
              </a:defRPr>
            </a:lvl3pPr>
            <a:lvl4pPr marL="1371600" algn="l" rtl="0" fontAlgn="base" latinLnBrk="1">
              <a:spcBef>
                <a:spcPct val="0"/>
              </a:spcBef>
              <a:spcAft>
                <a:spcPct val="0"/>
              </a:spcAft>
              <a:defRPr kumimoji="1" kern="1200">
                <a:solidFill>
                  <a:schemeClr val="tx1"/>
                </a:solidFill>
                <a:latin typeface="HY헤드라인M" pitchFamily="18" charset="-127"/>
                <a:ea typeface="HY헤드라인M" pitchFamily="18" charset="-127"/>
                <a:cs typeface="+mn-cs"/>
              </a:defRPr>
            </a:lvl4pPr>
            <a:lvl5pPr marL="1828800" algn="l" rtl="0" fontAlgn="base" latinLnBrk="1">
              <a:spcBef>
                <a:spcPct val="0"/>
              </a:spcBef>
              <a:spcAft>
                <a:spcPct val="0"/>
              </a:spcAft>
              <a:defRPr kumimoji="1" kern="1200">
                <a:solidFill>
                  <a:schemeClr val="tx1"/>
                </a:solidFill>
                <a:latin typeface="HY헤드라인M" pitchFamily="18" charset="-127"/>
                <a:ea typeface="HY헤드라인M" pitchFamily="18" charset="-127"/>
                <a:cs typeface="+mn-cs"/>
              </a:defRPr>
            </a:lvl5pPr>
            <a:lvl6pPr marL="2286000" algn="l" defTabSz="914400" rtl="0" eaLnBrk="1" latinLnBrk="1" hangingPunct="1">
              <a:defRPr kumimoji="1" kern="1200">
                <a:solidFill>
                  <a:schemeClr val="tx1"/>
                </a:solidFill>
                <a:latin typeface="HY헤드라인M" pitchFamily="18" charset="-127"/>
                <a:ea typeface="HY헤드라인M" pitchFamily="18" charset="-127"/>
                <a:cs typeface="+mn-cs"/>
              </a:defRPr>
            </a:lvl6pPr>
            <a:lvl7pPr marL="2743200" algn="l" defTabSz="914400" rtl="0" eaLnBrk="1" latinLnBrk="1" hangingPunct="1">
              <a:defRPr kumimoji="1" kern="1200">
                <a:solidFill>
                  <a:schemeClr val="tx1"/>
                </a:solidFill>
                <a:latin typeface="HY헤드라인M" pitchFamily="18" charset="-127"/>
                <a:ea typeface="HY헤드라인M" pitchFamily="18" charset="-127"/>
                <a:cs typeface="+mn-cs"/>
              </a:defRPr>
            </a:lvl7pPr>
            <a:lvl8pPr marL="3200400" algn="l" defTabSz="914400" rtl="0" eaLnBrk="1" latinLnBrk="1" hangingPunct="1">
              <a:defRPr kumimoji="1" kern="1200">
                <a:solidFill>
                  <a:schemeClr val="tx1"/>
                </a:solidFill>
                <a:latin typeface="HY헤드라인M" pitchFamily="18" charset="-127"/>
                <a:ea typeface="HY헤드라인M" pitchFamily="18" charset="-127"/>
                <a:cs typeface="+mn-cs"/>
              </a:defRPr>
            </a:lvl8pPr>
            <a:lvl9pPr marL="3657600" algn="l" defTabSz="914400" rtl="0" eaLnBrk="1" latinLnBrk="1" hangingPunct="1">
              <a:defRPr kumimoji="1" kern="1200">
                <a:solidFill>
                  <a:schemeClr val="tx1"/>
                </a:solidFill>
                <a:latin typeface="HY헤드라인M" pitchFamily="18" charset="-127"/>
                <a:ea typeface="HY헤드라인M" pitchFamily="18" charset="-127"/>
                <a:cs typeface="+mn-cs"/>
              </a:defRPr>
            </a:lvl9pPr>
          </a:lstStyle>
          <a:p>
            <a:pPr defTabSz="914353" fontAlgn="auto">
              <a:spcBef>
                <a:spcPts val="0"/>
              </a:spcBef>
              <a:spcAft>
                <a:spcPts val="0"/>
              </a:spcAft>
            </a:pPr>
            <a:fld id="{4AF8CD6E-25A2-4D24-B8CF-F9EFEBE4303D}" type="slidenum">
              <a:rPr kumimoji="0" lang="ko-KR" altLang="en-US" smtClean="0">
                <a:solidFill>
                  <a:prstClr val="black">
                    <a:tint val="75000"/>
                  </a:prstClr>
                </a:solidFill>
                <a:latin typeface="맑은 고딕"/>
                <a:ea typeface="맑은 고딕"/>
              </a:rPr>
              <a:pPr defTabSz="914353" fontAlgn="auto">
                <a:spcBef>
                  <a:spcPts val="0"/>
                </a:spcBef>
                <a:spcAft>
                  <a:spcPts val="0"/>
                </a:spcAft>
              </a:pPr>
              <a:t>‹#›</a:t>
            </a:fld>
            <a:endParaRPr kumimoji="0" lang="ko-KR" altLang="en-US" dirty="0">
              <a:solidFill>
                <a:prstClr val="black">
                  <a:tint val="75000"/>
                </a:prstClr>
              </a:solidFill>
              <a:latin typeface="맑은 고딕"/>
              <a:ea typeface="맑은 고딕"/>
            </a:endParaRPr>
          </a:p>
        </p:txBody>
      </p:sp>
    </p:spTree>
    <p:extLst>
      <p:ext uri="{BB962C8B-B14F-4D97-AF65-F5344CB8AC3E}">
        <p14:creationId xmlns:p14="http://schemas.microsoft.com/office/powerpoint/2010/main" val="21403090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제목 슬라이드">
    <p:spTree>
      <p:nvGrpSpPr>
        <p:cNvPr id="1" name=""/>
        <p:cNvGrpSpPr/>
        <p:nvPr/>
      </p:nvGrpSpPr>
      <p:grpSpPr>
        <a:xfrm>
          <a:off x="0" y="0"/>
          <a:ext cx="0" cy="0"/>
          <a:chOff x="0" y="0"/>
          <a:chExt cx="0" cy="0"/>
        </a:xfrm>
      </p:grpSpPr>
      <p:pic>
        <p:nvPicPr>
          <p:cNvPr id="9" name="그림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60727" y="585295"/>
            <a:ext cx="1171713" cy="357372"/>
          </a:xfrm>
          <a:prstGeom prst="rect">
            <a:avLst/>
          </a:prstGeom>
        </p:spPr>
      </p:pic>
      <p:sp>
        <p:nvSpPr>
          <p:cNvPr id="10" name="제목 9"/>
          <p:cNvSpPr>
            <a:spLocks noGrp="1"/>
          </p:cNvSpPr>
          <p:nvPr>
            <p:ph type="title"/>
          </p:nvPr>
        </p:nvSpPr>
        <p:spPr>
          <a:xfrm>
            <a:off x="457200" y="404664"/>
            <a:ext cx="8229600" cy="701228"/>
          </a:xfrm>
        </p:spPr>
        <p:txBody>
          <a:bodyPr>
            <a:normAutofit/>
          </a:bodyPr>
          <a:lstStyle>
            <a:lvl1pPr algn="l">
              <a:defRPr sz="2600" b="1">
                <a:solidFill>
                  <a:srgbClr val="284673"/>
                </a:solidFill>
                <a:latin typeface="Century Gothic" panose="020B0502020202020204" pitchFamily="34" charset="0"/>
              </a:defRPr>
            </a:lvl1pPr>
          </a:lstStyle>
          <a:p>
            <a:r>
              <a:rPr lang="ko-KR" altLang="en-US" dirty="0"/>
              <a:t>마스터 제목 스타일 편집</a:t>
            </a:r>
          </a:p>
        </p:txBody>
      </p:sp>
    </p:spTree>
    <p:extLst>
      <p:ext uri="{BB962C8B-B14F-4D97-AF65-F5344CB8AC3E}">
        <p14:creationId xmlns:p14="http://schemas.microsoft.com/office/powerpoint/2010/main" val="2302790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백지_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604923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제목 및 내용_grey">
    <p:spTree>
      <p:nvGrpSpPr>
        <p:cNvPr id="1" name=""/>
        <p:cNvGrpSpPr/>
        <p:nvPr/>
      </p:nvGrpSpPr>
      <p:grpSpPr>
        <a:xfrm>
          <a:off x="0" y="0"/>
          <a:ext cx="0" cy="0"/>
          <a:chOff x="0" y="0"/>
          <a:chExt cx="0" cy="0"/>
        </a:xfrm>
      </p:grpSpPr>
      <p:sp>
        <p:nvSpPr>
          <p:cNvPr id="8" name="Rectangle 7"/>
          <p:cNvSpPr/>
          <p:nvPr userDrawn="1"/>
        </p:nvSpPr>
        <p:spPr>
          <a:xfrm>
            <a:off x="8" y="-3488"/>
            <a:ext cx="9145105" cy="6960880"/>
          </a:xfrm>
          <a:prstGeom prst="rect">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914353" fontAlgn="auto">
              <a:spcBef>
                <a:spcPts val="0"/>
              </a:spcBef>
              <a:spcAft>
                <a:spcPts val="0"/>
              </a:spcAft>
            </a:pPr>
            <a:endParaRPr kumimoji="0" lang="en-US">
              <a:solidFill>
                <a:prstClr val="black"/>
              </a:solidFill>
            </a:endParaRPr>
          </a:p>
        </p:txBody>
      </p:sp>
      <p:sp>
        <p:nvSpPr>
          <p:cNvPr id="2" name="제목 1"/>
          <p:cNvSpPr>
            <a:spLocks noGrp="1"/>
          </p:cNvSpPr>
          <p:nvPr>
            <p:ph type="title" hasCustomPrompt="1"/>
          </p:nvPr>
        </p:nvSpPr>
        <p:spPr>
          <a:xfrm>
            <a:off x="899592" y="332656"/>
            <a:ext cx="7704856" cy="720080"/>
          </a:xfrm>
        </p:spPr>
        <p:txBody>
          <a:bodyPr>
            <a:normAutofit/>
          </a:bodyPr>
          <a:lstStyle>
            <a:lvl1pPr algn="l">
              <a:defRPr sz="3200" b="0" i="0">
                <a:solidFill>
                  <a:srgbClr val="284673"/>
                </a:solidFill>
                <a:latin typeface="Century Gothic"/>
                <a:cs typeface="Century Gothic"/>
              </a:defRPr>
            </a:lvl1pPr>
          </a:lstStyle>
          <a:p>
            <a:r>
              <a:rPr lang="ko-KR" altLang="en-US" dirty="0"/>
              <a:t>마스터 제목 스타일 편집</a:t>
            </a:r>
          </a:p>
        </p:txBody>
      </p:sp>
      <p:sp>
        <p:nvSpPr>
          <p:cNvPr id="3" name="내용 개체 틀 2"/>
          <p:cNvSpPr>
            <a:spLocks noGrp="1"/>
          </p:cNvSpPr>
          <p:nvPr>
            <p:ph idx="1"/>
          </p:nvPr>
        </p:nvSpPr>
        <p:spPr>
          <a:xfrm>
            <a:off x="457200" y="1268761"/>
            <a:ext cx="8229600" cy="4857403"/>
          </a:xfrm>
        </p:spPr>
        <p:txBody>
          <a:bodyPr>
            <a:normAutofit/>
          </a:bodyPr>
          <a:lstStyle>
            <a:lvl1pPr>
              <a:defRPr sz="2800" b="0" i="0">
                <a:solidFill>
                  <a:srgbClr val="284673"/>
                </a:solidFill>
                <a:latin typeface="Century Gothic"/>
                <a:cs typeface="Century Gothic"/>
              </a:defRPr>
            </a:lvl1pPr>
            <a:lvl2pPr>
              <a:defRPr sz="2400" b="0" i="0">
                <a:solidFill>
                  <a:srgbClr val="284673"/>
                </a:solidFill>
                <a:latin typeface="Century Gothic"/>
                <a:cs typeface="Century Gothic"/>
              </a:defRPr>
            </a:lvl2pPr>
            <a:lvl3pPr>
              <a:defRPr sz="2000" b="0" i="0">
                <a:solidFill>
                  <a:srgbClr val="284673"/>
                </a:solidFill>
                <a:latin typeface="Century Gothic"/>
                <a:cs typeface="Century Gothic"/>
              </a:defRPr>
            </a:lvl3pPr>
            <a:lvl4pPr>
              <a:defRPr sz="1800" b="0" i="0">
                <a:solidFill>
                  <a:srgbClr val="284673"/>
                </a:solidFill>
                <a:latin typeface="Century Gothic"/>
                <a:cs typeface="Century Gothic"/>
              </a:defRPr>
            </a:lvl4pPr>
            <a:lvl5pPr>
              <a:defRPr sz="1800" b="0" i="0">
                <a:solidFill>
                  <a:srgbClr val="284673"/>
                </a:solidFill>
                <a:latin typeface="Century Gothic"/>
                <a:cs typeface="Century Gothic"/>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grpSp>
        <p:nvGrpSpPr>
          <p:cNvPr id="13" name="Group 12"/>
          <p:cNvGrpSpPr/>
          <p:nvPr userDrawn="1"/>
        </p:nvGrpSpPr>
        <p:grpSpPr>
          <a:xfrm>
            <a:off x="395536" y="476672"/>
            <a:ext cx="432048" cy="432048"/>
            <a:chOff x="3923928" y="1844824"/>
            <a:chExt cx="1800200" cy="1800200"/>
          </a:xfrm>
        </p:grpSpPr>
        <p:sp>
          <p:nvSpPr>
            <p:cNvPr id="14" name="Oval 13"/>
            <p:cNvSpPr/>
            <p:nvPr userDrawn="1"/>
          </p:nvSpPr>
          <p:spPr>
            <a:xfrm>
              <a:off x="3923928" y="1844824"/>
              <a:ext cx="1800200" cy="1800200"/>
            </a:xfrm>
            <a:prstGeom prst="ellipse">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914353" fontAlgn="auto">
                <a:spcBef>
                  <a:spcPts val="0"/>
                </a:spcBef>
                <a:spcAft>
                  <a:spcPts val="0"/>
                </a:spcAft>
              </a:pPr>
              <a:endParaRPr kumimoji="0" lang="en-US">
                <a:solidFill>
                  <a:prstClr val="black"/>
                </a:solidFill>
              </a:endParaRPr>
            </a:p>
          </p:txBody>
        </p:sp>
        <p:sp>
          <p:nvSpPr>
            <p:cNvPr id="15" name="Oval 14"/>
            <p:cNvSpPr/>
            <p:nvPr userDrawn="1"/>
          </p:nvSpPr>
          <p:spPr>
            <a:xfrm>
              <a:off x="4355976" y="2276872"/>
              <a:ext cx="936104" cy="936104"/>
            </a:xfrm>
            <a:prstGeom prst="ellipse">
              <a:avLst/>
            </a:prstGeom>
            <a:solidFill>
              <a:srgbClr val="D9D9D9"/>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914353" fontAlgn="auto">
                <a:spcBef>
                  <a:spcPts val="0"/>
                </a:spcBef>
                <a:spcAft>
                  <a:spcPts val="0"/>
                </a:spcAft>
              </a:pPr>
              <a:endParaRPr kumimoji="0" lang="en-US">
                <a:solidFill>
                  <a:prstClr val="black"/>
                </a:solidFill>
              </a:endParaRPr>
            </a:p>
          </p:txBody>
        </p:sp>
      </p:grpSp>
    </p:spTree>
    <p:extLst>
      <p:ext uri="{BB962C8B-B14F-4D97-AF65-F5344CB8AC3E}">
        <p14:creationId xmlns:p14="http://schemas.microsoft.com/office/powerpoint/2010/main" val="6001363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ustom Layout">
    <p:spTree>
      <p:nvGrpSpPr>
        <p:cNvPr id="1" name=""/>
        <p:cNvGrpSpPr/>
        <p:nvPr/>
      </p:nvGrpSpPr>
      <p:grpSpPr>
        <a:xfrm>
          <a:off x="0" y="0"/>
          <a:ext cx="0" cy="0"/>
          <a:chOff x="0" y="0"/>
          <a:chExt cx="0" cy="0"/>
        </a:xfrm>
      </p:grpSpPr>
      <p:sp>
        <p:nvSpPr>
          <p:cNvPr id="10" name="Rectangle 9"/>
          <p:cNvSpPr/>
          <p:nvPr userDrawn="1"/>
        </p:nvSpPr>
        <p:spPr>
          <a:xfrm>
            <a:off x="8" y="-3488"/>
            <a:ext cx="9145105" cy="6960880"/>
          </a:xfrm>
          <a:prstGeom prst="rect">
            <a:avLst/>
          </a:prstGeom>
          <a:solidFill>
            <a:schemeClr val="bg1">
              <a:lumMod val="85000"/>
            </a:schemeClr>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914353" fontAlgn="auto">
              <a:spcBef>
                <a:spcPts val="0"/>
              </a:spcBef>
              <a:spcAft>
                <a:spcPts val="0"/>
              </a:spcAft>
            </a:pPr>
            <a:endParaRPr kumimoji="0" lang="en-US">
              <a:solidFill>
                <a:prstClr val="black"/>
              </a:solidFill>
            </a:endParaRPr>
          </a:p>
        </p:txBody>
      </p:sp>
      <p:sp>
        <p:nvSpPr>
          <p:cNvPr id="2" name="Title 1"/>
          <p:cNvSpPr>
            <a:spLocks noGrp="1"/>
          </p:cNvSpPr>
          <p:nvPr>
            <p:ph type="title"/>
          </p:nvPr>
        </p:nvSpPr>
        <p:spPr>
          <a:xfrm>
            <a:off x="899592" y="332656"/>
            <a:ext cx="7715200" cy="720080"/>
          </a:xfrm>
        </p:spPr>
        <p:txBody>
          <a:bodyPr>
            <a:normAutofit/>
          </a:bodyPr>
          <a:lstStyle>
            <a:lvl1pPr algn="l">
              <a:defRPr sz="3200" b="0" i="0">
                <a:solidFill>
                  <a:srgbClr val="284673"/>
                </a:solidFill>
                <a:latin typeface="Century Gothic"/>
                <a:cs typeface="Century Gothic"/>
              </a:defRPr>
            </a:lvl1pPr>
          </a:lstStyle>
          <a:p>
            <a:r>
              <a:rPr lang="en-US" dirty="0"/>
              <a:t>Click to edit Master title style</a:t>
            </a:r>
          </a:p>
        </p:txBody>
      </p:sp>
      <p:grpSp>
        <p:nvGrpSpPr>
          <p:cNvPr id="7" name="Group 6"/>
          <p:cNvGrpSpPr/>
          <p:nvPr userDrawn="1"/>
        </p:nvGrpSpPr>
        <p:grpSpPr>
          <a:xfrm>
            <a:off x="395536" y="476672"/>
            <a:ext cx="432048" cy="432048"/>
            <a:chOff x="3923928" y="1844824"/>
            <a:chExt cx="1800200" cy="1800200"/>
          </a:xfrm>
        </p:grpSpPr>
        <p:sp>
          <p:nvSpPr>
            <p:cNvPr id="8" name="Oval 7"/>
            <p:cNvSpPr/>
            <p:nvPr userDrawn="1"/>
          </p:nvSpPr>
          <p:spPr>
            <a:xfrm>
              <a:off x="3923928" y="1844824"/>
              <a:ext cx="1800200" cy="1800200"/>
            </a:xfrm>
            <a:prstGeom prst="ellipse">
              <a:avLst/>
            </a:prstGeom>
            <a:solidFill>
              <a:srgbClr val="284673"/>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914353" fontAlgn="auto">
                <a:spcBef>
                  <a:spcPts val="0"/>
                </a:spcBef>
                <a:spcAft>
                  <a:spcPts val="0"/>
                </a:spcAft>
              </a:pPr>
              <a:endParaRPr kumimoji="0" lang="en-US">
                <a:solidFill>
                  <a:prstClr val="black"/>
                </a:solidFill>
              </a:endParaRPr>
            </a:p>
          </p:txBody>
        </p:sp>
        <p:sp>
          <p:nvSpPr>
            <p:cNvPr id="9" name="Oval 8"/>
            <p:cNvSpPr/>
            <p:nvPr userDrawn="1"/>
          </p:nvSpPr>
          <p:spPr>
            <a:xfrm>
              <a:off x="4355976" y="2276872"/>
              <a:ext cx="936104" cy="936104"/>
            </a:xfrm>
            <a:prstGeom prst="ellipse">
              <a:avLst/>
            </a:prstGeom>
            <a:solidFill>
              <a:srgbClr val="D9D9D9"/>
            </a:solidFill>
            <a:ln>
              <a:noFill/>
            </a:ln>
          </p:spPr>
          <p:style>
            <a:lnRef idx="2">
              <a:schemeClr val="dk1"/>
            </a:lnRef>
            <a:fillRef idx="1">
              <a:schemeClr val="lt1"/>
            </a:fillRef>
            <a:effectRef idx="0">
              <a:schemeClr val="dk1"/>
            </a:effectRef>
            <a:fontRef idx="minor">
              <a:schemeClr val="dk1"/>
            </a:fontRef>
          </p:style>
          <p:txBody>
            <a:bodyPr rtlCol="0" anchor="ctr"/>
            <a:lstStyle/>
            <a:p>
              <a:pPr algn="ctr" defTabSz="914353" fontAlgn="auto">
                <a:spcBef>
                  <a:spcPts val="0"/>
                </a:spcBef>
                <a:spcAft>
                  <a:spcPts val="0"/>
                </a:spcAft>
              </a:pPr>
              <a:endParaRPr kumimoji="0" lang="en-US">
                <a:solidFill>
                  <a:prstClr val="black"/>
                </a:solidFill>
              </a:endParaRPr>
            </a:p>
          </p:txBody>
        </p:sp>
      </p:grpSp>
    </p:spTree>
    <p:extLst>
      <p:ext uri="{BB962C8B-B14F-4D97-AF65-F5344CB8AC3E}">
        <p14:creationId xmlns:p14="http://schemas.microsoft.com/office/powerpoint/2010/main" val="12204475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35" tIns="45718" rIns="91435" bIns="45718" rtlCol="0" anchor="ctr">
            <a:normAutofit/>
          </a:bodyPr>
          <a:lstStyle/>
          <a:p>
            <a:r>
              <a:rPr lang="ko-KR" altLang="en-US"/>
              <a:t>마스터 제목 스타일 편집</a:t>
            </a:r>
          </a:p>
        </p:txBody>
      </p:sp>
      <p:sp>
        <p:nvSpPr>
          <p:cNvPr id="3" name="텍스트 개체 틀 2"/>
          <p:cNvSpPr>
            <a:spLocks noGrp="1"/>
          </p:cNvSpPr>
          <p:nvPr>
            <p:ph type="body" idx="1"/>
          </p:nvPr>
        </p:nvSpPr>
        <p:spPr>
          <a:xfrm>
            <a:off x="457200" y="1600204"/>
            <a:ext cx="8229600" cy="4525963"/>
          </a:xfrm>
          <a:prstGeom prst="rect">
            <a:avLst/>
          </a:prstGeom>
        </p:spPr>
        <p:txBody>
          <a:bodyPr vert="horz" lIns="91435" tIns="45718" rIns="91435" bIns="45718" rtlCol="0">
            <a:normAutofit/>
          </a:bodyPr>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4" name="날짜 개체 틀 3"/>
          <p:cNvSpPr>
            <a:spLocks noGrp="1"/>
          </p:cNvSpPr>
          <p:nvPr>
            <p:ph type="dt" sz="half" idx="2"/>
          </p:nvPr>
        </p:nvSpPr>
        <p:spPr>
          <a:xfrm>
            <a:off x="457200" y="6356395"/>
            <a:ext cx="2133600" cy="365125"/>
          </a:xfrm>
          <a:prstGeom prst="rect">
            <a:avLst/>
          </a:prstGeom>
        </p:spPr>
        <p:txBody>
          <a:bodyPr vert="horz" lIns="91435" tIns="45718" rIns="91435" bIns="45718" rtlCol="0" anchor="ctr"/>
          <a:lstStyle>
            <a:lvl1pPr algn="l">
              <a:defRPr sz="1200">
                <a:solidFill>
                  <a:schemeClr val="tx1">
                    <a:tint val="75000"/>
                  </a:schemeClr>
                </a:solidFill>
              </a:defRPr>
            </a:lvl1pPr>
          </a:lstStyle>
          <a:p>
            <a:pPr defTabSz="914353" fontAlgn="auto">
              <a:spcBef>
                <a:spcPts val="0"/>
              </a:spcBef>
              <a:spcAft>
                <a:spcPts val="0"/>
              </a:spcAft>
            </a:pPr>
            <a:endParaRPr kumimoji="0" lang="ko-KR" altLang="en-US">
              <a:solidFill>
                <a:prstClr val="black">
                  <a:tint val="75000"/>
                </a:prstClr>
              </a:solidFill>
              <a:latin typeface="맑은 고딕"/>
              <a:ea typeface="맑은 고딕"/>
            </a:endParaRPr>
          </a:p>
        </p:txBody>
      </p:sp>
      <p:sp>
        <p:nvSpPr>
          <p:cNvPr id="5" name="바닥글 개체 틀 4"/>
          <p:cNvSpPr>
            <a:spLocks noGrp="1"/>
          </p:cNvSpPr>
          <p:nvPr>
            <p:ph type="ftr" sz="quarter" idx="3"/>
          </p:nvPr>
        </p:nvSpPr>
        <p:spPr>
          <a:xfrm>
            <a:off x="3124201" y="6356395"/>
            <a:ext cx="2895600" cy="365125"/>
          </a:xfrm>
          <a:prstGeom prst="rect">
            <a:avLst/>
          </a:prstGeom>
        </p:spPr>
        <p:txBody>
          <a:bodyPr vert="horz" lIns="91435" tIns="45718" rIns="91435" bIns="45718" rtlCol="0" anchor="ctr"/>
          <a:lstStyle>
            <a:lvl1pPr algn="ctr">
              <a:defRPr sz="1200">
                <a:solidFill>
                  <a:schemeClr val="tx1">
                    <a:tint val="75000"/>
                  </a:schemeClr>
                </a:solidFill>
              </a:defRPr>
            </a:lvl1pPr>
          </a:lstStyle>
          <a:p>
            <a:pPr defTabSz="914353" fontAlgn="auto">
              <a:spcBef>
                <a:spcPts val="0"/>
              </a:spcBef>
              <a:spcAft>
                <a:spcPts val="0"/>
              </a:spcAft>
            </a:pPr>
            <a:endParaRPr kumimoji="0" lang="ko-KR" altLang="en-US">
              <a:solidFill>
                <a:prstClr val="black">
                  <a:tint val="75000"/>
                </a:prstClr>
              </a:solidFill>
              <a:latin typeface="맑은 고딕"/>
              <a:ea typeface="맑은 고딕"/>
            </a:endParaRPr>
          </a:p>
        </p:txBody>
      </p:sp>
      <p:sp>
        <p:nvSpPr>
          <p:cNvPr id="6" name="슬라이드 번호 개체 틀 5"/>
          <p:cNvSpPr>
            <a:spLocks noGrp="1"/>
          </p:cNvSpPr>
          <p:nvPr>
            <p:ph type="sldNum" sz="quarter" idx="4"/>
          </p:nvPr>
        </p:nvSpPr>
        <p:spPr>
          <a:xfrm>
            <a:off x="6553200" y="6356395"/>
            <a:ext cx="2133600" cy="365125"/>
          </a:xfrm>
          <a:prstGeom prst="rect">
            <a:avLst/>
          </a:prstGeom>
        </p:spPr>
        <p:txBody>
          <a:bodyPr vert="horz" lIns="91435" tIns="45718" rIns="91435" bIns="45718" rtlCol="0" anchor="ctr"/>
          <a:lstStyle>
            <a:lvl1pPr algn="r">
              <a:defRPr sz="1200">
                <a:solidFill>
                  <a:schemeClr val="tx1">
                    <a:tint val="75000"/>
                  </a:schemeClr>
                </a:solidFill>
              </a:defRPr>
            </a:lvl1pPr>
          </a:lstStyle>
          <a:p>
            <a:pPr defTabSz="914353" fontAlgn="auto">
              <a:spcBef>
                <a:spcPts val="0"/>
              </a:spcBef>
              <a:spcAft>
                <a:spcPts val="0"/>
              </a:spcAft>
            </a:pPr>
            <a:fld id="{4AF8CD6E-25A2-4D24-B8CF-F9EFEBE4303D}" type="slidenum">
              <a:rPr kumimoji="0" lang="ko-KR" altLang="en-US" smtClean="0">
                <a:solidFill>
                  <a:prstClr val="black">
                    <a:tint val="75000"/>
                  </a:prstClr>
                </a:solidFill>
                <a:latin typeface="맑은 고딕"/>
                <a:ea typeface="맑은 고딕"/>
              </a:rPr>
              <a:pPr defTabSz="914353" fontAlgn="auto">
                <a:spcBef>
                  <a:spcPts val="0"/>
                </a:spcBef>
                <a:spcAft>
                  <a:spcPts val="0"/>
                </a:spcAft>
              </a:pPr>
              <a:t>‹#›</a:t>
            </a:fld>
            <a:endParaRPr kumimoji="0" lang="ko-KR" altLang="en-US">
              <a:solidFill>
                <a:prstClr val="black">
                  <a:tint val="75000"/>
                </a:prstClr>
              </a:solidFill>
              <a:latin typeface="맑은 고딕"/>
              <a:ea typeface="맑은 고딕"/>
            </a:endParaRPr>
          </a:p>
        </p:txBody>
      </p:sp>
    </p:spTree>
    <p:extLst>
      <p:ext uri="{BB962C8B-B14F-4D97-AF65-F5344CB8AC3E}">
        <p14:creationId xmlns:p14="http://schemas.microsoft.com/office/powerpoint/2010/main" val="2481557290"/>
      </p:ext>
    </p:extLst>
  </p:cSld>
  <p:clrMap bg1="lt1" tx1="dk1" bg2="lt2" tx2="dk2" accent1="accent1" accent2="accent2" accent3="accent3" accent4="accent4" accent5="accent5" accent6="accent6" hlink="hlink" folHlink="folHlink"/>
  <p:sldLayoutIdLst>
    <p:sldLayoutId id="2147483776" r:id="rId1"/>
    <p:sldLayoutId id="2147483777" r:id="rId2"/>
    <p:sldLayoutId id="2147483778" r:id="rId3"/>
    <p:sldLayoutId id="2147483779" r:id="rId4"/>
    <p:sldLayoutId id="2147483780" r:id="rId5"/>
    <p:sldLayoutId id="2147483811" r:id="rId6"/>
    <p:sldLayoutId id="2147483781" r:id="rId7"/>
    <p:sldLayoutId id="2147483782" r:id="rId8"/>
    <p:sldLayoutId id="2147483783" r:id="rId9"/>
    <p:sldLayoutId id="2147483784" r:id="rId10"/>
    <p:sldLayoutId id="2147483785" r:id="rId11"/>
    <p:sldLayoutId id="2147483786" r:id="rId12"/>
  </p:sldLayoutIdLst>
  <p:hf hdr="0" ftr="0" dt="0"/>
  <p:txStyles>
    <p:titleStyle>
      <a:lvl1pPr algn="ctr" defTabSz="914353" rtl="0" eaLnBrk="1" latinLnBrk="1" hangingPunct="1">
        <a:spcBef>
          <a:spcPct val="0"/>
        </a:spcBef>
        <a:buNone/>
        <a:defRPr sz="4400" kern="1200">
          <a:solidFill>
            <a:schemeClr val="tx1"/>
          </a:solidFill>
          <a:latin typeface="+mj-lt"/>
          <a:ea typeface="+mj-ea"/>
          <a:cs typeface="+mj-cs"/>
        </a:defRPr>
      </a:lvl1pPr>
    </p:titleStyle>
    <p:bodyStyle>
      <a:lvl1pPr marL="342882" indent="-342882" algn="l" defTabSz="914353"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12" indent="-285736" algn="l" defTabSz="914353"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2942" indent="-228588" algn="l" defTabSz="914353"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118"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295"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471"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648"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8825"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001" indent="-228588" algn="l" defTabSz="914353"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353" rtl="0" eaLnBrk="1" latinLnBrk="1" hangingPunct="1">
        <a:defRPr sz="1800" kern="1200">
          <a:solidFill>
            <a:schemeClr val="tx1"/>
          </a:solidFill>
          <a:latin typeface="+mn-lt"/>
          <a:ea typeface="+mn-ea"/>
          <a:cs typeface="+mn-cs"/>
        </a:defRPr>
      </a:lvl1pPr>
      <a:lvl2pPr marL="457177" algn="l" defTabSz="914353" rtl="0" eaLnBrk="1" latinLnBrk="1" hangingPunct="1">
        <a:defRPr sz="1800" kern="1200">
          <a:solidFill>
            <a:schemeClr val="tx1"/>
          </a:solidFill>
          <a:latin typeface="+mn-lt"/>
          <a:ea typeface="+mn-ea"/>
          <a:cs typeface="+mn-cs"/>
        </a:defRPr>
      </a:lvl2pPr>
      <a:lvl3pPr marL="914353" algn="l" defTabSz="914353" rtl="0" eaLnBrk="1" latinLnBrk="1" hangingPunct="1">
        <a:defRPr sz="1800" kern="1200">
          <a:solidFill>
            <a:schemeClr val="tx1"/>
          </a:solidFill>
          <a:latin typeface="+mn-lt"/>
          <a:ea typeface="+mn-ea"/>
          <a:cs typeface="+mn-cs"/>
        </a:defRPr>
      </a:lvl3pPr>
      <a:lvl4pPr marL="1371530" algn="l" defTabSz="914353" rtl="0" eaLnBrk="1" latinLnBrk="1" hangingPunct="1">
        <a:defRPr sz="1800" kern="1200">
          <a:solidFill>
            <a:schemeClr val="tx1"/>
          </a:solidFill>
          <a:latin typeface="+mn-lt"/>
          <a:ea typeface="+mn-ea"/>
          <a:cs typeface="+mn-cs"/>
        </a:defRPr>
      </a:lvl4pPr>
      <a:lvl5pPr marL="1828706" algn="l" defTabSz="914353" rtl="0" eaLnBrk="1" latinLnBrk="1" hangingPunct="1">
        <a:defRPr sz="1800" kern="1200">
          <a:solidFill>
            <a:schemeClr val="tx1"/>
          </a:solidFill>
          <a:latin typeface="+mn-lt"/>
          <a:ea typeface="+mn-ea"/>
          <a:cs typeface="+mn-cs"/>
        </a:defRPr>
      </a:lvl5pPr>
      <a:lvl6pPr marL="2285883" algn="l" defTabSz="914353" rtl="0" eaLnBrk="1" latinLnBrk="1" hangingPunct="1">
        <a:defRPr sz="1800" kern="1200">
          <a:solidFill>
            <a:schemeClr val="tx1"/>
          </a:solidFill>
          <a:latin typeface="+mn-lt"/>
          <a:ea typeface="+mn-ea"/>
          <a:cs typeface="+mn-cs"/>
        </a:defRPr>
      </a:lvl6pPr>
      <a:lvl7pPr marL="2743060" algn="l" defTabSz="914353" rtl="0" eaLnBrk="1" latinLnBrk="1" hangingPunct="1">
        <a:defRPr sz="1800" kern="1200">
          <a:solidFill>
            <a:schemeClr val="tx1"/>
          </a:solidFill>
          <a:latin typeface="+mn-lt"/>
          <a:ea typeface="+mn-ea"/>
          <a:cs typeface="+mn-cs"/>
        </a:defRPr>
      </a:lvl7pPr>
      <a:lvl8pPr marL="3200236" algn="l" defTabSz="914353" rtl="0" eaLnBrk="1" latinLnBrk="1" hangingPunct="1">
        <a:defRPr sz="1800" kern="1200">
          <a:solidFill>
            <a:schemeClr val="tx1"/>
          </a:solidFill>
          <a:latin typeface="+mn-lt"/>
          <a:ea typeface="+mn-ea"/>
          <a:cs typeface="+mn-cs"/>
        </a:defRPr>
      </a:lvl8pPr>
      <a:lvl9pPr marL="3657413" algn="l" defTabSz="914353"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hyperlink" Target="mailto:info@wilusgroup.com" TargetMode="External"/><Relationship Id="rId2" Type="http://schemas.openxmlformats.org/officeDocument/2006/relationships/notesSlide" Target="../notesSlides/notesSlide2.xml"/><Relationship Id="rId1" Type="http://schemas.openxmlformats.org/officeDocument/2006/relationships/slideLayout" Target="../slideLayouts/slideLayout11.xml"/><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2339752" y="2204864"/>
            <a:ext cx="6624736" cy="1323435"/>
          </a:xfrm>
          <a:prstGeom prst="rect">
            <a:avLst/>
          </a:prstGeom>
          <a:noFill/>
        </p:spPr>
        <p:txBody>
          <a:bodyPr wrap="square" lIns="91435" tIns="45718" rIns="91435" bIns="45718" rtlCol="0">
            <a:spAutoFit/>
          </a:bodyPr>
          <a:lstStyle/>
          <a:p>
            <a:pPr defTabSz="914353" fontAlgn="auto" latinLnBrk="0">
              <a:spcBef>
                <a:spcPts val="0"/>
              </a:spcBef>
              <a:spcAft>
                <a:spcPts val="0"/>
              </a:spcAft>
            </a:pPr>
            <a:r>
              <a:rPr kumimoji="0" lang="en-US" altLang="ko-KR" sz="3200" b="1" dirty="0">
                <a:solidFill>
                  <a:prstClr val="white">
                    <a:lumMod val="75000"/>
                  </a:prstClr>
                </a:solidFill>
                <a:latin typeface="Century Gothic"/>
                <a:ea typeface="맑은 고딕"/>
                <a:cs typeface="Century Gothic"/>
              </a:rPr>
              <a:t>JVET-AB0115</a:t>
            </a:r>
          </a:p>
          <a:p>
            <a:pPr defTabSz="914353" fontAlgn="auto" latinLnBrk="0">
              <a:spcBef>
                <a:spcPts val="0"/>
              </a:spcBef>
              <a:spcAft>
                <a:spcPts val="0"/>
              </a:spcAft>
            </a:pPr>
            <a:r>
              <a:rPr kumimoji="0" lang="en-US" altLang="ko-KR" sz="2400" b="1" dirty="0">
                <a:solidFill>
                  <a:prstClr val="white">
                    <a:lumMod val="75000"/>
                  </a:prstClr>
                </a:solidFill>
                <a:latin typeface="Century Gothic"/>
                <a:ea typeface="맑은 고딕"/>
                <a:cs typeface="Century Gothic"/>
              </a:rPr>
              <a:t>EE2-1.14 related: Modifications of MTS and LFNST for </a:t>
            </a:r>
            <a:r>
              <a:rPr kumimoji="0" lang="en-US" altLang="ko-KR" sz="2400" b="1" dirty="0" err="1">
                <a:solidFill>
                  <a:prstClr val="white">
                    <a:lumMod val="75000"/>
                  </a:prstClr>
                </a:solidFill>
                <a:latin typeface="Century Gothic"/>
                <a:ea typeface="맑은 고딕"/>
                <a:cs typeface="Century Gothic"/>
              </a:rPr>
              <a:t>IntraTMP</a:t>
            </a:r>
            <a:r>
              <a:rPr kumimoji="0" lang="en-US" altLang="ko-KR" sz="2400" b="1" dirty="0">
                <a:solidFill>
                  <a:prstClr val="white">
                    <a:lumMod val="75000"/>
                  </a:prstClr>
                </a:solidFill>
                <a:latin typeface="Century Gothic"/>
                <a:ea typeface="맑은 고딕"/>
                <a:cs typeface="Century Gothic"/>
              </a:rPr>
              <a:t> coded block</a:t>
            </a:r>
          </a:p>
        </p:txBody>
      </p:sp>
      <p:sp>
        <p:nvSpPr>
          <p:cNvPr id="6" name="TextBox 5"/>
          <p:cNvSpPr txBox="1"/>
          <p:nvPr/>
        </p:nvSpPr>
        <p:spPr>
          <a:xfrm>
            <a:off x="2483768" y="4050361"/>
            <a:ext cx="6264698" cy="3077762"/>
          </a:xfrm>
          <a:prstGeom prst="rect">
            <a:avLst/>
          </a:prstGeom>
          <a:noFill/>
        </p:spPr>
        <p:txBody>
          <a:bodyPr wrap="square" lIns="91435" tIns="45718" rIns="91435" bIns="45718" rtlCol="0">
            <a:spAutoFit/>
          </a:bodyPr>
          <a:lstStyle/>
          <a:p>
            <a:pPr defTabSz="914353" fontAlgn="auto">
              <a:spcBef>
                <a:spcPts val="0"/>
              </a:spcBef>
              <a:spcAft>
                <a:spcPts val="0"/>
              </a:spcAft>
            </a:pPr>
            <a:r>
              <a:rPr kumimoji="0" lang="en-US" altLang="ko-KR" sz="2400" b="1" dirty="0">
                <a:solidFill>
                  <a:srgbClr val="C87819"/>
                </a:solidFill>
                <a:latin typeface="Century Gothic"/>
                <a:ea typeface="맑은 고딕"/>
                <a:cs typeface="Century Gothic"/>
              </a:rPr>
              <a:t>D. Kim, K. Kim, J. Son, J. Kwak(WILUS)</a:t>
            </a:r>
          </a:p>
          <a:p>
            <a:pPr defTabSz="914353" fontAlgn="auto">
              <a:spcBef>
                <a:spcPts val="0"/>
              </a:spcBef>
              <a:spcAft>
                <a:spcPts val="0"/>
              </a:spcAft>
            </a:pPr>
            <a:r>
              <a:rPr kumimoji="0" lang="en-US" altLang="ko-KR" sz="2400" b="1" dirty="0">
                <a:solidFill>
                  <a:srgbClr val="C87819"/>
                </a:solidFill>
                <a:latin typeface="Century Gothic"/>
                <a:ea typeface="맑은 고딕"/>
                <a:cs typeface="Century Gothic"/>
              </a:rPr>
              <a:t>K. Naser, T. Poirier, F. Galpin, </a:t>
            </a:r>
            <a:r>
              <a:rPr kumimoji="0" lang="en-US" altLang="ko-KR" sz="2400" b="1" dirty="0" err="1">
                <a:solidFill>
                  <a:srgbClr val="C87819"/>
                </a:solidFill>
                <a:latin typeface="Century Gothic"/>
                <a:ea typeface="맑은 고딕"/>
                <a:cs typeface="Century Gothic"/>
              </a:rPr>
              <a:t>A.Robert</a:t>
            </a:r>
            <a:r>
              <a:rPr kumimoji="0" lang="en-US" altLang="ko-KR" sz="2400" b="1" dirty="0">
                <a:solidFill>
                  <a:srgbClr val="C87819"/>
                </a:solidFill>
                <a:latin typeface="Century Gothic"/>
                <a:ea typeface="맑은 고딕"/>
                <a:cs typeface="Century Gothic"/>
              </a:rPr>
              <a:t>(</a:t>
            </a:r>
            <a:r>
              <a:rPr kumimoji="0" lang="en-US" altLang="ko-KR" sz="2400" b="1" dirty="0" err="1">
                <a:solidFill>
                  <a:srgbClr val="C87819"/>
                </a:solidFill>
                <a:latin typeface="Century Gothic"/>
                <a:ea typeface="맑은 고딕"/>
                <a:cs typeface="Century Gothic"/>
              </a:rPr>
              <a:t>InterDigital</a:t>
            </a:r>
            <a:r>
              <a:rPr kumimoji="0" lang="en-US" altLang="ko-KR" sz="2400" b="1" dirty="0">
                <a:solidFill>
                  <a:srgbClr val="C87819"/>
                </a:solidFill>
                <a:latin typeface="Century Gothic"/>
                <a:ea typeface="맑은 고딕"/>
                <a:cs typeface="Century Gothic"/>
              </a:rPr>
              <a:t>)</a:t>
            </a:r>
          </a:p>
          <a:p>
            <a:pPr defTabSz="914353" fontAlgn="auto">
              <a:spcBef>
                <a:spcPts val="0"/>
              </a:spcBef>
              <a:spcAft>
                <a:spcPts val="0"/>
              </a:spcAft>
            </a:pPr>
            <a:endParaRPr kumimoji="0" lang="en-US" altLang="ko-KR" sz="2400" b="1" dirty="0">
              <a:solidFill>
                <a:srgbClr val="C87819"/>
              </a:solidFill>
              <a:latin typeface="Century Gothic"/>
              <a:ea typeface="맑은 고딕"/>
              <a:cs typeface="Century Gothic"/>
            </a:endParaRPr>
          </a:p>
          <a:p>
            <a:pPr defTabSz="914353" fontAlgn="auto">
              <a:spcBef>
                <a:spcPts val="0"/>
              </a:spcBef>
              <a:spcAft>
                <a:spcPts val="0"/>
              </a:spcAft>
            </a:pPr>
            <a:r>
              <a:rPr kumimoji="0" lang="en-US" altLang="ko-KR" sz="2400" b="1" dirty="0">
                <a:solidFill>
                  <a:srgbClr val="C87819"/>
                </a:solidFill>
                <a:latin typeface="Century Gothic"/>
                <a:ea typeface="맑은 고딕"/>
                <a:cs typeface="Century Gothic"/>
              </a:rPr>
              <a:t>Oct. 22, 2022</a:t>
            </a:r>
          </a:p>
          <a:p>
            <a:pPr defTabSz="914353" fontAlgn="auto">
              <a:spcBef>
                <a:spcPts val="0"/>
              </a:spcBef>
              <a:spcAft>
                <a:spcPts val="0"/>
              </a:spcAft>
            </a:pPr>
            <a:endParaRPr kumimoji="0" lang="en-US" altLang="ko-KR" sz="2400" b="1" dirty="0">
              <a:solidFill>
                <a:srgbClr val="C87819"/>
              </a:solidFill>
              <a:latin typeface="Century Gothic"/>
              <a:ea typeface="맑은 고딕"/>
              <a:cs typeface="Century Gothic"/>
            </a:endParaRPr>
          </a:p>
          <a:p>
            <a:pPr defTabSz="914353" fontAlgn="auto">
              <a:spcBef>
                <a:spcPts val="0"/>
              </a:spcBef>
              <a:spcAft>
                <a:spcPts val="0"/>
              </a:spcAft>
            </a:pPr>
            <a:r>
              <a:rPr kumimoji="0" lang="en-US" altLang="ko-KR" sz="2800" b="1" dirty="0">
                <a:solidFill>
                  <a:prstClr val="white">
                    <a:lumMod val="75000"/>
                  </a:prstClr>
                </a:solidFill>
                <a:latin typeface="Century Gothic"/>
                <a:ea typeface="맑은 고딕"/>
                <a:cs typeface="Century Gothic"/>
              </a:rPr>
              <a:t>WILUS Inc.</a:t>
            </a:r>
          </a:p>
          <a:p>
            <a:pPr defTabSz="914353" fontAlgn="auto">
              <a:spcBef>
                <a:spcPts val="0"/>
              </a:spcBef>
              <a:spcAft>
                <a:spcPts val="0"/>
              </a:spcAft>
            </a:pPr>
            <a:endParaRPr kumimoji="0" lang="en-US" altLang="ko-KR" sz="2200" b="1" dirty="0">
              <a:solidFill>
                <a:srgbClr val="C87819"/>
              </a:solidFill>
              <a:latin typeface="Century Gothic"/>
              <a:ea typeface="맑은 고딕"/>
              <a:cs typeface="Century Gothic"/>
            </a:endParaRPr>
          </a:p>
        </p:txBody>
      </p:sp>
    </p:spTree>
    <p:extLst>
      <p:ext uri="{BB962C8B-B14F-4D97-AF65-F5344CB8AC3E}">
        <p14:creationId xmlns:p14="http://schemas.microsoft.com/office/powerpoint/2010/main" val="3615953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2FBD07EC-43F0-D834-260C-DCC00AEA1DE2}"/>
              </a:ext>
            </a:extLst>
          </p:cNvPr>
          <p:cNvSpPr>
            <a:spLocks noGrp="1"/>
          </p:cNvSpPr>
          <p:nvPr>
            <p:ph type="title"/>
          </p:nvPr>
        </p:nvSpPr>
        <p:spPr/>
        <p:txBody>
          <a:bodyPr>
            <a:normAutofit/>
          </a:bodyPr>
          <a:lstStyle/>
          <a:p>
            <a:r>
              <a:rPr lang="en-US" altLang="ko-KR" sz="3200" dirty="0"/>
              <a:t>Introduction</a:t>
            </a:r>
            <a:endParaRPr lang="ko-KR" altLang="en-US" sz="3200" dirty="0"/>
          </a:p>
        </p:txBody>
      </p:sp>
      <p:sp>
        <p:nvSpPr>
          <p:cNvPr id="3" name="내용 개체 틀 2">
            <a:extLst>
              <a:ext uri="{FF2B5EF4-FFF2-40B4-BE49-F238E27FC236}">
                <a16:creationId xmlns:a16="http://schemas.microsoft.com/office/drawing/2014/main" id="{6BC5234A-004B-9014-156B-9CB9CCC7CF98}"/>
              </a:ext>
            </a:extLst>
          </p:cNvPr>
          <p:cNvSpPr>
            <a:spLocks noGrp="1"/>
          </p:cNvSpPr>
          <p:nvPr>
            <p:ph idx="1"/>
          </p:nvPr>
        </p:nvSpPr>
        <p:spPr/>
        <p:txBody>
          <a:bodyPr>
            <a:normAutofit/>
          </a:bodyPr>
          <a:lstStyle/>
          <a:p>
            <a:r>
              <a:rPr lang="en-US" altLang="ko-KR" sz="2200" dirty="0"/>
              <a:t>In ECM-6.0 [1], for a </a:t>
            </a:r>
            <a:r>
              <a:rPr lang="en-US" altLang="ko-KR" sz="2200" dirty="0" err="1"/>
              <a:t>IntraTMP</a:t>
            </a:r>
            <a:r>
              <a:rPr lang="en-US" altLang="ko-KR" sz="2200" dirty="0"/>
              <a:t> coded block, the operation of transform is as follows:</a:t>
            </a:r>
          </a:p>
          <a:p>
            <a:pPr lvl="1"/>
            <a:r>
              <a:rPr lang="en-US" altLang="ko-KR" sz="1900" dirty="0"/>
              <a:t>Primary transform:</a:t>
            </a:r>
          </a:p>
          <a:p>
            <a:pPr lvl="2"/>
            <a:r>
              <a:rPr lang="en-US" altLang="ko-KR" sz="1700" dirty="0"/>
              <a:t>Default: {DCT2, DCT2}</a:t>
            </a:r>
          </a:p>
          <a:p>
            <a:pPr lvl="2"/>
            <a:r>
              <a:rPr lang="en-US" altLang="ko-KR" sz="1700" dirty="0"/>
              <a:t>If 4 &lt;= width &lt;= 16, </a:t>
            </a:r>
            <a:r>
              <a:rPr lang="en-US" altLang="ko-KR" sz="1700" dirty="0" err="1"/>
              <a:t>trTypeHor</a:t>
            </a:r>
            <a:r>
              <a:rPr lang="en-US" altLang="ko-KR" sz="1700" dirty="0"/>
              <a:t> is DST7</a:t>
            </a:r>
          </a:p>
          <a:p>
            <a:pPr lvl="2"/>
            <a:r>
              <a:rPr lang="en-US" altLang="ko-KR" sz="1700" dirty="0"/>
              <a:t>If 4 &lt;= height &lt;= 16, </a:t>
            </a:r>
            <a:r>
              <a:rPr lang="en-US" altLang="ko-KR" sz="1700" dirty="0" err="1"/>
              <a:t>trTypeVer</a:t>
            </a:r>
            <a:r>
              <a:rPr lang="en-US" altLang="ko-KR" sz="1700" dirty="0"/>
              <a:t> is DST7 </a:t>
            </a:r>
          </a:p>
          <a:p>
            <a:pPr lvl="1"/>
            <a:r>
              <a:rPr lang="en-US" altLang="ko-KR" sz="1900" dirty="0"/>
              <a:t>Secondary transform:</a:t>
            </a:r>
          </a:p>
          <a:p>
            <a:pPr lvl="2"/>
            <a:r>
              <a:rPr lang="en-US" altLang="ko-KR" sz="1700" dirty="0"/>
              <a:t>LFNST transform set 0. If the current block is </a:t>
            </a:r>
            <a:r>
              <a:rPr lang="en-US" altLang="ko-KR" sz="1700" dirty="0" err="1"/>
              <a:t>IntraTMP</a:t>
            </a:r>
            <a:r>
              <a:rPr lang="en-US" altLang="ko-KR" sz="1700" dirty="0"/>
              <a:t> coded block, </a:t>
            </a:r>
            <a:r>
              <a:rPr lang="en-US" altLang="ko-KR" sz="1700" dirty="0" err="1"/>
              <a:t>predModeIntra</a:t>
            </a:r>
            <a:r>
              <a:rPr lang="en-US" altLang="ko-KR" sz="1700" dirty="0"/>
              <a:t> is mapped to PLANAR.</a:t>
            </a:r>
          </a:p>
          <a:p>
            <a:pPr lvl="2"/>
            <a:endParaRPr lang="en-US" altLang="ko-KR" sz="1700" dirty="0"/>
          </a:p>
          <a:p>
            <a:r>
              <a:rPr lang="en-US" altLang="ko-KR" sz="2200" dirty="0"/>
              <a:t>In ECM-6.0 [1], a traditional intra prediction mode is derived based on DIMD. </a:t>
            </a:r>
          </a:p>
          <a:p>
            <a:r>
              <a:rPr lang="en-US" altLang="ko-KR" sz="2200" dirty="0"/>
              <a:t>In the last JVET meeting, enabling </a:t>
            </a:r>
            <a:r>
              <a:rPr lang="en-US" altLang="ko-KR" sz="2200" dirty="0" err="1"/>
              <a:t>IntraTMP</a:t>
            </a:r>
            <a:r>
              <a:rPr lang="en-US" altLang="ko-KR" sz="2200" dirty="0"/>
              <a:t> for camera-captured content was adopted to EE2-TEST-1.14.</a:t>
            </a:r>
          </a:p>
          <a:p>
            <a:endParaRPr lang="en-US" altLang="ko-KR" dirty="0"/>
          </a:p>
          <a:p>
            <a:endParaRPr lang="ko-KR" altLang="en-US" dirty="0"/>
          </a:p>
        </p:txBody>
      </p:sp>
    </p:spTree>
    <p:extLst>
      <p:ext uri="{BB962C8B-B14F-4D97-AF65-F5344CB8AC3E}">
        <p14:creationId xmlns:p14="http://schemas.microsoft.com/office/powerpoint/2010/main" val="31048709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1F5A5262-73D5-B588-242D-3F1E5354F8CC}"/>
              </a:ext>
            </a:extLst>
          </p:cNvPr>
          <p:cNvSpPr>
            <a:spLocks noGrp="1"/>
          </p:cNvSpPr>
          <p:nvPr>
            <p:ph type="title"/>
          </p:nvPr>
        </p:nvSpPr>
        <p:spPr/>
        <p:txBody>
          <a:bodyPr>
            <a:normAutofit/>
          </a:bodyPr>
          <a:lstStyle/>
          <a:p>
            <a:r>
              <a:rPr lang="en-US" altLang="ko-KR" sz="3200" dirty="0"/>
              <a:t>Proposed methods</a:t>
            </a:r>
            <a:endParaRPr lang="ko-KR" altLang="en-US" sz="3200" dirty="0"/>
          </a:p>
        </p:txBody>
      </p:sp>
      <p:sp>
        <p:nvSpPr>
          <p:cNvPr id="3" name="내용 개체 틀 2">
            <a:extLst>
              <a:ext uri="{FF2B5EF4-FFF2-40B4-BE49-F238E27FC236}">
                <a16:creationId xmlns:a16="http://schemas.microsoft.com/office/drawing/2014/main" id="{0C69DB18-D02F-BFD8-D036-A2F6394A7C4E}"/>
              </a:ext>
            </a:extLst>
          </p:cNvPr>
          <p:cNvSpPr>
            <a:spLocks noGrp="1"/>
          </p:cNvSpPr>
          <p:nvPr>
            <p:ph idx="1"/>
          </p:nvPr>
        </p:nvSpPr>
        <p:spPr/>
        <p:txBody>
          <a:bodyPr>
            <a:normAutofit lnSpcReduction="10000"/>
          </a:bodyPr>
          <a:lstStyle/>
          <a:p>
            <a:r>
              <a:rPr lang="en-US" altLang="ko-KR" sz="2200" dirty="0"/>
              <a:t>Method 1: For an </a:t>
            </a:r>
            <a:r>
              <a:rPr lang="en-US" altLang="ko-KR" sz="2200" dirty="0" err="1"/>
              <a:t>IntraTMP</a:t>
            </a:r>
            <a:r>
              <a:rPr lang="en-US" altLang="ko-KR" sz="2200" dirty="0"/>
              <a:t> coded block, it is proposed to utilize DIMD to derive an intra prediction mode to select the MTS transform set or the LFNST transform set. </a:t>
            </a:r>
          </a:p>
          <a:p>
            <a:pPr lvl="1"/>
            <a:r>
              <a:rPr lang="en-US" altLang="ko-KR" sz="1800" dirty="0"/>
              <a:t>Meanwhile, the block size-based implicit selection of MTS kernel for an </a:t>
            </a:r>
            <a:r>
              <a:rPr lang="en-US" altLang="ko-KR" sz="1800" dirty="0" err="1"/>
              <a:t>IntraTMP</a:t>
            </a:r>
            <a:r>
              <a:rPr lang="en-US" altLang="ko-KR" sz="1800" dirty="0"/>
              <a:t> coded block is disabled</a:t>
            </a:r>
          </a:p>
          <a:p>
            <a:pPr lvl="1"/>
            <a:endParaRPr lang="en-US" altLang="ko-KR" sz="1800" dirty="0"/>
          </a:p>
          <a:p>
            <a:pPr lvl="1"/>
            <a:endParaRPr lang="en-US" altLang="ko-KR" sz="1800" dirty="0"/>
          </a:p>
          <a:p>
            <a:pPr lvl="1"/>
            <a:endParaRPr lang="en-US" altLang="ko-KR" sz="1800" dirty="0"/>
          </a:p>
          <a:p>
            <a:pPr lvl="1"/>
            <a:endParaRPr lang="en-US" altLang="ko-KR" sz="1800" dirty="0"/>
          </a:p>
          <a:p>
            <a:pPr lvl="1"/>
            <a:endParaRPr lang="en-US" altLang="ko-KR" sz="1800" dirty="0"/>
          </a:p>
          <a:p>
            <a:pPr lvl="1"/>
            <a:endParaRPr lang="en-US" altLang="ko-KR" sz="1800" dirty="0"/>
          </a:p>
          <a:p>
            <a:r>
              <a:rPr lang="en-US" altLang="ko-KR" sz="2200" dirty="0"/>
              <a:t>Method 2: For all </a:t>
            </a:r>
            <a:r>
              <a:rPr lang="en-US" altLang="ko-KR" sz="2200" dirty="0" err="1"/>
              <a:t>IntraTMP</a:t>
            </a:r>
            <a:r>
              <a:rPr lang="en-US" altLang="ko-KR" sz="2200" dirty="0"/>
              <a:t> coded blocks, it is proposed to utilize DIMD to derive an intra prediction mode. Then the derived intra prediction is stored and used for generating MPM list of the neighbor intra prediction blocks.</a:t>
            </a:r>
          </a:p>
        </p:txBody>
      </p:sp>
      <p:pic>
        <p:nvPicPr>
          <p:cNvPr id="4" name="그림 3">
            <a:extLst>
              <a:ext uri="{FF2B5EF4-FFF2-40B4-BE49-F238E27FC236}">
                <a16:creationId xmlns:a16="http://schemas.microsoft.com/office/drawing/2014/main" id="{0DDD0141-2828-DF65-B32A-04FB4A3119BC}"/>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51946" y="2996952"/>
            <a:ext cx="5440107" cy="1584176"/>
          </a:xfrm>
          <a:prstGeom prst="rect">
            <a:avLst/>
          </a:prstGeom>
          <a:noFill/>
        </p:spPr>
      </p:pic>
    </p:spTree>
    <p:extLst>
      <p:ext uri="{BB962C8B-B14F-4D97-AF65-F5344CB8AC3E}">
        <p14:creationId xmlns:p14="http://schemas.microsoft.com/office/powerpoint/2010/main" val="3654172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334B83B-3AA8-0988-4A7E-DDBE37F9EE62}"/>
              </a:ext>
            </a:extLst>
          </p:cNvPr>
          <p:cNvSpPr>
            <a:spLocks noGrp="1"/>
          </p:cNvSpPr>
          <p:nvPr>
            <p:ph type="title"/>
          </p:nvPr>
        </p:nvSpPr>
        <p:spPr/>
        <p:txBody>
          <a:bodyPr>
            <a:normAutofit/>
          </a:bodyPr>
          <a:lstStyle/>
          <a:p>
            <a:r>
              <a:rPr lang="en-US" altLang="ko-KR" sz="3200" dirty="0"/>
              <a:t>Test Results</a:t>
            </a:r>
            <a:endParaRPr lang="ko-KR" altLang="en-US" sz="3200" dirty="0"/>
          </a:p>
        </p:txBody>
      </p:sp>
      <p:sp>
        <p:nvSpPr>
          <p:cNvPr id="3" name="내용 개체 틀 2">
            <a:extLst>
              <a:ext uri="{FF2B5EF4-FFF2-40B4-BE49-F238E27FC236}">
                <a16:creationId xmlns:a16="http://schemas.microsoft.com/office/drawing/2014/main" id="{D0D36BAC-67D5-9A65-9CDF-5BC9AF9B8913}"/>
              </a:ext>
            </a:extLst>
          </p:cNvPr>
          <p:cNvSpPr>
            <a:spLocks noGrp="1"/>
          </p:cNvSpPr>
          <p:nvPr>
            <p:ph idx="1"/>
          </p:nvPr>
        </p:nvSpPr>
        <p:spPr>
          <a:xfrm>
            <a:off x="479434" y="1196752"/>
            <a:ext cx="8229600" cy="4857403"/>
          </a:xfrm>
        </p:spPr>
        <p:txBody>
          <a:bodyPr>
            <a:normAutofit/>
          </a:bodyPr>
          <a:lstStyle/>
          <a:p>
            <a:r>
              <a:rPr lang="en-US" altLang="ko-KR" sz="1800" dirty="0"/>
              <a:t>Method 1: Modifications of MTS and LFNST for </a:t>
            </a:r>
            <a:r>
              <a:rPr lang="en-US" altLang="ko-KR" sz="1800" dirty="0" err="1"/>
              <a:t>IntraTMP</a:t>
            </a:r>
            <a:r>
              <a:rPr lang="en-US" altLang="ko-KR" sz="1800" dirty="0"/>
              <a:t> coded blocks</a:t>
            </a:r>
          </a:p>
        </p:txBody>
      </p:sp>
      <p:graphicFrame>
        <p:nvGraphicFramePr>
          <p:cNvPr id="4" name="표 3">
            <a:extLst>
              <a:ext uri="{FF2B5EF4-FFF2-40B4-BE49-F238E27FC236}">
                <a16:creationId xmlns:a16="http://schemas.microsoft.com/office/drawing/2014/main" id="{0A328171-DE9E-3EE7-6FDB-E71A82E71C5F}"/>
              </a:ext>
            </a:extLst>
          </p:cNvPr>
          <p:cNvGraphicFramePr>
            <a:graphicFrameLocks noGrp="1"/>
          </p:cNvGraphicFramePr>
          <p:nvPr>
            <p:extLst>
              <p:ext uri="{D42A27DB-BD31-4B8C-83A1-F6EECF244321}">
                <p14:modId xmlns:p14="http://schemas.microsoft.com/office/powerpoint/2010/main" val="1114853658"/>
              </p:ext>
            </p:extLst>
          </p:nvPr>
        </p:nvGraphicFramePr>
        <p:xfrm>
          <a:off x="5077251" y="2391651"/>
          <a:ext cx="3779915" cy="1943100"/>
        </p:xfrm>
        <a:graphic>
          <a:graphicData uri="http://schemas.openxmlformats.org/drawingml/2006/table">
            <a:tbl>
              <a:tblPr/>
              <a:tblGrid>
                <a:gridCol w="1079975">
                  <a:extLst>
                    <a:ext uri="{9D8B030D-6E8A-4147-A177-3AD203B41FA5}">
                      <a16:colId xmlns:a16="http://schemas.microsoft.com/office/drawing/2014/main" val="288624468"/>
                    </a:ext>
                  </a:extLst>
                </a:gridCol>
                <a:gridCol w="539988">
                  <a:extLst>
                    <a:ext uri="{9D8B030D-6E8A-4147-A177-3AD203B41FA5}">
                      <a16:colId xmlns:a16="http://schemas.microsoft.com/office/drawing/2014/main" val="11810205"/>
                    </a:ext>
                  </a:extLst>
                </a:gridCol>
                <a:gridCol w="539988">
                  <a:extLst>
                    <a:ext uri="{9D8B030D-6E8A-4147-A177-3AD203B41FA5}">
                      <a16:colId xmlns:a16="http://schemas.microsoft.com/office/drawing/2014/main" val="1236638620"/>
                    </a:ext>
                  </a:extLst>
                </a:gridCol>
                <a:gridCol w="539988">
                  <a:extLst>
                    <a:ext uri="{9D8B030D-6E8A-4147-A177-3AD203B41FA5}">
                      <a16:colId xmlns:a16="http://schemas.microsoft.com/office/drawing/2014/main" val="816848699"/>
                    </a:ext>
                  </a:extLst>
                </a:gridCol>
                <a:gridCol w="539988">
                  <a:extLst>
                    <a:ext uri="{9D8B030D-6E8A-4147-A177-3AD203B41FA5}">
                      <a16:colId xmlns:a16="http://schemas.microsoft.com/office/drawing/2014/main" val="401831396"/>
                    </a:ext>
                  </a:extLst>
                </a:gridCol>
                <a:gridCol w="539988">
                  <a:extLst>
                    <a:ext uri="{9D8B030D-6E8A-4147-A177-3AD203B41FA5}">
                      <a16:colId xmlns:a16="http://schemas.microsoft.com/office/drawing/2014/main" val="2227734826"/>
                    </a:ext>
                  </a:extLst>
                </a:gridCol>
              </a:tblGrid>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All Intra Main 10 </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824133448"/>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 EE2-TEST-1.14</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584084866"/>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4763" marR="4763" marT="476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4763" marR="4763" marT="476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EncT</a:t>
                      </a:r>
                    </a:p>
                  </a:txBody>
                  <a:tcPr marL="4763" marR="4763" marT="476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DecT</a:t>
                      </a: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28828931"/>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A1</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-0.01%</a:t>
                      </a:r>
                    </a:p>
                  </a:txBody>
                  <a:tcPr marL="4763" marR="4763" marT="476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-0.04%</a:t>
                      </a:r>
                    </a:p>
                  </a:txBody>
                  <a:tcPr marL="4763" marR="4763" marT="476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4763" marR="4763" marT="476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a:t>
                      </a:r>
                    </a:p>
                  </a:txBody>
                  <a:tcPr marL="4763" marR="4763" marT="476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a:t>
                      </a:r>
                    </a:p>
                  </a:txBody>
                  <a:tcPr marL="4763" marR="4763" marT="476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81310808"/>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A2</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-0.04%</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-0.03%</a:t>
                      </a:r>
                    </a:p>
                  </a:txBody>
                  <a:tcPr marL="4763" marR="4763" marT="4763"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-0.11%</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35446979"/>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B</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-0.05%</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-0.09%</a:t>
                      </a:r>
                    </a:p>
                  </a:txBody>
                  <a:tcPr marL="4763" marR="4763" marT="4763"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-0.04%</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56317973"/>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C</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-0.04%</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0.06%</a:t>
                      </a:r>
                    </a:p>
                  </a:txBody>
                  <a:tcPr marL="4763" marR="4763" marT="4763"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-0.06%</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99598070"/>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E</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-0.11%</a:t>
                      </a:r>
                    </a:p>
                  </a:txBody>
                  <a:tcPr marL="4763" marR="4763" marT="476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-0.03%</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-0.04%</a:t>
                      </a:r>
                    </a:p>
                  </a:txBody>
                  <a:tcPr marL="4763" marR="4763" marT="476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a:t>
                      </a:r>
                    </a:p>
                  </a:txBody>
                  <a:tcPr marL="4763" marR="4763" marT="476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a:t>
                      </a: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495138"/>
                  </a:ext>
                </a:extLst>
              </a:tr>
              <a:tr h="161925">
                <a:tc>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Overall </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-0.05%</a:t>
                      </a:r>
                    </a:p>
                  </a:txBody>
                  <a:tcPr marL="4763" marR="4763" marT="476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-0.03%</a:t>
                      </a:r>
                    </a:p>
                  </a:txBody>
                  <a:tcPr marL="4763" marR="4763" marT="476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-0.05%</a:t>
                      </a:r>
                    </a:p>
                  </a:txBody>
                  <a:tcPr marL="4763" marR="4763" marT="476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a:t>
                      </a:r>
                    </a:p>
                  </a:txBody>
                  <a:tcPr marL="4763" marR="4763" marT="476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a:t>
                      </a:r>
                    </a:p>
                  </a:txBody>
                  <a:tcPr marL="4763" marR="4763" marT="476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7423116"/>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D</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0.00%</a:t>
                      </a:r>
                    </a:p>
                  </a:txBody>
                  <a:tcPr marL="4763" marR="4763" marT="476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0.06%</a:t>
                      </a:r>
                    </a:p>
                  </a:txBody>
                  <a:tcPr marL="4763" marR="4763" marT="476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0.11%</a:t>
                      </a:r>
                    </a:p>
                  </a:txBody>
                  <a:tcPr marL="4763" marR="4763" marT="476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a:t>
                      </a:r>
                    </a:p>
                  </a:txBody>
                  <a:tcPr marL="4763" marR="4763" marT="476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a:t>
                      </a:r>
                    </a:p>
                  </a:txBody>
                  <a:tcPr marL="4763" marR="4763" marT="476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192220391"/>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F</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56921085"/>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TGM</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4763" marR="4763" marT="476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#DIV/0!</a:t>
                      </a: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00697600"/>
                  </a:ext>
                </a:extLst>
              </a:tr>
            </a:tbl>
          </a:graphicData>
        </a:graphic>
      </p:graphicFrame>
      <p:graphicFrame>
        <p:nvGraphicFramePr>
          <p:cNvPr id="5" name="표 4">
            <a:extLst>
              <a:ext uri="{FF2B5EF4-FFF2-40B4-BE49-F238E27FC236}">
                <a16:creationId xmlns:a16="http://schemas.microsoft.com/office/drawing/2014/main" id="{775EB26A-3AD7-0116-6C68-FEF284791875}"/>
              </a:ext>
            </a:extLst>
          </p:cNvPr>
          <p:cNvGraphicFramePr>
            <a:graphicFrameLocks noGrp="1"/>
          </p:cNvGraphicFramePr>
          <p:nvPr>
            <p:extLst>
              <p:ext uri="{D42A27DB-BD31-4B8C-83A1-F6EECF244321}">
                <p14:modId xmlns:p14="http://schemas.microsoft.com/office/powerpoint/2010/main" val="2510897693"/>
              </p:ext>
            </p:extLst>
          </p:nvPr>
        </p:nvGraphicFramePr>
        <p:xfrm>
          <a:off x="5076056" y="4334751"/>
          <a:ext cx="3779916" cy="1943100"/>
        </p:xfrm>
        <a:graphic>
          <a:graphicData uri="http://schemas.openxmlformats.org/drawingml/2006/table">
            <a:tbl>
              <a:tblPr/>
              <a:tblGrid>
                <a:gridCol w="1079976">
                  <a:extLst>
                    <a:ext uri="{9D8B030D-6E8A-4147-A177-3AD203B41FA5}">
                      <a16:colId xmlns:a16="http://schemas.microsoft.com/office/drawing/2014/main" val="3556207637"/>
                    </a:ext>
                  </a:extLst>
                </a:gridCol>
                <a:gridCol w="539988">
                  <a:extLst>
                    <a:ext uri="{9D8B030D-6E8A-4147-A177-3AD203B41FA5}">
                      <a16:colId xmlns:a16="http://schemas.microsoft.com/office/drawing/2014/main" val="1754047952"/>
                    </a:ext>
                  </a:extLst>
                </a:gridCol>
                <a:gridCol w="539988">
                  <a:extLst>
                    <a:ext uri="{9D8B030D-6E8A-4147-A177-3AD203B41FA5}">
                      <a16:colId xmlns:a16="http://schemas.microsoft.com/office/drawing/2014/main" val="3463480352"/>
                    </a:ext>
                  </a:extLst>
                </a:gridCol>
                <a:gridCol w="539988">
                  <a:extLst>
                    <a:ext uri="{9D8B030D-6E8A-4147-A177-3AD203B41FA5}">
                      <a16:colId xmlns:a16="http://schemas.microsoft.com/office/drawing/2014/main" val="1242720093"/>
                    </a:ext>
                  </a:extLst>
                </a:gridCol>
                <a:gridCol w="539988">
                  <a:extLst>
                    <a:ext uri="{9D8B030D-6E8A-4147-A177-3AD203B41FA5}">
                      <a16:colId xmlns:a16="http://schemas.microsoft.com/office/drawing/2014/main" val="3965350649"/>
                    </a:ext>
                  </a:extLst>
                </a:gridCol>
                <a:gridCol w="539988">
                  <a:extLst>
                    <a:ext uri="{9D8B030D-6E8A-4147-A177-3AD203B41FA5}">
                      <a16:colId xmlns:a16="http://schemas.microsoft.com/office/drawing/2014/main" val="3469680933"/>
                    </a:ext>
                  </a:extLst>
                </a:gridCol>
              </a:tblGrid>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Random Access Main 10</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1554140160"/>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 EE2-TEST-1.14</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3913878619"/>
                  </a:ext>
                </a:extLst>
              </a:tr>
              <a:tr h="16192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4763" marR="4763" marT="476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4763" marR="4763" marT="476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EncT</a:t>
                      </a:r>
                    </a:p>
                  </a:txBody>
                  <a:tcPr marL="4763" marR="4763" marT="476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DecT</a:t>
                      </a: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38010569"/>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A1</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4763" marR="4763" marT="476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4763" marR="4763" marT="476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33671019"/>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A2</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98359688"/>
                  </a:ext>
                </a:extLst>
              </a:tr>
              <a:tr h="161925">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Class B</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115171292"/>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C</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0.04%</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0.24%</a:t>
                      </a:r>
                    </a:p>
                  </a:txBody>
                  <a:tcPr marL="4763" marR="4763" marT="4763"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-0.08%</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100%</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55098188"/>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E</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4763" marR="4763" marT="476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4763" marR="4763" marT="476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4763" marR="4763" marT="476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66029979"/>
                  </a:ext>
                </a:extLst>
              </a:tr>
              <a:tr h="161925">
                <a:tc>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Overall</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4763" marR="4763" marT="476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4763" marR="4763" marT="476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1076147"/>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D</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-0.03%</a:t>
                      </a:r>
                    </a:p>
                  </a:txBody>
                  <a:tcPr marL="4763" marR="4763" marT="476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-0.24%</a:t>
                      </a:r>
                    </a:p>
                  </a:txBody>
                  <a:tcPr marL="4763" marR="4763" marT="476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-0.27%</a:t>
                      </a:r>
                    </a:p>
                  </a:txBody>
                  <a:tcPr marL="4763" marR="4763" marT="476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99%</a:t>
                      </a:r>
                    </a:p>
                  </a:txBody>
                  <a:tcPr marL="4763" marR="4763" marT="476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99%</a:t>
                      </a:r>
                    </a:p>
                  </a:txBody>
                  <a:tcPr marL="4763" marR="4763" marT="476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84885690"/>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F</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12853090"/>
                  </a:ext>
                </a:extLst>
              </a:tr>
              <a:tr h="16192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TGM</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#DIV/0!</a:t>
                      </a:r>
                    </a:p>
                  </a:txBody>
                  <a:tcPr marL="4763" marR="4763" marT="476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#DIV/0!</a:t>
                      </a: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4104445"/>
                  </a:ext>
                </a:extLst>
              </a:tr>
            </a:tbl>
          </a:graphicData>
        </a:graphic>
      </p:graphicFrame>
      <p:sp>
        <p:nvSpPr>
          <p:cNvPr id="8" name="TextBox 7">
            <a:extLst>
              <a:ext uri="{FF2B5EF4-FFF2-40B4-BE49-F238E27FC236}">
                <a16:creationId xmlns:a16="http://schemas.microsoft.com/office/drawing/2014/main" id="{615C0495-F990-0ADA-89AA-852192D23DD1}"/>
              </a:ext>
            </a:extLst>
          </p:cNvPr>
          <p:cNvSpPr txBox="1"/>
          <p:nvPr/>
        </p:nvSpPr>
        <p:spPr>
          <a:xfrm>
            <a:off x="5148064" y="1983599"/>
            <a:ext cx="4320480" cy="276999"/>
          </a:xfrm>
          <a:prstGeom prst="rect">
            <a:avLst/>
          </a:prstGeom>
          <a:noFill/>
        </p:spPr>
        <p:txBody>
          <a:bodyPr wrap="square" rtlCol="0">
            <a:spAutoFit/>
          </a:bodyPr>
          <a:lstStyle/>
          <a:p>
            <a:r>
              <a:rPr lang="en-US" altLang="ko-KR" sz="1200" dirty="0">
                <a:latin typeface="Century Gothic"/>
                <a:ea typeface="+mn-ea"/>
              </a:rPr>
              <a:t>Table 2.</a:t>
            </a:r>
            <a:r>
              <a:rPr lang="ko-KR" altLang="en-US" sz="1200" dirty="0">
                <a:latin typeface="Century Gothic"/>
                <a:ea typeface="+mn-ea"/>
              </a:rPr>
              <a:t> </a:t>
            </a:r>
            <a:r>
              <a:rPr lang="en-US" altLang="ko-KR" sz="1200" dirty="0">
                <a:latin typeface="Century Gothic"/>
                <a:ea typeface="+mn-ea"/>
              </a:rPr>
              <a:t>the</a:t>
            </a:r>
            <a:r>
              <a:rPr lang="ko-KR" altLang="en-US" sz="1200" dirty="0">
                <a:latin typeface="Century Gothic"/>
                <a:ea typeface="+mn-ea"/>
              </a:rPr>
              <a:t> </a:t>
            </a:r>
            <a:r>
              <a:rPr lang="en-US" altLang="ko-KR" sz="1200" dirty="0">
                <a:latin typeface="Century Gothic"/>
                <a:ea typeface="+mn-ea"/>
              </a:rPr>
              <a:t>performance</a:t>
            </a:r>
            <a:r>
              <a:rPr lang="ko-KR" altLang="en-US" sz="1200" dirty="0">
                <a:latin typeface="Century Gothic"/>
                <a:ea typeface="+mn-ea"/>
              </a:rPr>
              <a:t> </a:t>
            </a:r>
            <a:r>
              <a:rPr lang="en-US" altLang="ko-KR" sz="1200" dirty="0">
                <a:latin typeface="Century Gothic"/>
                <a:ea typeface="+mn-ea"/>
              </a:rPr>
              <a:t>of</a:t>
            </a:r>
            <a:r>
              <a:rPr lang="ko-KR" altLang="en-US" sz="1200" dirty="0">
                <a:latin typeface="Century Gothic"/>
                <a:ea typeface="+mn-ea"/>
              </a:rPr>
              <a:t> </a:t>
            </a:r>
            <a:r>
              <a:rPr lang="en-US" altLang="ko-KR" sz="1200" dirty="0">
                <a:latin typeface="Century Gothic"/>
                <a:ea typeface="+mn-ea"/>
              </a:rPr>
              <a:t>Method 1 over EE2-1.14</a:t>
            </a:r>
            <a:endParaRPr lang="ko-KR" altLang="en-US" sz="1200" dirty="0">
              <a:latin typeface="Century Gothic"/>
              <a:ea typeface="+mn-ea"/>
            </a:endParaRPr>
          </a:p>
        </p:txBody>
      </p:sp>
      <p:sp>
        <p:nvSpPr>
          <p:cNvPr id="9" name="TextBox 8">
            <a:extLst>
              <a:ext uri="{FF2B5EF4-FFF2-40B4-BE49-F238E27FC236}">
                <a16:creationId xmlns:a16="http://schemas.microsoft.com/office/drawing/2014/main" id="{8A146239-F8A8-31C4-61E5-7C7235ABF281}"/>
              </a:ext>
            </a:extLst>
          </p:cNvPr>
          <p:cNvSpPr txBox="1"/>
          <p:nvPr/>
        </p:nvSpPr>
        <p:spPr>
          <a:xfrm>
            <a:off x="611560" y="1983599"/>
            <a:ext cx="4062979" cy="276999"/>
          </a:xfrm>
          <a:prstGeom prst="rect">
            <a:avLst/>
          </a:prstGeom>
          <a:noFill/>
        </p:spPr>
        <p:txBody>
          <a:bodyPr wrap="square" rtlCol="0">
            <a:spAutoFit/>
          </a:bodyPr>
          <a:lstStyle/>
          <a:p>
            <a:r>
              <a:rPr lang="en-US" altLang="ko-KR" sz="1200" dirty="0">
                <a:latin typeface="Century Gothic"/>
                <a:ea typeface="+mn-ea"/>
              </a:rPr>
              <a:t>Table 1.</a:t>
            </a:r>
            <a:r>
              <a:rPr lang="ko-KR" altLang="en-US" sz="1200" dirty="0">
                <a:latin typeface="Century Gothic"/>
                <a:ea typeface="+mn-ea"/>
              </a:rPr>
              <a:t> </a:t>
            </a:r>
            <a:r>
              <a:rPr lang="en-US" altLang="ko-KR" sz="1200" dirty="0">
                <a:latin typeface="Century Gothic"/>
                <a:ea typeface="+mn-ea"/>
              </a:rPr>
              <a:t>the</a:t>
            </a:r>
            <a:r>
              <a:rPr lang="ko-KR" altLang="en-US" sz="1200" dirty="0">
                <a:latin typeface="Century Gothic"/>
                <a:ea typeface="+mn-ea"/>
              </a:rPr>
              <a:t> </a:t>
            </a:r>
            <a:r>
              <a:rPr lang="en-US" altLang="ko-KR" sz="1200" dirty="0">
                <a:latin typeface="Century Gothic"/>
                <a:ea typeface="+mn-ea"/>
              </a:rPr>
              <a:t>performance</a:t>
            </a:r>
            <a:r>
              <a:rPr lang="ko-KR" altLang="en-US" sz="1200" dirty="0">
                <a:latin typeface="Century Gothic"/>
                <a:ea typeface="+mn-ea"/>
              </a:rPr>
              <a:t> </a:t>
            </a:r>
            <a:r>
              <a:rPr lang="en-US" altLang="ko-KR" sz="1200" dirty="0">
                <a:latin typeface="Century Gothic"/>
                <a:ea typeface="+mn-ea"/>
              </a:rPr>
              <a:t>of</a:t>
            </a:r>
            <a:r>
              <a:rPr lang="ko-KR" altLang="en-US" sz="1200" dirty="0">
                <a:latin typeface="Century Gothic"/>
                <a:ea typeface="+mn-ea"/>
              </a:rPr>
              <a:t> </a:t>
            </a:r>
            <a:r>
              <a:rPr lang="en-US" altLang="ko-KR" sz="1200" dirty="0">
                <a:latin typeface="Century Gothic"/>
                <a:ea typeface="+mn-ea"/>
              </a:rPr>
              <a:t>Method 1 over ECM-6.0</a:t>
            </a:r>
            <a:endParaRPr lang="ko-KR" altLang="en-US" sz="1200" dirty="0">
              <a:latin typeface="Century Gothic"/>
              <a:ea typeface="+mn-ea"/>
            </a:endParaRPr>
          </a:p>
        </p:txBody>
      </p:sp>
      <p:graphicFrame>
        <p:nvGraphicFramePr>
          <p:cNvPr id="6" name="표 5">
            <a:extLst>
              <a:ext uri="{FF2B5EF4-FFF2-40B4-BE49-F238E27FC236}">
                <a16:creationId xmlns:a16="http://schemas.microsoft.com/office/drawing/2014/main" id="{A732C59F-53E7-0DAD-20A3-61A393B70878}"/>
              </a:ext>
            </a:extLst>
          </p:cNvPr>
          <p:cNvGraphicFramePr>
            <a:graphicFrameLocks noGrp="1"/>
          </p:cNvGraphicFramePr>
          <p:nvPr>
            <p:extLst>
              <p:ext uri="{D42A27DB-BD31-4B8C-83A1-F6EECF244321}">
                <p14:modId xmlns:p14="http://schemas.microsoft.com/office/powerpoint/2010/main" val="3948699934"/>
              </p:ext>
            </p:extLst>
          </p:nvPr>
        </p:nvGraphicFramePr>
        <p:xfrm>
          <a:off x="506766" y="2479916"/>
          <a:ext cx="4139954" cy="3811875"/>
        </p:xfrm>
        <a:graphic>
          <a:graphicData uri="http://schemas.openxmlformats.org/drawingml/2006/table">
            <a:tbl>
              <a:tblPr/>
              <a:tblGrid>
                <a:gridCol w="1182844">
                  <a:extLst>
                    <a:ext uri="{9D8B030D-6E8A-4147-A177-3AD203B41FA5}">
                      <a16:colId xmlns:a16="http://schemas.microsoft.com/office/drawing/2014/main" val="1611889454"/>
                    </a:ext>
                  </a:extLst>
                </a:gridCol>
                <a:gridCol w="591422">
                  <a:extLst>
                    <a:ext uri="{9D8B030D-6E8A-4147-A177-3AD203B41FA5}">
                      <a16:colId xmlns:a16="http://schemas.microsoft.com/office/drawing/2014/main" val="1440599964"/>
                    </a:ext>
                  </a:extLst>
                </a:gridCol>
                <a:gridCol w="591422">
                  <a:extLst>
                    <a:ext uri="{9D8B030D-6E8A-4147-A177-3AD203B41FA5}">
                      <a16:colId xmlns:a16="http://schemas.microsoft.com/office/drawing/2014/main" val="2101869907"/>
                    </a:ext>
                  </a:extLst>
                </a:gridCol>
                <a:gridCol w="591422">
                  <a:extLst>
                    <a:ext uri="{9D8B030D-6E8A-4147-A177-3AD203B41FA5}">
                      <a16:colId xmlns:a16="http://schemas.microsoft.com/office/drawing/2014/main" val="2279513123"/>
                    </a:ext>
                  </a:extLst>
                </a:gridCol>
                <a:gridCol w="591422">
                  <a:extLst>
                    <a:ext uri="{9D8B030D-6E8A-4147-A177-3AD203B41FA5}">
                      <a16:colId xmlns:a16="http://schemas.microsoft.com/office/drawing/2014/main" val="1980140877"/>
                    </a:ext>
                  </a:extLst>
                </a:gridCol>
                <a:gridCol w="591422">
                  <a:extLst>
                    <a:ext uri="{9D8B030D-6E8A-4147-A177-3AD203B41FA5}">
                      <a16:colId xmlns:a16="http://schemas.microsoft.com/office/drawing/2014/main" val="785194244"/>
                    </a:ext>
                  </a:extLst>
                </a:gridCol>
              </a:tblGrid>
              <a:tr h="15247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All Intra Main 10 </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4204098378"/>
                  </a:ext>
                </a:extLst>
              </a:tr>
              <a:tr h="15247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 ECM-6.0</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987842541"/>
                  </a:ext>
                </a:extLst>
              </a:tr>
              <a:tr h="15247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4763" marR="4763" marT="476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4763" marR="4763" marT="476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EncT</a:t>
                      </a:r>
                    </a:p>
                  </a:txBody>
                  <a:tcPr marL="4763" marR="4763" marT="476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DecT</a:t>
                      </a: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505968"/>
                  </a:ext>
                </a:extLst>
              </a:tr>
              <a:tr h="15247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A1</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-0.04%</a:t>
                      </a:r>
                    </a:p>
                  </a:txBody>
                  <a:tcPr marL="4763" marR="4763" marT="476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-0.10%</a:t>
                      </a:r>
                    </a:p>
                  </a:txBody>
                  <a:tcPr marL="4763" marR="4763" marT="476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0.04%</a:t>
                      </a:r>
                    </a:p>
                  </a:txBody>
                  <a:tcPr marL="4763" marR="4763" marT="476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106%</a:t>
                      </a:r>
                    </a:p>
                  </a:txBody>
                  <a:tcPr marL="4763" marR="4763" marT="476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99%</a:t>
                      </a:r>
                    </a:p>
                  </a:txBody>
                  <a:tcPr marL="4763" marR="4763" marT="476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800872723"/>
                  </a:ext>
                </a:extLst>
              </a:tr>
              <a:tr h="15247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A2</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-0.36%</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-0.54%</a:t>
                      </a:r>
                    </a:p>
                  </a:txBody>
                  <a:tcPr marL="4763" marR="4763" marT="4763"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-0.54%</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106%</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102%</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321659010"/>
                  </a:ext>
                </a:extLst>
              </a:tr>
              <a:tr h="15247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B</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-0.39%</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-0.40%</a:t>
                      </a:r>
                    </a:p>
                  </a:txBody>
                  <a:tcPr marL="4763" marR="4763" marT="4763"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-0.41%</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103%</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41874893"/>
                  </a:ext>
                </a:extLst>
              </a:tr>
              <a:tr h="15247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C</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-0.14%</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-0.08%</a:t>
                      </a:r>
                    </a:p>
                  </a:txBody>
                  <a:tcPr marL="4763" marR="4763" marT="4763"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-0.18%</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103%</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3692998"/>
                  </a:ext>
                </a:extLst>
              </a:tr>
              <a:tr h="15247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E</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-0.59%</a:t>
                      </a:r>
                    </a:p>
                  </a:txBody>
                  <a:tcPr marL="4763" marR="4763" marT="476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-0.66%</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-0.71%</a:t>
                      </a:r>
                    </a:p>
                  </a:txBody>
                  <a:tcPr marL="4763" marR="4763" marT="476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103%</a:t>
                      </a:r>
                    </a:p>
                  </a:txBody>
                  <a:tcPr marL="4763" marR="4763" marT="476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a:t>
                      </a: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89392793"/>
                  </a:ext>
                </a:extLst>
              </a:tr>
              <a:tr h="152475">
                <a:tc>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Overall </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-0.31%</a:t>
                      </a:r>
                    </a:p>
                  </a:txBody>
                  <a:tcPr marL="4763" marR="4763" marT="476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-0.35%</a:t>
                      </a:r>
                    </a:p>
                  </a:txBody>
                  <a:tcPr marL="4763" marR="4763" marT="476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-0.36%</a:t>
                      </a:r>
                    </a:p>
                  </a:txBody>
                  <a:tcPr marL="4763" marR="4763" marT="476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104%</a:t>
                      </a:r>
                    </a:p>
                  </a:txBody>
                  <a:tcPr marL="4763" marR="4763" marT="476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a:t>
                      </a:r>
                    </a:p>
                  </a:txBody>
                  <a:tcPr marL="4763" marR="4763" marT="476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606371318"/>
                  </a:ext>
                </a:extLst>
              </a:tr>
              <a:tr h="15247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D</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-0.03%</a:t>
                      </a:r>
                    </a:p>
                  </a:txBody>
                  <a:tcPr marL="4763" marR="4763" marT="476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4763" marR="4763" marT="476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-0.12%</a:t>
                      </a:r>
                    </a:p>
                  </a:txBody>
                  <a:tcPr marL="4763" marR="4763" marT="476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103%</a:t>
                      </a:r>
                    </a:p>
                  </a:txBody>
                  <a:tcPr marL="4763" marR="4763" marT="476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101%</a:t>
                      </a:r>
                    </a:p>
                  </a:txBody>
                  <a:tcPr marL="4763" marR="4763" marT="476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31989892"/>
                  </a:ext>
                </a:extLst>
              </a:tr>
              <a:tr h="15247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F</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888717984"/>
                  </a:ext>
                </a:extLst>
              </a:tr>
              <a:tr h="15247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TGM</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69673131"/>
                  </a:ext>
                </a:extLst>
              </a:tr>
              <a:tr h="15247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61434821"/>
                  </a:ext>
                </a:extLst>
              </a:tr>
              <a:tr h="15247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Random Access Main 10</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925665282"/>
                  </a:ext>
                </a:extLst>
              </a:tr>
              <a:tr h="15247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 ECM-6.0</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743251003"/>
                  </a:ext>
                </a:extLst>
              </a:tr>
              <a:tr h="152475">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4763" marR="4763" marT="476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4763" marR="4763" marT="476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EncT</a:t>
                      </a:r>
                    </a:p>
                  </a:txBody>
                  <a:tcPr marL="4763" marR="4763" marT="476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DecT</a:t>
                      </a: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70262529"/>
                  </a:ext>
                </a:extLst>
              </a:tr>
              <a:tr h="15247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A1</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856858887"/>
                  </a:ext>
                </a:extLst>
              </a:tr>
              <a:tr h="15247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A2</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39751394"/>
                  </a:ext>
                </a:extLst>
              </a:tr>
              <a:tr h="15247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B</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220260063"/>
                  </a:ext>
                </a:extLst>
              </a:tr>
              <a:tr h="15247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C</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0.00%</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0.11%</a:t>
                      </a:r>
                    </a:p>
                  </a:txBody>
                  <a:tcPr marL="4763" marR="4763" marT="4763"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-0.08%</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105%</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104%</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32167909"/>
                  </a:ext>
                </a:extLst>
              </a:tr>
              <a:tr h="15247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E</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4763" marR="4763" marT="476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4763" marR="4763" marT="476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4763" marR="4763" marT="476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ko-KR" altLang="en-US" sz="900" b="0" i="0" u="none" strike="noStrike">
                          <a:solidFill>
                            <a:srgbClr val="000000"/>
                          </a:solidFill>
                          <a:effectLst/>
                          <a:latin typeface="Arial" panose="020B0604020202020204" pitchFamily="34" charset="0"/>
                          <a:ea typeface="맑은 고딕" panose="020B0503020000020004" pitchFamily="50" charset="-127"/>
                        </a:rPr>
                        <a:t>　</a:t>
                      </a: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2185701"/>
                  </a:ext>
                </a:extLst>
              </a:tr>
              <a:tr h="152475">
                <a:tc>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Overall</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81205388"/>
                  </a:ext>
                </a:extLst>
              </a:tr>
              <a:tr h="15247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D</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4763" marR="4763" marT="476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-0.18%</a:t>
                      </a:r>
                    </a:p>
                  </a:txBody>
                  <a:tcPr marL="4763" marR="4763" marT="476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-0.25%</a:t>
                      </a:r>
                    </a:p>
                  </a:txBody>
                  <a:tcPr marL="4763" marR="4763" marT="476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106%</a:t>
                      </a:r>
                    </a:p>
                  </a:txBody>
                  <a:tcPr marL="4763" marR="4763" marT="476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104%</a:t>
                      </a:r>
                    </a:p>
                  </a:txBody>
                  <a:tcPr marL="4763" marR="4763" marT="476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706707558"/>
                  </a:ext>
                </a:extLst>
              </a:tr>
              <a:tr h="15247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F</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57009377"/>
                  </a:ext>
                </a:extLst>
              </a:tr>
              <a:tr h="152475">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TGM</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43985407"/>
                  </a:ext>
                </a:extLst>
              </a:tr>
            </a:tbl>
          </a:graphicData>
        </a:graphic>
      </p:graphicFrame>
    </p:spTree>
    <p:extLst>
      <p:ext uri="{BB962C8B-B14F-4D97-AF65-F5344CB8AC3E}">
        <p14:creationId xmlns:p14="http://schemas.microsoft.com/office/powerpoint/2010/main" val="23777662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A334B83B-3AA8-0988-4A7E-DDBE37F9EE62}"/>
              </a:ext>
            </a:extLst>
          </p:cNvPr>
          <p:cNvSpPr>
            <a:spLocks noGrp="1"/>
          </p:cNvSpPr>
          <p:nvPr>
            <p:ph type="title"/>
          </p:nvPr>
        </p:nvSpPr>
        <p:spPr/>
        <p:txBody>
          <a:bodyPr>
            <a:normAutofit/>
          </a:bodyPr>
          <a:lstStyle/>
          <a:p>
            <a:r>
              <a:rPr lang="en-US" altLang="ko-KR" sz="3200" dirty="0"/>
              <a:t>Test Results</a:t>
            </a:r>
            <a:endParaRPr lang="ko-KR" altLang="en-US" sz="3200" dirty="0"/>
          </a:p>
        </p:txBody>
      </p:sp>
      <p:sp>
        <p:nvSpPr>
          <p:cNvPr id="3" name="내용 개체 틀 2">
            <a:extLst>
              <a:ext uri="{FF2B5EF4-FFF2-40B4-BE49-F238E27FC236}">
                <a16:creationId xmlns:a16="http://schemas.microsoft.com/office/drawing/2014/main" id="{D0D36BAC-67D5-9A65-9CDF-5BC9AF9B8913}"/>
              </a:ext>
            </a:extLst>
          </p:cNvPr>
          <p:cNvSpPr>
            <a:spLocks noGrp="1"/>
          </p:cNvSpPr>
          <p:nvPr>
            <p:ph idx="1"/>
          </p:nvPr>
        </p:nvSpPr>
        <p:spPr>
          <a:xfrm>
            <a:off x="513261" y="1196752"/>
            <a:ext cx="8229600" cy="4857403"/>
          </a:xfrm>
        </p:spPr>
        <p:txBody>
          <a:bodyPr>
            <a:normAutofit/>
          </a:bodyPr>
          <a:lstStyle/>
          <a:p>
            <a:r>
              <a:rPr lang="en-US" altLang="ko-KR" sz="1800" dirty="0"/>
              <a:t>Method 2: Intra prediction mode derivation for all </a:t>
            </a:r>
            <a:r>
              <a:rPr lang="en-US" altLang="ko-KR" sz="1800" dirty="0" err="1"/>
              <a:t>IntraTMP</a:t>
            </a:r>
            <a:r>
              <a:rPr lang="en-US" altLang="ko-KR" sz="1800" dirty="0"/>
              <a:t> coded blocks</a:t>
            </a:r>
          </a:p>
          <a:p>
            <a:pPr lvl="1"/>
            <a:r>
              <a:rPr lang="en-US" altLang="ko-KR" sz="1000" dirty="0"/>
              <a:t>Method 2 is implemented on top of Method 1. </a:t>
            </a:r>
            <a:endParaRPr lang="ko-KR" altLang="en-US" sz="1000" dirty="0"/>
          </a:p>
        </p:txBody>
      </p:sp>
      <p:graphicFrame>
        <p:nvGraphicFramePr>
          <p:cNvPr id="7" name="표 6">
            <a:extLst>
              <a:ext uri="{FF2B5EF4-FFF2-40B4-BE49-F238E27FC236}">
                <a16:creationId xmlns:a16="http://schemas.microsoft.com/office/drawing/2014/main" id="{BE1680BB-38B9-FAA8-9C8F-557967205DF0}"/>
              </a:ext>
            </a:extLst>
          </p:cNvPr>
          <p:cNvGraphicFramePr>
            <a:graphicFrameLocks noGrp="1"/>
          </p:cNvGraphicFramePr>
          <p:nvPr>
            <p:extLst>
              <p:ext uri="{D42A27DB-BD31-4B8C-83A1-F6EECF244321}">
                <p14:modId xmlns:p14="http://schemas.microsoft.com/office/powerpoint/2010/main" val="1117998283"/>
              </p:ext>
            </p:extLst>
          </p:nvPr>
        </p:nvGraphicFramePr>
        <p:xfrm>
          <a:off x="5004048" y="2738537"/>
          <a:ext cx="3995935" cy="2082861"/>
        </p:xfrm>
        <a:graphic>
          <a:graphicData uri="http://schemas.openxmlformats.org/drawingml/2006/table">
            <a:tbl>
              <a:tblPr firstRow="1" firstCol="1" bandRow="1"/>
              <a:tblGrid>
                <a:gridCol w="665989">
                  <a:extLst>
                    <a:ext uri="{9D8B030D-6E8A-4147-A177-3AD203B41FA5}">
                      <a16:colId xmlns:a16="http://schemas.microsoft.com/office/drawing/2014/main" val="3331713501"/>
                    </a:ext>
                  </a:extLst>
                </a:gridCol>
                <a:gridCol w="718158">
                  <a:extLst>
                    <a:ext uri="{9D8B030D-6E8A-4147-A177-3AD203B41FA5}">
                      <a16:colId xmlns:a16="http://schemas.microsoft.com/office/drawing/2014/main" val="3626150933"/>
                    </a:ext>
                  </a:extLst>
                </a:gridCol>
                <a:gridCol w="718158">
                  <a:extLst>
                    <a:ext uri="{9D8B030D-6E8A-4147-A177-3AD203B41FA5}">
                      <a16:colId xmlns:a16="http://schemas.microsoft.com/office/drawing/2014/main" val="4289299261"/>
                    </a:ext>
                  </a:extLst>
                </a:gridCol>
                <a:gridCol w="718158">
                  <a:extLst>
                    <a:ext uri="{9D8B030D-6E8A-4147-A177-3AD203B41FA5}">
                      <a16:colId xmlns:a16="http://schemas.microsoft.com/office/drawing/2014/main" val="1775830797"/>
                    </a:ext>
                  </a:extLst>
                </a:gridCol>
                <a:gridCol w="587736">
                  <a:extLst>
                    <a:ext uri="{9D8B030D-6E8A-4147-A177-3AD203B41FA5}">
                      <a16:colId xmlns:a16="http://schemas.microsoft.com/office/drawing/2014/main" val="4236285652"/>
                    </a:ext>
                  </a:extLst>
                </a:gridCol>
                <a:gridCol w="587736">
                  <a:extLst>
                    <a:ext uri="{9D8B030D-6E8A-4147-A177-3AD203B41FA5}">
                      <a16:colId xmlns:a16="http://schemas.microsoft.com/office/drawing/2014/main" val="102528075"/>
                    </a:ext>
                  </a:extLst>
                </a:gridCol>
              </a:tblGrid>
              <a:tr h="161925">
                <a:tc>
                  <a:txBody>
                    <a:bodyPr/>
                    <a:lstStyle/>
                    <a:p>
                      <a:endParaRPr lang="ko-KR" sz="1000">
                        <a:effectLst/>
                        <a:latin typeface="Times New Roman" panose="02020603050405020304" pitchFamily="18" charset="0"/>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b="1">
                          <a:solidFill>
                            <a:srgbClr val="000000"/>
                          </a:solidFill>
                          <a:effectLst/>
                          <a:latin typeface="Arial" panose="020B0604020202020204" pitchFamily="34" charset="0"/>
                          <a:ea typeface="맑은 고딕" panose="020B0503020000020004" pitchFamily="50" charset="-127"/>
                        </a:rPr>
                        <a:t>All Intra Main 10 </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117303373"/>
                  </a:ext>
                </a:extLst>
              </a:tr>
              <a:tr h="161925">
                <a:tc>
                  <a:txBody>
                    <a:bodyPr/>
                    <a:lstStyle/>
                    <a:p>
                      <a:endParaRPr lang="ko-KR" sz="1000">
                        <a:effectLst/>
                        <a:latin typeface="Times New Roman" panose="02020603050405020304" pitchFamily="18" charset="0"/>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b="1">
                          <a:solidFill>
                            <a:srgbClr val="000000"/>
                          </a:solidFill>
                          <a:effectLst/>
                          <a:latin typeface="Arial" panose="020B0604020202020204" pitchFamily="34" charset="0"/>
                          <a:ea typeface="맑은 고딕" panose="020B0503020000020004" pitchFamily="50" charset="-127"/>
                        </a:rPr>
                        <a:t>Over EE2-TEST-1.14</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97108764"/>
                  </a:ext>
                </a:extLst>
              </a:tr>
              <a:tr h="161925">
                <a:tc>
                  <a:txBody>
                    <a:bodyPr/>
                    <a:lstStyle/>
                    <a:p>
                      <a:endParaRPr lang="ko-KR" sz="1000">
                        <a:effectLst/>
                        <a:latin typeface="Times New Roman" panose="02020603050405020304" pitchFamily="18" charset="0"/>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Y</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U</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EncT</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DecT</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26853193"/>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Class A1</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#VALUE!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#VALUE!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#VALUE!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#NUM!</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#NUM!</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720536548"/>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Class A2</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#VALUE!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#VALUE!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#VALUE!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#DIV/0!</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#DIV/0!</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2568874"/>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Class B</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#VALUE!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#VALUE!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#VALUE!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#NUM!</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#NUM!</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06708051"/>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Class C</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-0.05%</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0.02%</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-0.11%</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#NUM!</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#NUM!</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88967025"/>
                  </a:ext>
                </a:extLst>
              </a:tr>
              <a:tr h="189291">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Class 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-0.12%</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0.00%</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0.01%</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#NUM!</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#NUM!</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82261014"/>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b="1">
                          <a:solidFill>
                            <a:srgbClr val="000000"/>
                          </a:solidFill>
                          <a:effectLst/>
                          <a:latin typeface="Arial" panose="020B0604020202020204" pitchFamily="34" charset="0"/>
                          <a:ea typeface="맑은 고딕" panose="020B0503020000020004" pitchFamily="50" charset="-127"/>
                        </a:rPr>
                        <a:t>Overall </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#VALUE!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#VALUE!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#VALUE!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#DIV/0!</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#DIV/0!</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20408478"/>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Class D</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-0.01%</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0.07%</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0.08%</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#NUM!</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#NUM!</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85286837"/>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Class F</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#VALUE!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#VALUE!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#VALUE!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#NUM!</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#NUM!</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649249801"/>
                  </a:ext>
                </a:extLst>
              </a:tr>
              <a:tr h="161925">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Class TGM</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dirty="0">
                          <a:solidFill>
                            <a:srgbClr val="000000"/>
                          </a:solidFill>
                          <a:effectLst/>
                          <a:latin typeface="Arial" panose="020B0604020202020204" pitchFamily="34" charset="0"/>
                          <a:ea typeface="맑은 고딕" panose="020B0503020000020004" pitchFamily="50" charset="-127"/>
                        </a:rPr>
                        <a:t>#VALUE!</a:t>
                      </a:r>
                      <a:endParaRPr lang="ko-KR" sz="1100" dirty="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#VALUE!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#VALUE!</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a:solidFill>
                            <a:srgbClr val="000000"/>
                          </a:solidFill>
                          <a:effectLst/>
                          <a:latin typeface="Arial" panose="020B0604020202020204" pitchFamily="34" charset="0"/>
                          <a:ea typeface="맑은 고딕" panose="020B0503020000020004" pitchFamily="50" charset="-127"/>
                        </a:rPr>
                        <a:t>#NUM!</a:t>
                      </a:r>
                      <a:endParaRPr lang="ko-KR" sz="1100">
                        <a:effectLst/>
                        <a:latin typeface="Times New Roman" panose="02020603050405020304" pitchFamily="18" charset="0"/>
                        <a:ea typeface="맑은 고딕" panose="020B0503020000020004" pitchFamily="50" charset="-127"/>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auto" hangingPunct="1">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 pos="508000" algn="l"/>
                        </a:tabLst>
                      </a:pPr>
                      <a:r>
                        <a:rPr lang="en-US" sz="900" dirty="0">
                          <a:solidFill>
                            <a:srgbClr val="000000"/>
                          </a:solidFill>
                          <a:effectLst/>
                          <a:latin typeface="Arial" panose="020B0604020202020204" pitchFamily="34" charset="0"/>
                          <a:ea typeface="맑은 고딕" panose="020B0503020000020004" pitchFamily="50" charset="-127"/>
                        </a:rPr>
                        <a:t>#NUM!</a:t>
                      </a:r>
                      <a:endParaRPr lang="ko-KR" sz="1100" dirty="0">
                        <a:effectLst/>
                        <a:latin typeface="Times New Roman" panose="02020603050405020304" pitchFamily="18" charset="0"/>
                        <a:ea typeface="맑은 고딕" panose="020B0503020000020004" pitchFamily="50" charset="-127"/>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7838586"/>
                  </a:ext>
                </a:extLst>
              </a:tr>
            </a:tbl>
          </a:graphicData>
        </a:graphic>
      </p:graphicFrame>
      <p:sp>
        <p:nvSpPr>
          <p:cNvPr id="8" name="TextBox 7">
            <a:extLst>
              <a:ext uri="{FF2B5EF4-FFF2-40B4-BE49-F238E27FC236}">
                <a16:creationId xmlns:a16="http://schemas.microsoft.com/office/drawing/2014/main" id="{615C0495-F990-0ADA-89AA-852192D23DD1}"/>
              </a:ext>
            </a:extLst>
          </p:cNvPr>
          <p:cNvSpPr txBox="1"/>
          <p:nvPr/>
        </p:nvSpPr>
        <p:spPr>
          <a:xfrm>
            <a:off x="5172841" y="2262684"/>
            <a:ext cx="3827142" cy="461665"/>
          </a:xfrm>
          <a:prstGeom prst="rect">
            <a:avLst/>
          </a:prstGeom>
          <a:noFill/>
        </p:spPr>
        <p:txBody>
          <a:bodyPr wrap="square" rtlCol="0">
            <a:spAutoFit/>
          </a:bodyPr>
          <a:lstStyle/>
          <a:p>
            <a:r>
              <a:rPr lang="en-US" altLang="ko-KR" sz="1200" dirty="0">
                <a:latin typeface="Century Gothic"/>
                <a:ea typeface="+mn-ea"/>
              </a:rPr>
              <a:t>Table 4.</a:t>
            </a:r>
            <a:r>
              <a:rPr lang="ko-KR" altLang="en-US" sz="1200" dirty="0">
                <a:latin typeface="Century Gothic"/>
                <a:ea typeface="+mn-ea"/>
              </a:rPr>
              <a:t> </a:t>
            </a:r>
            <a:r>
              <a:rPr lang="en-US" altLang="ko-KR" sz="1200" dirty="0">
                <a:latin typeface="Century Gothic"/>
                <a:ea typeface="+mn-ea"/>
              </a:rPr>
              <a:t>the</a:t>
            </a:r>
            <a:r>
              <a:rPr lang="ko-KR" altLang="en-US" sz="1200" dirty="0">
                <a:latin typeface="Century Gothic"/>
                <a:ea typeface="+mn-ea"/>
              </a:rPr>
              <a:t> </a:t>
            </a:r>
            <a:r>
              <a:rPr lang="en-US" altLang="ko-KR" sz="1200" dirty="0">
                <a:latin typeface="Century Gothic"/>
                <a:ea typeface="+mn-ea"/>
              </a:rPr>
              <a:t>performance</a:t>
            </a:r>
            <a:r>
              <a:rPr lang="ko-KR" altLang="en-US" sz="1200" dirty="0">
                <a:latin typeface="Century Gothic"/>
                <a:ea typeface="+mn-ea"/>
              </a:rPr>
              <a:t> </a:t>
            </a:r>
            <a:r>
              <a:rPr lang="en-US" altLang="ko-KR" sz="1200" dirty="0">
                <a:latin typeface="Century Gothic"/>
                <a:ea typeface="+mn-ea"/>
              </a:rPr>
              <a:t>of</a:t>
            </a:r>
            <a:r>
              <a:rPr lang="ko-KR" altLang="en-US" sz="1200" dirty="0">
                <a:latin typeface="Century Gothic"/>
                <a:ea typeface="+mn-ea"/>
              </a:rPr>
              <a:t> </a:t>
            </a:r>
            <a:r>
              <a:rPr lang="en-US" altLang="ko-KR" sz="1200" dirty="0">
                <a:latin typeface="Century Gothic"/>
                <a:ea typeface="+mn-ea"/>
              </a:rPr>
              <a:t>Method 1+Method</a:t>
            </a:r>
            <a:r>
              <a:rPr lang="ko-KR" altLang="en-US" sz="1200" dirty="0">
                <a:latin typeface="Century Gothic"/>
                <a:ea typeface="+mn-ea"/>
              </a:rPr>
              <a:t> </a:t>
            </a:r>
            <a:r>
              <a:rPr lang="en-US" altLang="ko-KR" sz="1200" dirty="0">
                <a:latin typeface="Century Gothic"/>
                <a:ea typeface="+mn-ea"/>
              </a:rPr>
              <a:t>2 over EE2-1.14</a:t>
            </a:r>
            <a:endParaRPr lang="ko-KR" altLang="en-US" sz="1200" dirty="0">
              <a:latin typeface="Century Gothic"/>
              <a:ea typeface="+mn-ea"/>
            </a:endParaRPr>
          </a:p>
        </p:txBody>
      </p:sp>
      <p:sp>
        <p:nvSpPr>
          <p:cNvPr id="9" name="TextBox 8">
            <a:extLst>
              <a:ext uri="{FF2B5EF4-FFF2-40B4-BE49-F238E27FC236}">
                <a16:creationId xmlns:a16="http://schemas.microsoft.com/office/drawing/2014/main" id="{8A146239-F8A8-31C4-61E5-7C7235ABF281}"/>
              </a:ext>
            </a:extLst>
          </p:cNvPr>
          <p:cNvSpPr txBox="1"/>
          <p:nvPr/>
        </p:nvSpPr>
        <p:spPr>
          <a:xfrm>
            <a:off x="632127" y="2313408"/>
            <a:ext cx="3995934" cy="461665"/>
          </a:xfrm>
          <a:prstGeom prst="rect">
            <a:avLst/>
          </a:prstGeom>
          <a:noFill/>
        </p:spPr>
        <p:txBody>
          <a:bodyPr wrap="square" rtlCol="0">
            <a:spAutoFit/>
          </a:bodyPr>
          <a:lstStyle/>
          <a:p>
            <a:r>
              <a:rPr lang="en-US" altLang="ko-KR" sz="1200" dirty="0">
                <a:latin typeface="Century Gothic"/>
                <a:ea typeface="+mn-ea"/>
              </a:rPr>
              <a:t>Table 3.</a:t>
            </a:r>
            <a:r>
              <a:rPr lang="ko-KR" altLang="en-US" sz="1200" dirty="0">
                <a:latin typeface="Century Gothic"/>
                <a:ea typeface="+mn-ea"/>
              </a:rPr>
              <a:t> </a:t>
            </a:r>
            <a:r>
              <a:rPr lang="en-US" altLang="ko-KR" sz="1200" dirty="0">
                <a:latin typeface="Century Gothic"/>
                <a:ea typeface="+mn-ea"/>
              </a:rPr>
              <a:t>the</a:t>
            </a:r>
            <a:r>
              <a:rPr lang="ko-KR" altLang="en-US" sz="1200" dirty="0">
                <a:latin typeface="Century Gothic"/>
                <a:ea typeface="+mn-ea"/>
              </a:rPr>
              <a:t> </a:t>
            </a:r>
            <a:r>
              <a:rPr lang="en-US" altLang="ko-KR" sz="1200" dirty="0">
                <a:latin typeface="Century Gothic"/>
                <a:ea typeface="+mn-ea"/>
              </a:rPr>
              <a:t>performance</a:t>
            </a:r>
            <a:r>
              <a:rPr lang="ko-KR" altLang="en-US" sz="1200" dirty="0">
                <a:latin typeface="Century Gothic"/>
                <a:ea typeface="+mn-ea"/>
              </a:rPr>
              <a:t> </a:t>
            </a:r>
            <a:r>
              <a:rPr lang="en-US" altLang="ko-KR" sz="1200" dirty="0">
                <a:latin typeface="Century Gothic"/>
                <a:ea typeface="+mn-ea"/>
              </a:rPr>
              <a:t>of</a:t>
            </a:r>
            <a:r>
              <a:rPr lang="ko-KR" altLang="en-US" sz="1200" dirty="0">
                <a:latin typeface="Century Gothic"/>
                <a:ea typeface="+mn-ea"/>
              </a:rPr>
              <a:t> </a:t>
            </a:r>
            <a:r>
              <a:rPr lang="en-US" altLang="ko-KR" sz="1200" dirty="0">
                <a:latin typeface="Century Gothic"/>
                <a:ea typeface="+mn-ea"/>
              </a:rPr>
              <a:t>Method 1+Method 2 over ECM6</a:t>
            </a:r>
            <a:endParaRPr lang="ko-KR" altLang="en-US" sz="1200" dirty="0">
              <a:latin typeface="Century Gothic"/>
              <a:ea typeface="+mn-ea"/>
            </a:endParaRPr>
          </a:p>
        </p:txBody>
      </p:sp>
      <p:graphicFrame>
        <p:nvGraphicFramePr>
          <p:cNvPr id="6" name="표 5">
            <a:extLst>
              <a:ext uri="{FF2B5EF4-FFF2-40B4-BE49-F238E27FC236}">
                <a16:creationId xmlns:a16="http://schemas.microsoft.com/office/drawing/2014/main" id="{765A6130-D214-2420-8400-3799D5B35D31}"/>
              </a:ext>
            </a:extLst>
          </p:cNvPr>
          <p:cNvGraphicFramePr>
            <a:graphicFrameLocks noGrp="1"/>
          </p:cNvGraphicFramePr>
          <p:nvPr>
            <p:extLst>
              <p:ext uri="{D42A27DB-BD31-4B8C-83A1-F6EECF244321}">
                <p14:modId xmlns:p14="http://schemas.microsoft.com/office/powerpoint/2010/main" val="2998220715"/>
              </p:ext>
            </p:extLst>
          </p:nvPr>
        </p:nvGraphicFramePr>
        <p:xfrm>
          <a:off x="216023" y="2780928"/>
          <a:ext cx="4572001" cy="2077008"/>
        </p:xfrm>
        <a:graphic>
          <a:graphicData uri="http://schemas.openxmlformats.org/drawingml/2006/table">
            <a:tbl>
              <a:tblPr/>
              <a:tblGrid>
                <a:gridCol w="1306286">
                  <a:extLst>
                    <a:ext uri="{9D8B030D-6E8A-4147-A177-3AD203B41FA5}">
                      <a16:colId xmlns:a16="http://schemas.microsoft.com/office/drawing/2014/main" val="4227420489"/>
                    </a:ext>
                  </a:extLst>
                </a:gridCol>
                <a:gridCol w="653143">
                  <a:extLst>
                    <a:ext uri="{9D8B030D-6E8A-4147-A177-3AD203B41FA5}">
                      <a16:colId xmlns:a16="http://schemas.microsoft.com/office/drawing/2014/main" val="3518325981"/>
                    </a:ext>
                  </a:extLst>
                </a:gridCol>
                <a:gridCol w="653143">
                  <a:extLst>
                    <a:ext uri="{9D8B030D-6E8A-4147-A177-3AD203B41FA5}">
                      <a16:colId xmlns:a16="http://schemas.microsoft.com/office/drawing/2014/main" val="661113992"/>
                    </a:ext>
                  </a:extLst>
                </a:gridCol>
                <a:gridCol w="653143">
                  <a:extLst>
                    <a:ext uri="{9D8B030D-6E8A-4147-A177-3AD203B41FA5}">
                      <a16:colId xmlns:a16="http://schemas.microsoft.com/office/drawing/2014/main" val="2273171065"/>
                    </a:ext>
                  </a:extLst>
                </a:gridCol>
                <a:gridCol w="653143">
                  <a:extLst>
                    <a:ext uri="{9D8B030D-6E8A-4147-A177-3AD203B41FA5}">
                      <a16:colId xmlns:a16="http://schemas.microsoft.com/office/drawing/2014/main" val="4249927712"/>
                    </a:ext>
                  </a:extLst>
                </a:gridCol>
                <a:gridCol w="653143">
                  <a:extLst>
                    <a:ext uri="{9D8B030D-6E8A-4147-A177-3AD203B41FA5}">
                      <a16:colId xmlns:a16="http://schemas.microsoft.com/office/drawing/2014/main" val="436659814"/>
                    </a:ext>
                  </a:extLst>
                </a:gridCol>
              </a:tblGrid>
              <a:tr h="173084">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All Intra Main 10 </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651570176"/>
                  </a:ext>
                </a:extLst>
              </a:tr>
              <a:tr h="173084">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 ECM-6.0</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tc hMerge="1">
                  <a:txBody>
                    <a:bodyPr/>
                    <a:lstStyle/>
                    <a:p>
                      <a:pPr latinLnBrk="1"/>
                      <a:endParaRPr lang="ko-KR" altLang="en-US"/>
                    </a:p>
                  </a:txBody>
                  <a:tcPr/>
                </a:tc>
                <a:extLst>
                  <a:ext uri="{0D108BD9-81ED-4DB2-BD59-A6C34878D82A}">
                    <a16:rowId xmlns:a16="http://schemas.microsoft.com/office/drawing/2014/main" val="2949228699"/>
                  </a:ext>
                </a:extLst>
              </a:tr>
              <a:tr h="173084">
                <a:tc>
                  <a:txBody>
                    <a:bodyPr/>
                    <a:lstStyle/>
                    <a:p>
                      <a:pPr algn="ctr" fontAlgn="ctr"/>
                      <a:endParaRPr lang="ko-KR" altLang="en-US" sz="900" b="0" i="0" u="none" strike="noStrike">
                        <a:solidFill>
                          <a:srgbClr val="000000"/>
                        </a:solidFill>
                        <a:effectLst/>
                        <a:latin typeface="Arial" panose="020B0604020202020204" pitchFamily="34" charset="0"/>
                        <a:ea typeface="맑은 고딕" panose="020B0503020000020004" pitchFamily="50" charset="-127"/>
                      </a:endParaRP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Y</a:t>
                      </a:r>
                    </a:p>
                  </a:txBody>
                  <a:tcPr marL="4763" marR="4763" marT="476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U</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t>
                      </a:r>
                    </a:p>
                  </a:txBody>
                  <a:tcPr marL="4763" marR="4763" marT="476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EncT</a:t>
                      </a:r>
                    </a:p>
                  </a:txBody>
                  <a:tcPr marL="4763" marR="4763" marT="476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DecT</a:t>
                      </a: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32228406"/>
                  </a:ext>
                </a:extLst>
              </a:tr>
              <a:tr h="173084">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A1</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53270463"/>
                  </a:ext>
                </a:extLst>
              </a:tr>
              <a:tr h="173084">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A2</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4354394"/>
                  </a:ext>
                </a:extLst>
              </a:tr>
              <a:tr h="173084">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B</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39242864"/>
                  </a:ext>
                </a:extLst>
              </a:tr>
              <a:tr h="173084">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C</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-0.16%</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-0.12%</a:t>
                      </a:r>
                    </a:p>
                  </a:txBody>
                  <a:tcPr marL="4763" marR="4763" marT="4763" marB="0" anchor="ctr">
                    <a:lnL>
                      <a:noFill/>
                    </a:lnL>
                    <a:lnR>
                      <a:noFill/>
                    </a:lnR>
                    <a:lnT>
                      <a:noFill/>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-0.22%</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25244107"/>
                  </a:ext>
                </a:extLst>
              </a:tr>
              <a:tr h="173084">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E</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-0.60%</a:t>
                      </a:r>
                    </a:p>
                  </a:txBody>
                  <a:tcPr marL="4763" marR="4763" marT="476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-0.63%</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-0.66%</a:t>
                      </a:r>
                    </a:p>
                  </a:txBody>
                  <a:tcPr marL="4763" marR="4763" marT="476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5068406"/>
                  </a:ext>
                </a:extLst>
              </a:tr>
              <a:tr h="173084">
                <a:tc>
                  <a:txBody>
                    <a:bodyPr/>
                    <a:lstStyle/>
                    <a:p>
                      <a:pPr algn="ctr" fontAlgn="ctr"/>
                      <a:r>
                        <a:rPr lang="en-US" sz="900" b="1" i="0" u="none" strike="noStrike">
                          <a:solidFill>
                            <a:srgbClr val="000000"/>
                          </a:solidFill>
                          <a:effectLst/>
                          <a:latin typeface="Arial" panose="020B0604020202020204" pitchFamily="34" charset="0"/>
                          <a:ea typeface="맑은 고딕" panose="020B0503020000020004" pitchFamily="50" charset="-127"/>
                        </a:rPr>
                        <a:t>Overall </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40487959"/>
                  </a:ext>
                </a:extLst>
              </a:tr>
              <a:tr h="173084">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D</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-0.03%</a:t>
                      </a:r>
                    </a:p>
                  </a:txBody>
                  <a:tcPr marL="4763" marR="4763" marT="4763"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0.02%</a:t>
                      </a:r>
                    </a:p>
                  </a:txBody>
                  <a:tcPr marL="4763" marR="4763" marT="4763"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altLang="ko-KR" sz="900" b="0" i="0" u="none" strike="noStrike">
                          <a:solidFill>
                            <a:srgbClr val="000000"/>
                          </a:solidFill>
                          <a:effectLst/>
                          <a:latin typeface="Arial" panose="020B0604020202020204" pitchFamily="34" charset="0"/>
                          <a:ea typeface="맑은 고딕" panose="020B0503020000020004" pitchFamily="50" charset="-127"/>
                        </a:rPr>
                        <a:t>-0.16%</a:t>
                      </a:r>
                    </a:p>
                  </a:txBody>
                  <a:tcPr marL="4763" marR="4763" marT="4763"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225370902"/>
                  </a:ext>
                </a:extLst>
              </a:tr>
              <a:tr h="173084">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F</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073795690"/>
                  </a:ext>
                </a:extLst>
              </a:tr>
              <a:tr h="173084">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Class TGM</a:t>
                      </a:r>
                    </a:p>
                  </a:txBody>
                  <a:tcPr marL="4763" marR="4763" marT="4763"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#VALUE!</a:t>
                      </a:r>
                    </a:p>
                  </a:txBody>
                  <a:tcPr marL="4763" marR="4763" marT="4763"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ea typeface="맑은 고딕" panose="020B0503020000020004" pitchFamily="50" charset="-127"/>
                        </a:rPr>
                        <a:t>#NUM!</a:t>
                      </a:r>
                    </a:p>
                  </a:txBody>
                  <a:tcPr marL="4763" marR="4763" marT="4763"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23622935"/>
                  </a:ext>
                </a:extLst>
              </a:tr>
            </a:tbl>
          </a:graphicData>
        </a:graphic>
      </p:graphicFrame>
    </p:spTree>
    <p:extLst>
      <p:ext uri="{BB962C8B-B14F-4D97-AF65-F5344CB8AC3E}">
        <p14:creationId xmlns:p14="http://schemas.microsoft.com/office/powerpoint/2010/main" val="2620334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a:extLst>
              <a:ext uri="{FF2B5EF4-FFF2-40B4-BE49-F238E27FC236}">
                <a16:creationId xmlns:a16="http://schemas.microsoft.com/office/drawing/2014/main" id="{65F6153C-19D3-7146-A0F2-8F4EDB54B29A}"/>
              </a:ext>
            </a:extLst>
          </p:cNvPr>
          <p:cNvSpPr>
            <a:spLocks noGrp="1"/>
          </p:cNvSpPr>
          <p:nvPr>
            <p:ph type="title"/>
          </p:nvPr>
        </p:nvSpPr>
        <p:spPr/>
        <p:txBody>
          <a:bodyPr>
            <a:normAutofit/>
          </a:bodyPr>
          <a:lstStyle/>
          <a:p>
            <a:r>
              <a:rPr lang="en-US" altLang="ko-KR" sz="3200" dirty="0"/>
              <a:t>Conclusion</a:t>
            </a:r>
            <a:endParaRPr lang="ko-KR" altLang="en-US" sz="3200" dirty="0"/>
          </a:p>
        </p:txBody>
      </p:sp>
      <p:sp>
        <p:nvSpPr>
          <p:cNvPr id="3" name="내용 개체 틀 2">
            <a:extLst>
              <a:ext uri="{FF2B5EF4-FFF2-40B4-BE49-F238E27FC236}">
                <a16:creationId xmlns:a16="http://schemas.microsoft.com/office/drawing/2014/main" id="{908971A9-AD5A-2B12-CAE8-705DCCF44234}"/>
              </a:ext>
            </a:extLst>
          </p:cNvPr>
          <p:cNvSpPr>
            <a:spLocks noGrp="1"/>
          </p:cNvSpPr>
          <p:nvPr>
            <p:ph idx="1"/>
          </p:nvPr>
        </p:nvSpPr>
        <p:spPr/>
        <p:txBody>
          <a:bodyPr>
            <a:normAutofit lnSpcReduction="10000"/>
          </a:bodyPr>
          <a:lstStyle/>
          <a:p>
            <a:r>
              <a:rPr lang="en-US" altLang="ko-KR" sz="2200" dirty="0"/>
              <a:t>In this contribution, modifications of MTS and LFNST for </a:t>
            </a:r>
            <a:r>
              <a:rPr lang="en-US" altLang="ko-KR" sz="2200" dirty="0" err="1"/>
              <a:t>IntraTMP</a:t>
            </a:r>
            <a:r>
              <a:rPr lang="en-US" altLang="ko-KR" sz="2200" dirty="0"/>
              <a:t> coded blocks and intra prediction mode derivation for all </a:t>
            </a:r>
            <a:r>
              <a:rPr lang="en-US" altLang="ko-KR" sz="2200" dirty="0" err="1"/>
              <a:t>IntraTMP</a:t>
            </a:r>
            <a:r>
              <a:rPr lang="en-US" altLang="ko-KR" sz="2200" dirty="0"/>
              <a:t> coded blocks are proposed. </a:t>
            </a:r>
          </a:p>
          <a:p>
            <a:r>
              <a:rPr lang="en-US" altLang="ko-KR" sz="2200" dirty="0"/>
              <a:t>Compared with EE2-TEST-1.14, it achieves </a:t>
            </a:r>
          </a:p>
          <a:p>
            <a:pPr lvl="1"/>
            <a:r>
              <a:rPr lang="en-US" altLang="ko-KR" sz="1800" dirty="0"/>
              <a:t>Method 1:-0.05% and xxx% gain in AI and RA</a:t>
            </a:r>
          </a:p>
          <a:p>
            <a:pPr lvl="1"/>
            <a:r>
              <a:rPr lang="en-US" altLang="ko-KR" sz="1800" dirty="0"/>
              <a:t>Method 1+ Method 2: 0.xx% and xxx% gain in AI and RA</a:t>
            </a:r>
          </a:p>
          <a:p>
            <a:r>
              <a:rPr lang="en-US" altLang="ko-KR" sz="2200" dirty="0"/>
              <a:t>It is recommended to include this proposal in EE2</a:t>
            </a:r>
          </a:p>
          <a:p>
            <a:endParaRPr lang="en-US" altLang="ko-KR" sz="2200" dirty="0"/>
          </a:p>
          <a:p>
            <a:endParaRPr lang="en-US" altLang="ko-KR" sz="2200" dirty="0"/>
          </a:p>
          <a:p>
            <a:endParaRPr lang="en-US" altLang="ko-KR" sz="2200" dirty="0"/>
          </a:p>
          <a:p>
            <a:endParaRPr lang="en-US" altLang="ko-KR" sz="2200" dirty="0"/>
          </a:p>
          <a:p>
            <a:endParaRPr lang="en-US" altLang="ko-KR" sz="2200" dirty="0"/>
          </a:p>
          <a:p>
            <a:r>
              <a:rPr lang="en-US" altLang="ko-KR" sz="2200" dirty="0"/>
              <a:t>Thank </a:t>
            </a:r>
            <a:r>
              <a:rPr lang="en-US" altLang="ko-KR" sz="2200" dirty="0" err="1"/>
              <a:t>InterDigital</a:t>
            </a:r>
            <a:r>
              <a:rPr lang="en-US" altLang="ko-KR" sz="2200" dirty="0"/>
              <a:t> for cross-check</a:t>
            </a:r>
            <a:endParaRPr lang="ko-KR" altLang="en-US" sz="2200" dirty="0"/>
          </a:p>
        </p:txBody>
      </p:sp>
    </p:spTree>
    <p:extLst>
      <p:ext uri="{BB962C8B-B14F-4D97-AF65-F5344CB8AC3E}">
        <p14:creationId xmlns:p14="http://schemas.microsoft.com/office/powerpoint/2010/main" val="29142299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Grp="1" noChangeArrowheads="1"/>
          </p:cNvSpPr>
          <p:nvPr>
            <p:ph type="title" idx="4294967295"/>
          </p:nvPr>
        </p:nvSpPr>
        <p:spPr>
          <a:xfrm>
            <a:off x="0" y="2420888"/>
            <a:ext cx="9144000" cy="1714500"/>
          </a:xfrm>
          <a:ln/>
        </p:spPr>
        <p:txBody>
          <a:bodyPr/>
          <a:lstStyle/>
          <a:p>
            <a:r>
              <a:rPr lang="en-US" dirty="0">
                <a:solidFill>
                  <a:srgbClr val="284673"/>
                </a:solidFill>
                <a:latin typeface="Century Gothic"/>
                <a:ea typeface="서울한강체 L" charset="0"/>
                <a:cs typeface="Century Gothic"/>
                <a:sym typeface="서울한강체 L" charset="0"/>
              </a:rPr>
              <a:t>THANK YOU</a:t>
            </a:r>
            <a:endParaRPr lang="en-US" dirty="0">
              <a:solidFill>
                <a:srgbClr val="284673"/>
              </a:solidFill>
              <a:latin typeface="Century Gothic"/>
              <a:ea typeface="ヒラギノ明朝 ProN W3" charset="0"/>
              <a:cs typeface="Century Gothic"/>
              <a:sym typeface="서울한강체 L" charset="0"/>
            </a:endParaRPr>
          </a:p>
        </p:txBody>
      </p:sp>
      <p:sp>
        <p:nvSpPr>
          <p:cNvPr id="44034" name="Rectangle 2"/>
          <p:cNvSpPr>
            <a:spLocks/>
          </p:cNvSpPr>
          <p:nvPr/>
        </p:nvSpPr>
        <p:spPr bwMode="auto">
          <a:xfrm>
            <a:off x="107504" y="6669360"/>
            <a:ext cx="8928992" cy="1384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wrap="square" lIns="0" tIns="0" rIns="0" bIns="0" anchor="ctr">
            <a:spAutoFit/>
          </a:bodyPr>
          <a:lstStyle/>
          <a:p>
            <a:pPr algn="ctr"/>
            <a:r>
              <a:rPr lang="en-US" sz="900" dirty="0">
                <a:solidFill>
                  <a:srgbClr val="7F7F7F"/>
                </a:solidFill>
                <a:latin typeface="Century Gothic"/>
                <a:ea typeface="서울한강체 B" charset="0"/>
                <a:cs typeface="Century Gothic"/>
                <a:sym typeface="서울한강체 B" charset="0"/>
              </a:rPr>
              <a:t>5th Fl., 216 </a:t>
            </a:r>
            <a:r>
              <a:rPr lang="en-US" sz="900" dirty="0" err="1">
                <a:solidFill>
                  <a:srgbClr val="7F7F7F"/>
                </a:solidFill>
                <a:latin typeface="Century Gothic"/>
                <a:ea typeface="서울한강체 B" charset="0"/>
                <a:cs typeface="Century Gothic"/>
                <a:sym typeface="서울한강체 B" charset="0"/>
              </a:rPr>
              <a:t>Hwangsaeul-ro</a:t>
            </a:r>
            <a:r>
              <a:rPr lang="en-US" sz="900" dirty="0">
                <a:solidFill>
                  <a:srgbClr val="7F7F7F"/>
                </a:solidFill>
                <a:latin typeface="Century Gothic"/>
                <a:ea typeface="서울한강체 B" charset="0"/>
                <a:cs typeface="Century Gothic"/>
                <a:sym typeface="서울한강체 B" charset="0"/>
              </a:rPr>
              <a:t>, </a:t>
            </a:r>
            <a:r>
              <a:rPr lang="en-US" sz="900" dirty="0" err="1">
                <a:solidFill>
                  <a:srgbClr val="7F7F7F"/>
                </a:solidFill>
                <a:latin typeface="Century Gothic"/>
                <a:ea typeface="서울한강체 B" charset="0"/>
                <a:cs typeface="Century Gothic"/>
                <a:sym typeface="서울한강체 B" charset="0"/>
              </a:rPr>
              <a:t>Bundang-gu</a:t>
            </a:r>
            <a:r>
              <a:rPr lang="en-US" sz="900" dirty="0">
                <a:solidFill>
                  <a:srgbClr val="7F7F7F"/>
                </a:solidFill>
                <a:latin typeface="Century Gothic"/>
                <a:ea typeface="서울한강체 B" charset="0"/>
                <a:cs typeface="Century Gothic"/>
                <a:sym typeface="서울한강체 B" charset="0"/>
              </a:rPr>
              <a:t>, </a:t>
            </a:r>
            <a:r>
              <a:rPr lang="en-US" sz="900" dirty="0" err="1">
                <a:solidFill>
                  <a:srgbClr val="7F7F7F"/>
                </a:solidFill>
                <a:latin typeface="Century Gothic"/>
                <a:ea typeface="서울한강체 B" charset="0"/>
                <a:cs typeface="Century Gothic"/>
                <a:sym typeface="서울한강체 B" charset="0"/>
              </a:rPr>
              <a:t>Seongnam-si</a:t>
            </a:r>
            <a:r>
              <a:rPr lang="en-US" sz="900" dirty="0">
                <a:solidFill>
                  <a:srgbClr val="7F7F7F"/>
                </a:solidFill>
                <a:latin typeface="Century Gothic"/>
                <a:ea typeface="서울한강체 B" charset="0"/>
                <a:cs typeface="Century Gothic"/>
                <a:sym typeface="서울한강체 B" charset="0"/>
              </a:rPr>
              <a:t>, </a:t>
            </a:r>
            <a:r>
              <a:rPr lang="en-US" sz="900" dirty="0" err="1">
                <a:solidFill>
                  <a:srgbClr val="7F7F7F"/>
                </a:solidFill>
                <a:latin typeface="Century Gothic"/>
                <a:ea typeface="서울한강체 B" charset="0"/>
                <a:cs typeface="Century Gothic"/>
                <a:sym typeface="서울한강체 B" charset="0"/>
              </a:rPr>
              <a:t>Gyeonggi</a:t>
            </a:r>
            <a:r>
              <a:rPr lang="en-US" sz="900" dirty="0">
                <a:solidFill>
                  <a:srgbClr val="7F7F7F"/>
                </a:solidFill>
                <a:latin typeface="Century Gothic"/>
                <a:ea typeface="서울한강체 B" charset="0"/>
                <a:cs typeface="Century Gothic"/>
                <a:sym typeface="서울한강체 B" charset="0"/>
              </a:rPr>
              <a:t>-do 13595, Korea, +82-31-712-0523, </a:t>
            </a:r>
            <a:r>
              <a:rPr lang="en-US" sz="900" dirty="0">
                <a:solidFill>
                  <a:srgbClr val="7F7F7F"/>
                </a:solidFill>
                <a:latin typeface="Century Gothic"/>
                <a:ea typeface="서울한강체 B" charset="0"/>
                <a:cs typeface="Century Gothic"/>
                <a:sym typeface="서울한강체 B" charset="0"/>
                <a:hlinkClick r:id="rId3"/>
              </a:rPr>
              <a:t>info@wilusgroup.com</a:t>
            </a:r>
            <a:r>
              <a:rPr lang="en-US" sz="900" dirty="0">
                <a:solidFill>
                  <a:srgbClr val="7F7F7F"/>
                </a:solidFill>
                <a:latin typeface="Century Gothic"/>
                <a:ea typeface="서울한강체 B" charset="0"/>
                <a:cs typeface="Century Gothic"/>
                <a:sym typeface="서울한강체 B" charset="0"/>
              </a:rPr>
              <a:t>, www.wilusgroup.com</a:t>
            </a:r>
          </a:p>
        </p:txBody>
      </p:sp>
      <p:pic>
        <p:nvPicPr>
          <p:cNvPr id="44036" name="Picture 4"/>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4139952" y="5373216"/>
            <a:ext cx="910828" cy="910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spTree>
    <p:extLst>
      <p:ext uri="{BB962C8B-B14F-4D97-AF65-F5344CB8AC3E}">
        <p14:creationId xmlns:p14="http://schemas.microsoft.com/office/powerpoint/2010/main" val="33341259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1_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28575">
          <a:solidFill>
            <a:srgbClr val="FF0000"/>
          </a:solidFill>
        </a:ln>
        <a:effectLst/>
      </a:spPr>
      <a:bodyPr vert="horz" wrap="square" lIns="0" tIns="0" rIns="0" bIns="0" numCol="1" rtlCol="0" anchor="ctr" anchorCtr="0" compatLnSpc="1">
        <a:prstTxWarp prst="textNoShape">
          <a:avLst/>
        </a:prstTxWarp>
        <a:normAutofit/>
      </a:bodyPr>
      <a:lstStyle>
        <a:defPPr marL="0" marR="0" indent="0" algn="ctr" defTabSz="914400" rtl="0" fontAlgn="base" latinLnBrk="0">
          <a:lnSpc>
            <a:spcPct val="100000"/>
          </a:lnSpc>
          <a:spcBef>
            <a:spcPct val="0"/>
          </a:spcBef>
          <a:spcAft>
            <a:spcPct val="0"/>
          </a:spcAft>
          <a:buClrTx/>
          <a:buSzTx/>
          <a:buFontTx/>
          <a:buNone/>
          <a:tabLst/>
          <a:defRPr kumimoji="0" sz="1000" b="0" i="0" u="none" strike="noStrike" cap="none" normalizeH="0" baseline="0" dirty="0" smtClean="0">
            <a:ln>
              <a:noFill/>
            </a:ln>
            <a:solidFill>
              <a:srgbClr val="284673"/>
            </a:solidFill>
            <a:effectLst/>
            <a:latin typeface="+mn-ea"/>
            <a:ea typeface="+mn-ea"/>
          </a:defRPr>
        </a:defPPr>
      </a:lstStyle>
    </a:spDef>
    <a:lnDef>
      <a:spPr>
        <a:ln w="28575" cmpd="sng">
          <a:solidFill>
            <a:srgbClr val="284673"/>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61075</TotalTime>
  <Words>1394</Words>
  <Application>Microsoft Office PowerPoint</Application>
  <PresentationFormat>화면 슬라이드 쇼(4:3)</PresentationFormat>
  <Paragraphs>418</Paragraphs>
  <Slides>7</Slides>
  <Notes>2</Notes>
  <HiddenSlides>0</HiddenSlides>
  <MMClips>0</MMClips>
  <ScaleCrop>false</ScaleCrop>
  <HeadingPairs>
    <vt:vector size="6" baseType="variant">
      <vt:variant>
        <vt:lpstr>사용한 글꼴</vt:lpstr>
      </vt:variant>
      <vt:variant>
        <vt:i4>7</vt:i4>
      </vt:variant>
      <vt:variant>
        <vt:lpstr>테마</vt:lpstr>
      </vt:variant>
      <vt:variant>
        <vt:i4>1</vt:i4>
      </vt:variant>
      <vt:variant>
        <vt:lpstr>슬라이드 제목</vt:lpstr>
      </vt:variant>
      <vt:variant>
        <vt:i4>7</vt:i4>
      </vt:variant>
    </vt:vector>
  </HeadingPairs>
  <TitlesOfParts>
    <vt:vector size="15" baseType="lpstr">
      <vt:lpstr>HY헤드라인M</vt:lpstr>
      <vt:lpstr>굴림</vt:lpstr>
      <vt:lpstr>맑은 고딕</vt:lpstr>
      <vt:lpstr>Arial</vt:lpstr>
      <vt:lpstr>Calibri</vt:lpstr>
      <vt:lpstr>Century Gothic</vt:lpstr>
      <vt:lpstr>Times New Roman</vt:lpstr>
      <vt:lpstr>1_Office 테마</vt:lpstr>
      <vt:lpstr>PowerPoint 프레젠테이션</vt:lpstr>
      <vt:lpstr>Introduction</vt:lpstr>
      <vt:lpstr>Proposed methods</vt:lpstr>
      <vt:lpstr>Test Results</vt:lpstr>
      <vt:lpstr>Test Results</vt:lpstr>
      <vt:lpstr>Conclusion</vt:lpstr>
      <vt:lpstr>THANK YOU</vt:lpstr>
    </vt:vector>
  </TitlesOfParts>
  <Company>maxpt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WILUS</dc:creator>
  <cp:lastModifiedBy>Felix</cp:lastModifiedBy>
  <cp:revision>1280</cp:revision>
  <cp:lastPrinted>2021-02-19T09:18:11Z</cp:lastPrinted>
  <dcterms:created xsi:type="dcterms:W3CDTF">2010-04-20T06:21:27Z</dcterms:created>
  <dcterms:modified xsi:type="dcterms:W3CDTF">2022-10-22T11:57:47Z</dcterms:modified>
</cp:coreProperties>
</file>