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5" r:id="rId2"/>
    <p:sldId id="490" r:id="rId3"/>
    <p:sldId id="491" r:id="rId4"/>
    <p:sldId id="481" r:id="rId5"/>
    <p:sldId id="484" r:id="rId6"/>
    <p:sldId id="47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1186" autoAdjust="0"/>
  </p:normalViewPr>
  <p:slideViewPr>
    <p:cSldViewPr snapToGrid="0">
      <p:cViewPr varScale="1">
        <p:scale>
          <a:sx n="104" d="100"/>
          <a:sy n="104" d="100"/>
        </p:scale>
        <p:origin x="18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3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16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JVET-AB0095: </a:t>
            </a:r>
            <a:br>
              <a:rPr lang="en-US" altLang="zh-CN" dirty="0"/>
            </a:br>
            <a:r>
              <a:rPr lang="en-US" altLang="zh-CN" sz="3600" dirty="0"/>
              <a:t>Non-EE2: Block Vector Difference Sign Prediction (BVDSP) for IBC blocks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57BE9E8-CE09-44D7-8B58-ED0C2927D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BVD and MVD coding in ECM 6.0</a:t>
            </a:r>
          </a:p>
          <a:p>
            <a:pPr lvl="1"/>
            <a:r>
              <a:rPr lang="en-US" altLang="zh-CN" dirty="0"/>
              <a:t>Signs </a:t>
            </a:r>
            <a:r>
              <a:rPr lang="zh-CN" altLang="en-US" dirty="0"/>
              <a:t>of </a:t>
            </a:r>
            <a:r>
              <a:rPr lang="en-US" altLang="zh-CN" dirty="0"/>
              <a:t>block</a:t>
            </a:r>
            <a:r>
              <a:rPr lang="zh-CN" altLang="en-US" dirty="0"/>
              <a:t> vector difference (</a:t>
            </a:r>
            <a:r>
              <a:rPr lang="en-US" altLang="zh-CN" dirty="0"/>
              <a:t>B</a:t>
            </a:r>
            <a:r>
              <a:rPr lang="zh-CN" altLang="en-US" dirty="0"/>
              <a:t>VD) </a:t>
            </a:r>
            <a:r>
              <a:rPr lang="en-US" altLang="zh-CN" dirty="0"/>
              <a:t>in IBC blocks </a:t>
            </a:r>
            <a:r>
              <a:rPr lang="zh-CN" altLang="en-US" dirty="0"/>
              <a:t>are transmitted with equal probability (EP) coding mode</a:t>
            </a:r>
            <a:endParaRPr lang="en-US" altLang="zh-CN" dirty="0"/>
          </a:p>
          <a:p>
            <a:pPr lvl="1"/>
            <a:r>
              <a:rPr lang="en-US" altLang="zh-CN" dirty="0"/>
              <a:t>MVD sign prediction is used to code the MVD</a:t>
            </a:r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  <a:p>
            <a:pPr lvl="1"/>
            <a:endParaRPr lang="zh-CN" altLang="en-US" dirty="0"/>
          </a:p>
          <a:p>
            <a:r>
              <a:rPr lang="en-US" altLang="zh-CN" dirty="0"/>
              <a:t>BVD sign prediction</a:t>
            </a:r>
            <a:endParaRPr lang="zh-CN" altLang="en-US" dirty="0"/>
          </a:p>
          <a:p>
            <a:pPr lvl="1"/>
            <a:r>
              <a:rPr lang="zh-CN" altLang="en-US" dirty="0"/>
              <a:t>The </a:t>
            </a:r>
            <a:r>
              <a:rPr lang="en-US" altLang="zh-CN" dirty="0"/>
              <a:t>block</a:t>
            </a:r>
            <a:r>
              <a:rPr lang="zh-CN" altLang="en-US" dirty="0"/>
              <a:t> vector difference signs </a:t>
            </a:r>
            <a:r>
              <a:rPr lang="en-US" altLang="zh-CN" dirty="0"/>
              <a:t>prediction</a:t>
            </a:r>
            <a:r>
              <a:rPr lang="zh-CN" altLang="en-US" dirty="0"/>
              <a:t> (</a:t>
            </a:r>
            <a:r>
              <a:rPr lang="en-US" altLang="zh-CN" dirty="0"/>
              <a:t>B</a:t>
            </a:r>
            <a:r>
              <a:rPr lang="zh-CN" altLang="en-US" dirty="0"/>
              <a:t>V</a:t>
            </a:r>
            <a:r>
              <a:rPr lang="en-US" altLang="zh-CN" dirty="0"/>
              <a:t>DSP</a:t>
            </a:r>
            <a:r>
              <a:rPr lang="zh-CN" altLang="en-US" dirty="0"/>
              <a:t>) is </a:t>
            </a:r>
            <a:r>
              <a:rPr lang="en-US" altLang="zh-CN" dirty="0"/>
              <a:t>proposed</a:t>
            </a:r>
            <a:r>
              <a:rPr lang="zh-CN" altLang="en-US" dirty="0"/>
              <a:t> to improve compression efficiency of </a:t>
            </a:r>
            <a:r>
              <a:rPr lang="en-US" altLang="zh-CN" dirty="0"/>
              <a:t>BVD </a:t>
            </a:r>
            <a:r>
              <a:rPr lang="zh-CN" altLang="en-US" dirty="0"/>
              <a:t>signs 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/>
              <a:t>BVDSP </a:t>
            </a:r>
            <a:r>
              <a:rPr lang="en-US" altLang="zh-CN" dirty="0"/>
              <a:t>syntax</a:t>
            </a:r>
          </a:p>
          <a:p>
            <a:pPr lvl="1"/>
            <a:endParaRPr lang="en-US" altLang="zh-CN" dirty="0"/>
          </a:p>
          <a:p>
            <a:pPr marL="542918" lvl="1" indent="-285750" defTabSz="914400" eaLnBrk="0" hangingPunct="0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dirty="0"/>
              <a:t>Parse the absolute value of BVD,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 and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</a:t>
            </a:r>
            <a:endParaRPr lang="en-US" altLang="zh-CN" dirty="0"/>
          </a:p>
          <a:p>
            <a:pPr marL="542918" lvl="1" indent="-285750" defTabSz="914400" eaLnBrk="0" hangingPunct="0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dirty="0"/>
              <a:t>Parse BVDSP index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953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A9199-9C5B-4710-9234-409E2302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BVD sign prediction</a:t>
            </a:r>
            <a:endParaRPr lang="zh-CN" altLang="en-US" sz="2400" dirty="0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1E970F32-FEF7-4D08-8D11-FA87E8CC1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75" y="374987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2B87BB-7E5C-47BA-93D2-657A10312E8F}"/>
              </a:ext>
            </a:extLst>
          </p:cNvPr>
          <p:cNvSpPr txBox="1"/>
          <p:nvPr/>
        </p:nvSpPr>
        <p:spPr bwMode="auto">
          <a:xfrm>
            <a:off x="311715" y="694631"/>
            <a:ext cx="8961593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prstClr val="black"/>
                </a:solidFill>
              </a:rPr>
              <a:t>Step1: 4 candidate BVs are derived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by </a:t>
            </a:r>
            <a:r>
              <a:rPr lang="en-US" altLang="zh-CN" dirty="0">
                <a:solidFill>
                  <a:prstClr val="black"/>
                </a:solidFill>
              </a:rPr>
              <a:t>BVP +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dirty="0">
                <a:solidFill>
                  <a:prstClr val="black"/>
                </a:solidFill>
              </a:rPr>
              <a:t>combinations between possible signs and absolute BVD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Step2: Derive prediction costs of 4 candidate BVs based on template matching and sort them         according to the costs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Step3: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Use BVDSP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index to pick the true BVD sign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Step4: Add the true BVD to the </a:t>
            </a:r>
            <a:r>
              <a:rPr lang="en-US" altLang="zh-CN" dirty="0">
                <a:solidFill>
                  <a:prstClr val="black"/>
                </a:solidFill>
              </a:rPr>
              <a:t>B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VP to get the final BV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91055" y="2865794"/>
            <a:ext cx="9531764" cy="4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976111"/>
              </p:ext>
            </p:extLst>
          </p:nvPr>
        </p:nvGraphicFramePr>
        <p:xfrm>
          <a:off x="2057400" y="3164210"/>
          <a:ext cx="5458022" cy="3492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r:id="rId4" imgW="11264749" imgH="7200900" progId="Visio.Drawing.15">
                  <p:embed/>
                </p:oleObj>
              </mc:Choice>
              <mc:Fallback>
                <p:oleObj r:id="rId4" imgW="11264749" imgH="72009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164210"/>
                        <a:ext cx="5458022" cy="34926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265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3858936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70861"/>
              </p:ext>
            </p:extLst>
          </p:nvPr>
        </p:nvGraphicFramePr>
        <p:xfrm>
          <a:off x="887340" y="155352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B74B47-1909-4FDA-9975-5AA511A0E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927696"/>
              </p:ext>
            </p:extLst>
          </p:nvPr>
        </p:nvGraphicFramePr>
        <p:xfrm>
          <a:off x="887340" y="3322060"/>
          <a:ext cx="6628466" cy="159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958250062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27188419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362945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9318228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7648196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672895289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81389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ECM-5.0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88979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63724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113343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4367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to modify the encoding method of BVD signs</a:t>
            </a:r>
          </a:p>
          <a:p>
            <a:pPr lvl="1"/>
            <a:r>
              <a:rPr lang="en-US" altLang="zh-CN" dirty="0"/>
              <a:t>Instead of directly signaling BVD signs in EP mode, the BVD sign prediction index which represents the correct BVD signs is coded with context model.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On top of ECM-6.0</a:t>
            </a:r>
          </a:p>
          <a:p>
            <a:pPr lvl="1"/>
            <a:r>
              <a:rPr lang="en-US" altLang="zh-CN" dirty="0"/>
              <a:t>AI:  F:-0.21%, -0.25%, -0.04%  TGM :-0.43%, -0.40%, -0.43% </a:t>
            </a:r>
          </a:p>
          <a:p>
            <a:pPr lvl="1"/>
            <a:r>
              <a:rPr lang="en-US" altLang="zh-CN" dirty="0"/>
              <a:t>RA: F:-0.06%, -0.04%, -0.11%  TGM:-0.27%, -0.36%, -0.28%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</a:t>
            </a:r>
            <a:r>
              <a:rPr lang="en-US" altLang="zh-CN"/>
              <a:t>in EE2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5611</TotalTime>
  <Words>445</Words>
  <Application>Microsoft Office PowerPoint</Application>
  <PresentationFormat>全屏显示(4:3)</PresentationFormat>
  <Paragraphs>85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Arial</vt:lpstr>
      <vt:lpstr>Arial Black</vt:lpstr>
      <vt:lpstr>Eras Demi ITC</vt:lpstr>
      <vt:lpstr>Times New Roman</vt:lpstr>
      <vt:lpstr>新实验室模板</vt:lpstr>
      <vt:lpstr>Microsoft Visio Drawing</vt:lpstr>
      <vt:lpstr>JVET-AB0095:  Non-EE2: Block Vector Difference Sign Prediction (BVDSP) for IBC blocks</vt:lpstr>
      <vt:lpstr>Proposed Method</vt:lpstr>
      <vt:lpstr>BVD sign prediction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JVET-ABxxxx:  Non-EE2: Block Vector Difference Sign Prediction (BVDSP) for IBC blocks</dc:title>
  <cp:lastModifiedBy>H X</cp:lastModifiedBy>
  <cp:revision>739</cp:revision>
  <dcterms:created xsi:type="dcterms:W3CDTF">2018-12-28T13:08:00Z</dcterms:created>
  <dcterms:modified xsi:type="dcterms:W3CDTF">2022-10-17T09:55:38Z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