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85" r:id="rId2"/>
    <p:sldId id="490" r:id="rId3"/>
    <p:sldId id="491" r:id="rId4"/>
    <p:sldId id="481" r:id="rId5"/>
    <p:sldId id="492" r:id="rId6"/>
    <p:sldId id="484" r:id="rId7"/>
    <p:sldId id="47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1186" autoAdjust="0"/>
  </p:normalViewPr>
  <p:slideViewPr>
    <p:cSldViewPr snapToGrid="0">
      <p:cViewPr varScale="1">
        <p:scale>
          <a:sx n="104" d="100"/>
          <a:sy n="104" d="100"/>
        </p:scale>
        <p:origin x="18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469" y="1354578"/>
            <a:ext cx="8049061" cy="16557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JVET-AB0094: </a:t>
            </a:r>
            <a:br>
              <a:rPr lang="en-US" altLang="zh-CN" dirty="0"/>
            </a:br>
            <a:r>
              <a:rPr lang="en-US" altLang="zh-CN" sz="3600" dirty="0"/>
              <a:t>Non-EE2: Direct block vector (DBV) mode for chroma prediction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47" y="126971"/>
            <a:ext cx="8307001" cy="426739"/>
          </a:xfrm>
        </p:spPr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73" y="440184"/>
            <a:ext cx="8928053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ECM6.0 includes a method of chroma prediction using block vector in MODE_IBC.</a:t>
            </a:r>
            <a:endParaRPr lang="en-CA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single tree partition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the prediction process of IBC is applied for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both 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luma and chroma components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the chroma block vector </a:t>
            </a:r>
            <a:r>
              <a:rPr lang="en-CA" altLang="zh-CN" b="1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bvC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derived from the corresponding luma block vector </a:t>
            </a:r>
            <a:r>
              <a:rPr lang="en-US" altLang="zh-CN" b="1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bvL</a:t>
            </a:r>
            <a:endParaRPr lang="en-CA" altLang="zh-CN" b="1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dual tree partition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prediction process of IBC is only applied for luma component</a:t>
            </a:r>
          </a:p>
          <a:p>
            <a:pPr lvl="1" algn="just" hangingPunct="0">
              <a:lnSpc>
                <a:spcPct val="10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57168" lvl="1" indent="0" algn="just" hangingPunct="0">
              <a:lnSpc>
                <a:spcPct val="100000"/>
              </a:lnSpc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DBV mode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direct block vector (DBV) mode is proposed to improve the coding efficiency of chroma intra prediction for </a:t>
            </a:r>
            <a:r>
              <a:rPr lang="en-CA" altLang="zh-CN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screen content.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187418"/>
            <a:ext cx="8307001" cy="426739"/>
          </a:xfrm>
        </p:spPr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/>
              <a:t>DBV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/>
              <a:t>mode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91" y="610068"/>
            <a:ext cx="8738647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 chroma components when chroma separated tree is activated in intra slice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luma block in MODE_IBC and obtain its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block vector </a:t>
            </a:r>
            <a:r>
              <a:rPr lang="en-US" altLang="zh-CN" sz="1800" b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</a:t>
            </a:r>
            <a:endParaRPr lang="en-US" altLang="zh-CN" sz="1800" b="1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Scale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to get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depending on the chroma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format sampling structure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Use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for the prediction process</a:t>
            </a:r>
          </a:p>
          <a:p>
            <a:pPr marL="514337" lvl="2" indent="0">
              <a:lnSpc>
                <a:spcPct val="150000"/>
              </a:lnSpc>
              <a:buNone/>
            </a:pP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The prediction process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Obtain the position of the current chroma block 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) and its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corresponding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derive the corresponding offset position 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+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[0] ,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+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[1])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perform the block copying prediction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9410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866111"/>
              </p:ext>
            </p:extLst>
          </p:nvPr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-1.93%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-2.48%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44036"/>
              </p:ext>
            </p:extLst>
          </p:nvPr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-0.74%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5031954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CTC(IBC=1)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B93C2E4-DFA8-45E8-8424-5896E9224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165709"/>
              </p:ext>
            </p:extLst>
          </p:nvPr>
        </p:nvGraphicFramePr>
        <p:xfrm>
          <a:off x="540472" y="1701427"/>
          <a:ext cx="7079528" cy="31437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2972">
                  <a:extLst>
                    <a:ext uri="{9D8B030D-6E8A-4147-A177-3AD203B41FA5}">
                      <a16:colId xmlns:a16="http://schemas.microsoft.com/office/drawing/2014/main" val="3007750252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2327720729"/>
                    </a:ext>
                  </a:extLst>
                </a:gridCol>
                <a:gridCol w="1081312">
                  <a:extLst>
                    <a:ext uri="{9D8B030D-6E8A-4147-A177-3AD203B41FA5}">
                      <a16:colId xmlns:a16="http://schemas.microsoft.com/office/drawing/2014/main" val="1208405457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2683718198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141176161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3643389976"/>
                    </a:ext>
                  </a:extLst>
                </a:gridCol>
              </a:tblGrid>
              <a:tr h="514212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6047191"/>
                  </a:ext>
                </a:extLst>
              </a:tr>
              <a:tr h="525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500" dirty="0">
                        <a:effectLst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lvl="0" indent="0" algn="ctr" defTabSz="514338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altLang="zh-CN" sz="1500" dirty="0">
                          <a:effectLst/>
                        </a:rPr>
                        <a:t>Over ECM-6.0 (IBC=1)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ECM-6.0 (IBC=1)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0615199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680568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7673845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6566764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8890052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3630696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#</a:t>
                      </a:r>
                      <a:r>
                        <a:rPr lang="en-US" altLang="zh-CN" sz="14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!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#</a:t>
                      </a:r>
                      <a:r>
                        <a:rPr lang="en-US" altLang="zh-CN" sz="14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#</a:t>
                      </a:r>
                      <a:r>
                        <a:rPr lang="en-US" altLang="zh-CN" sz="14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!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9945554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38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514338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9260189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424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802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</a:t>
            </a:r>
            <a:r>
              <a:rPr lang="en-US" altLang="zh-CN"/>
              <a:t>a direct </a:t>
            </a:r>
            <a:r>
              <a:rPr lang="en-US" altLang="zh-CN" dirty="0"/>
              <a:t>block vector (DBV) mode</a:t>
            </a:r>
          </a:p>
          <a:p>
            <a:pPr lvl="1"/>
            <a:r>
              <a:rPr lang="en-US" altLang="zh-CN" dirty="0"/>
              <a:t>This contribution proposes a method to improve the coding efficiency of chroma intra prediction for screen content.</a:t>
            </a:r>
          </a:p>
          <a:p>
            <a:pPr lvl="1"/>
            <a:endParaRPr lang="en-US" altLang="zh-CN" dirty="0"/>
          </a:p>
          <a:p>
            <a:pPr marL="257168" lvl="1" indent="0">
              <a:buNone/>
            </a:pPr>
            <a:endParaRPr lang="en-US" altLang="zh-CN" dirty="0"/>
          </a:p>
          <a:p>
            <a:r>
              <a:rPr lang="en-US" altLang="zh-CN" dirty="0"/>
              <a:t>On top of ECM-6.0</a:t>
            </a:r>
          </a:p>
          <a:p>
            <a:pPr lvl="1"/>
            <a:r>
              <a:rPr lang="en-US" altLang="zh-CN" dirty="0"/>
              <a:t>AI:  F:-0.27%, -0.38%, -0.31%  TGM :-1.81%, -1.93%, -2.48% </a:t>
            </a:r>
          </a:p>
          <a:p>
            <a:pPr lvl="1"/>
            <a:r>
              <a:rPr lang="en-US" altLang="zh-CN" dirty="0"/>
              <a:t>RA: F:-0.24%, -0.10%, -0.26%  TGM:-0.58%, -0.57%, -0.74%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6769</TotalTime>
  <Words>529</Words>
  <Application>Microsoft Office PowerPoint</Application>
  <PresentationFormat>全屏显示(4:3)</PresentationFormat>
  <Paragraphs>136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等线</vt:lpstr>
      <vt:lpstr>Arial</vt:lpstr>
      <vt:lpstr>Arial Black</vt:lpstr>
      <vt:lpstr>Eras Demi ITC</vt:lpstr>
      <vt:lpstr>Times New Roman</vt:lpstr>
      <vt:lpstr>新实验室模板</vt:lpstr>
      <vt:lpstr>JVET-AB0094:  Non-EE2: Direct block vector (DBV) mode for chroma prediction</vt:lpstr>
      <vt:lpstr>Proposed Method</vt:lpstr>
      <vt:lpstr>DBV mode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JVET-AB0094:  Non-EE2: Direct block vector (DBV) mode for chroma prediction</dc:title>
  <cp:lastModifiedBy>H X</cp:lastModifiedBy>
  <cp:revision>838</cp:revision>
  <dcterms:created xsi:type="dcterms:W3CDTF">2018-12-28T13:08:00Z</dcterms:created>
  <dcterms:modified xsi:type="dcterms:W3CDTF">2022-10-14T15:11:14Z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