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handoutMasterIdLst>
    <p:handoutMasterId r:id="rId18"/>
  </p:handoutMasterIdLst>
  <p:sldIdLst>
    <p:sldId id="278" r:id="rId5"/>
    <p:sldId id="283" r:id="rId6"/>
    <p:sldId id="285" r:id="rId7"/>
    <p:sldId id="288" r:id="rId8"/>
    <p:sldId id="289" r:id="rId9"/>
    <p:sldId id="290" r:id="rId10"/>
    <p:sldId id="292" r:id="rId11"/>
    <p:sldId id="282" r:id="rId12"/>
    <p:sldId id="291" r:id="rId13"/>
    <p:sldId id="293" r:id="rId14"/>
    <p:sldId id="294" r:id="rId15"/>
    <p:sldId id="29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n D'Amore" initials="LD" lastIdx="1" clrIdx="0">
    <p:extLst>
      <p:ext uri="{19B8F6BF-5375-455C-9EA6-DF929625EA0E}">
        <p15:presenceInfo xmlns:p15="http://schemas.microsoft.com/office/powerpoint/2012/main" userId="S::damorelx@interdigital.com::ad7a6bfd-2e55-4dec-879a-1d45b1ede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23BFC"/>
    <a:srgbClr val="751CB4"/>
    <a:srgbClr val="1C3EC3"/>
    <a:srgbClr val="11B0AE"/>
    <a:srgbClr val="08B095"/>
    <a:srgbClr val="3549C3"/>
    <a:srgbClr val="0A2C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4D725B-AB32-474A-BEB2-130DE3D1AD33}" v="12" dt="2022-10-24T11:55:20.895"/>
    <p1510:client id="{B4A820AE-BFE7-4075-8CF4-3FD07051A0F4}" v="1" dt="2022-10-24T22:49:17.3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43"/>
    <p:restoredTop sz="75592" autoAdjust="0"/>
  </p:normalViewPr>
  <p:slideViewPr>
    <p:cSldViewPr snapToGrid="0" snapToObjects="1">
      <p:cViewPr varScale="1">
        <p:scale>
          <a:sx n="85" d="100"/>
          <a:sy n="85" d="100"/>
        </p:scale>
        <p:origin x="1890" y="90"/>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6" d="100"/>
          <a:sy n="86" d="100"/>
        </p:scale>
        <p:origin x="2748"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e de Lagrange" userId="db80d968-2652-49da-975f-d6b3aafd9aec" providerId="ADAL" clId="{AA4D725B-AB32-474A-BEB2-130DE3D1AD33}"/>
    <pc:docChg chg="undo redo custSel addSld delSld modSld sldOrd">
      <pc:chgData name="Philippe de Lagrange" userId="db80d968-2652-49da-975f-d6b3aafd9aec" providerId="ADAL" clId="{AA4D725B-AB32-474A-BEB2-130DE3D1AD33}" dt="2022-10-24T22:23:20.572" v="2646" actId="2696"/>
      <pc:docMkLst>
        <pc:docMk/>
      </pc:docMkLst>
      <pc:sldChg chg="del">
        <pc:chgData name="Philippe de Lagrange" userId="db80d968-2652-49da-975f-d6b3aafd9aec" providerId="ADAL" clId="{AA4D725B-AB32-474A-BEB2-130DE3D1AD33}" dt="2022-10-24T11:42:58.782" v="112" actId="47"/>
        <pc:sldMkLst>
          <pc:docMk/>
          <pc:sldMk cId="4112203538" sldId="259"/>
        </pc:sldMkLst>
      </pc:sldChg>
      <pc:sldChg chg="del">
        <pc:chgData name="Philippe de Lagrange" userId="db80d968-2652-49da-975f-d6b3aafd9aec" providerId="ADAL" clId="{AA4D725B-AB32-474A-BEB2-130DE3D1AD33}" dt="2022-10-24T11:43:01.212" v="113" actId="47"/>
        <pc:sldMkLst>
          <pc:docMk/>
          <pc:sldMk cId="1293740447" sldId="260"/>
        </pc:sldMkLst>
      </pc:sldChg>
      <pc:sldChg chg="del">
        <pc:chgData name="Philippe de Lagrange" userId="db80d968-2652-49da-975f-d6b3aafd9aec" providerId="ADAL" clId="{AA4D725B-AB32-474A-BEB2-130DE3D1AD33}" dt="2022-10-24T21:57:43.985" v="2254" actId="47"/>
        <pc:sldMkLst>
          <pc:docMk/>
          <pc:sldMk cId="82557147" sldId="262"/>
        </pc:sldMkLst>
      </pc:sldChg>
      <pc:sldChg chg="del">
        <pc:chgData name="Philippe de Lagrange" userId="db80d968-2652-49da-975f-d6b3aafd9aec" providerId="ADAL" clId="{AA4D725B-AB32-474A-BEB2-130DE3D1AD33}" dt="2022-10-24T11:42:54.227" v="110" actId="47"/>
        <pc:sldMkLst>
          <pc:docMk/>
          <pc:sldMk cId="3580748871" sldId="263"/>
        </pc:sldMkLst>
      </pc:sldChg>
      <pc:sldChg chg="del">
        <pc:chgData name="Philippe de Lagrange" userId="db80d968-2652-49da-975f-d6b3aafd9aec" providerId="ADAL" clId="{AA4D725B-AB32-474A-BEB2-130DE3D1AD33}" dt="2022-10-24T11:42:51.043" v="109" actId="47"/>
        <pc:sldMkLst>
          <pc:docMk/>
          <pc:sldMk cId="3577259839" sldId="267"/>
        </pc:sldMkLst>
      </pc:sldChg>
      <pc:sldChg chg="del">
        <pc:chgData name="Philippe de Lagrange" userId="db80d968-2652-49da-975f-d6b3aafd9aec" providerId="ADAL" clId="{AA4D725B-AB32-474A-BEB2-130DE3D1AD33}" dt="2022-10-24T11:42:55.517" v="111" actId="47"/>
        <pc:sldMkLst>
          <pc:docMk/>
          <pc:sldMk cId="3876859070" sldId="271"/>
        </pc:sldMkLst>
      </pc:sldChg>
      <pc:sldChg chg="del">
        <pc:chgData name="Philippe de Lagrange" userId="db80d968-2652-49da-975f-d6b3aafd9aec" providerId="ADAL" clId="{AA4D725B-AB32-474A-BEB2-130DE3D1AD33}" dt="2022-10-24T21:57:47.446" v="2255" actId="47"/>
        <pc:sldMkLst>
          <pc:docMk/>
          <pc:sldMk cId="1442409881" sldId="276"/>
        </pc:sldMkLst>
      </pc:sldChg>
      <pc:sldChg chg="del">
        <pc:chgData name="Philippe de Lagrange" userId="db80d968-2652-49da-975f-d6b3aafd9aec" providerId="ADAL" clId="{AA4D725B-AB32-474A-BEB2-130DE3D1AD33}" dt="2022-10-24T11:43:06.893" v="114" actId="47"/>
        <pc:sldMkLst>
          <pc:docMk/>
          <pc:sldMk cId="1689211635" sldId="277"/>
        </pc:sldMkLst>
      </pc:sldChg>
      <pc:sldChg chg="modSp mod">
        <pc:chgData name="Philippe de Lagrange" userId="db80d968-2652-49da-975f-d6b3aafd9aec" providerId="ADAL" clId="{AA4D725B-AB32-474A-BEB2-130DE3D1AD33}" dt="2022-10-24T14:07:04.795" v="314" actId="14100"/>
        <pc:sldMkLst>
          <pc:docMk/>
          <pc:sldMk cId="3428629291" sldId="278"/>
        </pc:sldMkLst>
        <pc:spChg chg="mod">
          <ac:chgData name="Philippe de Lagrange" userId="db80d968-2652-49da-975f-d6b3aafd9aec" providerId="ADAL" clId="{AA4D725B-AB32-474A-BEB2-130DE3D1AD33}" dt="2022-10-24T14:07:04.795" v="314" actId="14100"/>
          <ac:spMkLst>
            <pc:docMk/>
            <pc:sldMk cId="3428629291" sldId="278"/>
            <ac:spMk id="2" creationId="{06D820A9-31E6-144E-B74A-FC53B28FA119}"/>
          </ac:spMkLst>
        </pc:spChg>
        <pc:spChg chg="mod">
          <ac:chgData name="Philippe de Lagrange" userId="db80d968-2652-49da-975f-d6b3aafd9aec" providerId="ADAL" clId="{AA4D725B-AB32-474A-BEB2-130DE3D1AD33}" dt="2022-10-24T14:04:14.864" v="292" actId="27636"/>
          <ac:spMkLst>
            <pc:docMk/>
            <pc:sldMk cId="3428629291" sldId="278"/>
            <ac:spMk id="3" creationId="{D11EAE91-151E-2648-A4A6-930EE9C2417D}"/>
          </ac:spMkLst>
        </pc:spChg>
      </pc:sldChg>
      <pc:sldChg chg="del">
        <pc:chgData name="Philippe de Lagrange" userId="db80d968-2652-49da-975f-d6b3aafd9aec" providerId="ADAL" clId="{AA4D725B-AB32-474A-BEB2-130DE3D1AD33}" dt="2022-10-24T11:42:40.141" v="106" actId="47"/>
        <pc:sldMkLst>
          <pc:docMk/>
          <pc:sldMk cId="2548439918" sldId="279"/>
        </pc:sldMkLst>
      </pc:sldChg>
      <pc:sldChg chg="del">
        <pc:chgData name="Philippe de Lagrange" userId="db80d968-2652-49da-975f-d6b3aafd9aec" providerId="ADAL" clId="{AA4D725B-AB32-474A-BEB2-130DE3D1AD33}" dt="2022-10-24T11:43:09.362" v="115" actId="47"/>
        <pc:sldMkLst>
          <pc:docMk/>
          <pc:sldMk cId="2307021572" sldId="280"/>
        </pc:sldMkLst>
      </pc:sldChg>
      <pc:sldChg chg="del">
        <pc:chgData name="Philippe de Lagrange" userId="db80d968-2652-49da-975f-d6b3aafd9aec" providerId="ADAL" clId="{AA4D725B-AB32-474A-BEB2-130DE3D1AD33}" dt="2022-10-24T22:18:12.241" v="2579" actId="47"/>
        <pc:sldMkLst>
          <pc:docMk/>
          <pc:sldMk cId="2928223200" sldId="281"/>
        </pc:sldMkLst>
      </pc:sldChg>
      <pc:sldChg chg="addSp delSp modSp new mod ord modClrScheme chgLayout">
        <pc:chgData name="Philippe de Lagrange" userId="db80d968-2652-49da-975f-d6b3aafd9aec" providerId="ADAL" clId="{AA4D725B-AB32-474A-BEB2-130DE3D1AD33}" dt="2022-10-24T22:21:07.921" v="2632" actId="790"/>
        <pc:sldMkLst>
          <pc:docMk/>
          <pc:sldMk cId="613336711" sldId="282"/>
        </pc:sldMkLst>
        <pc:spChg chg="del mod ord">
          <ac:chgData name="Philippe de Lagrange" userId="db80d968-2652-49da-975f-d6b3aafd9aec" providerId="ADAL" clId="{AA4D725B-AB32-474A-BEB2-130DE3D1AD33}" dt="2022-10-24T11:43:54.889" v="117" actId="700"/>
          <ac:spMkLst>
            <pc:docMk/>
            <pc:sldMk cId="613336711" sldId="282"/>
            <ac:spMk id="2" creationId="{22939A3F-8B1E-6A8B-609D-D18CA114C90A}"/>
          </ac:spMkLst>
        </pc:spChg>
        <pc:spChg chg="del mod ord">
          <ac:chgData name="Philippe de Lagrange" userId="db80d968-2652-49da-975f-d6b3aafd9aec" providerId="ADAL" clId="{AA4D725B-AB32-474A-BEB2-130DE3D1AD33}" dt="2022-10-24T11:43:54.889" v="117" actId="700"/>
          <ac:spMkLst>
            <pc:docMk/>
            <pc:sldMk cId="613336711" sldId="282"/>
            <ac:spMk id="3" creationId="{7FA4E420-27A2-C664-0DBD-69C3DE997292}"/>
          </ac:spMkLst>
        </pc:spChg>
        <pc:spChg chg="mod ord">
          <ac:chgData name="Philippe de Lagrange" userId="db80d968-2652-49da-975f-d6b3aafd9aec" providerId="ADAL" clId="{AA4D725B-AB32-474A-BEB2-130DE3D1AD33}" dt="2022-10-24T11:48:17.632" v="118" actId="700"/>
          <ac:spMkLst>
            <pc:docMk/>
            <pc:sldMk cId="613336711" sldId="282"/>
            <ac:spMk id="4" creationId="{D3D34EF3-FC3A-8ABC-71CD-A8B69236BD4B}"/>
          </ac:spMkLst>
        </pc:spChg>
        <pc:spChg chg="mod ord">
          <ac:chgData name="Philippe de Lagrange" userId="db80d968-2652-49da-975f-d6b3aafd9aec" providerId="ADAL" clId="{AA4D725B-AB32-474A-BEB2-130DE3D1AD33}" dt="2022-10-24T11:48:17.632" v="118" actId="700"/>
          <ac:spMkLst>
            <pc:docMk/>
            <pc:sldMk cId="613336711" sldId="282"/>
            <ac:spMk id="5" creationId="{451B7E44-E134-1A38-B29C-20922F1A2D35}"/>
          </ac:spMkLst>
        </pc:spChg>
        <pc:spChg chg="mod ord">
          <ac:chgData name="Philippe de Lagrange" userId="db80d968-2652-49da-975f-d6b3aafd9aec" providerId="ADAL" clId="{AA4D725B-AB32-474A-BEB2-130DE3D1AD33}" dt="2022-10-24T11:48:17.632" v="118" actId="700"/>
          <ac:spMkLst>
            <pc:docMk/>
            <pc:sldMk cId="613336711" sldId="282"/>
            <ac:spMk id="6" creationId="{5CF92FCB-0A76-8CAD-A7F8-BF4B1B634C8C}"/>
          </ac:spMkLst>
        </pc:spChg>
        <pc:spChg chg="add del mod ord">
          <ac:chgData name="Philippe de Lagrange" userId="db80d968-2652-49da-975f-d6b3aafd9aec" providerId="ADAL" clId="{AA4D725B-AB32-474A-BEB2-130DE3D1AD33}" dt="2022-10-24T11:48:17.632" v="118" actId="700"/>
          <ac:spMkLst>
            <pc:docMk/>
            <pc:sldMk cId="613336711" sldId="282"/>
            <ac:spMk id="7" creationId="{08CD122F-94D7-3A13-50A9-8CF8ABE36D63}"/>
          </ac:spMkLst>
        </pc:spChg>
        <pc:spChg chg="add del mod ord">
          <ac:chgData name="Philippe de Lagrange" userId="db80d968-2652-49da-975f-d6b3aafd9aec" providerId="ADAL" clId="{AA4D725B-AB32-474A-BEB2-130DE3D1AD33}" dt="2022-10-24T11:48:17.632" v="118" actId="700"/>
          <ac:spMkLst>
            <pc:docMk/>
            <pc:sldMk cId="613336711" sldId="282"/>
            <ac:spMk id="8" creationId="{429A4A4A-0059-E33C-C913-FE58F2AF2E99}"/>
          </ac:spMkLst>
        </pc:spChg>
        <pc:spChg chg="add del mod ord">
          <ac:chgData name="Philippe de Lagrange" userId="db80d968-2652-49da-975f-d6b3aafd9aec" providerId="ADAL" clId="{AA4D725B-AB32-474A-BEB2-130DE3D1AD33}" dt="2022-10-24T22:21:07.921" v="2632" actId="790"/>
          <ac:spMkLst>
            <pc:docMk/>
            <pc:sldMk cId="613336711" sldId="282"/>
            <ac:spMk id="9" creationId="{6FE1F2A6-0C00-0BA4-9AAB-7760BF9854B6}"/>
          </ac:spMkLst>
        </pc:spChg>
        <pc:spChg chg="add del mod">
          <ac:chgData name="Philippe de Lagrange" userId="db80d968-2652-49da-975f-d6b3aafd9aec" providerId="ADAL" clId="{AA4D725B-AB32-474A-BEB2-130DE3D1AD33}" dt="2022-10-24T11:48:45.818" v="121"/>
          <ac:spMkLst>
            <pc:docMk/>
            <pc:sldMk cId="613336711" sldId="282"/>
            <ac:spMk id="11" creationId="{05FADC53-0DFE-7FBD-4C96-79FE5C16E1B3}"/>
          </ac:spMkLst>
        </pc:spChg>
        <pc:spChg chg="add mod">
          <ac:chgData name="Philippe de Lagrange" userId="db80d968-2652-49da-975f-d6b3aafd9aec" providerId="ADAL" clId="{AA4D725B-AB32-474A-BEB2-130DE3D1AD33}" dt="2022-10-24T11:54:19.209" v="259" actId="1035"/>
          <ac:spMkLst>
            <pc:docMk/>
            <pc:sldMk cId="613336711" sldId="282"/>
            <ac:spMk id="12" creationId="{F5462F81-2517-78F8-5C55-FE8736807EB9}"/>
          </ac:spMkLst>
        </pc:spChg>
        <pc:graphicFrameChg chg="add mod modGraphic">
          <ac:chgData name="Philippe de Lagrange" userId="db80d968-2652-49da-975f-d6b3aafd9aec" providerId="ADAL" clId="{AA4D725B-AB32-474A-BEB2-130DE3D1AD33}" dt="2022-10-24T11:57:26.489" v="289" actId="20577"/>
          <ac:graphicFrameMkLst>
            <pc:docMk/>
            <pc:sldMk cId="613336711" sldId="282"/>
            <ac:graphicFrameMk id="10" creationId="{C3E86E68-8421-0B8E-F035-F0EE53E14516}"/>
          </ac:graphicFrameMkLst>
        </pc:graphicFrameChg>
      </pc:sldChg>
      <pc:sldChg chg="del">
        <pc:chgData name="Philippe de Lagrange" userId="db80d968-2652-49da-975f-d6b3aafd9aec" providerId="ADAL" clId="{AA4D725B-AB32-474A-BEB2-130DE3D1AD33}" dt="2022-10-24T11:42:41.353" v="108" actId="47"/>
        <pc:sldMkLst>
          <pc:docMk/>
          <pc:sldMk cId="3960436135" sldId="282"/>
        </pc:sldMkLst>
      </pc:sldChg>
      <pc:sldChg chg="del">
        <pc:chgData name="Philippe de Lagrange" userId="db80d968-2652-49da-975f-d6b3aafd9aec" providerId="ADAL" clId="{AA4D725B-AB32-474A-BEB2-130DE3D1AD33}" dt="2022-10-24T11:42:40.922" v="107" actId="47"/>
        <pc:sldMkLst>
          <pc:docMk/>
          <pc:sldMk cId="1025920562" sldId="283"/>
        </pc:sldMkLst>
      </pc:sldChg>
      <pc:sldChg chg="modSp new mod modNotesTx">
        <pc:chgData name="Philippe de Lagrange" userId="db80d968-2652-49da-975f-d6b3aafd9aec" providerId="ADAL" clId="{AA4D725B-AB32-474A-BEB2-130DE3D1AD33}" dt="2022-10-24T22:20:25.910" v="2630" actId="790"/>
        <pc:sldMkLst>
          <pc:docMk/>
          <pc:sldMk cId="1631817261" sldId="283"/>
        </pc:sldMkLst>
        <pc:spChg chg="mod">
          <ac:chgData name="Philippe de Lagrange" userId="db80d968-2652-49da-975f-d6b3aafd9aec" providerId="ADAL" clId="{AA4D725B-AB32-474A-BEB2-130DE3D1AD33}" dt="2022-10-24T22:20:25.910" v="2630" actId="790"/>
          <ac:spMkLst>
            <pc:docMk/>
            <pc:sldMk cId="1631817261" sldId="283"/>
            <ac:spMk id="2" creationId="{62394867-EB81-205E-EFBB-B3304DC2F981}"/>
          </ac:spMkLst>
        </pc:spChg>
        <pc:spChg chg="mod">
          <ac:chgData name="Philippe de Lagrange" userId="db80d968-2652-49da-975f-d6b3aafd9aec" providerId="ADAL" clId="{AA4D725B-AB32-474A-BEB2-130DE3D1AD33}" dt="2022-10-24T21:16:51.615" v="872" actId="207"/>
          <ac:spMkLst>
            <pc:docMk/>
            <pc:sldMk cId="1631817261" sldId="283"/>
            <ac:spMk id="6" creationId="{11C28885-3E2E-2E55-6B85-FD7582754C35}"/>
          </ac:spMkLst>
        </pc:spChg>
      </pc:sldChg>
      <pc:sldChg chg="modSp new del mod">
        <pc:chgData name="Philippe de Lagrange" userId="db80d968-2652-49da-975f-d6b3aafd9aec" providerId="ADAL" clId="{AA4D725B-AB32-474A-BEB2-130DE3D1AD33}" dt="2022-10-24T21:17:06.127" v="874" actId="47"/>
        <pc:sldMkLst>
          <pc:docMk/>
          <pc:sldMk cId="742791792" sldId="284"/>
        </pc:sldMkLst>
        <pc:spChg chg="mod">
          <ac:chgData name="Philippe de Lagrange" userId="db80d968-2652-49da-975f-d6b3aafd9aec" providerId="ADAL" clId="{AA4D725B-AB32-474A-BEB2-130DE3D1AD33}" dt="2022-10-24T21:15:12.018" v="867" actId="20577"/>
          <ac:spMkLst>
            <pc:docMk/>
            <pc:sldMk cId="742791792" sldId="284"/>
            <ac:spMk id="2" creationId="{40A58AF5-1781-E399-C025-0BB66568985C}"/>
          </ac:spMkLst>
        </pc:spChg>
      </pc:sldChg>
      <pc:sldChg chg="modSp add mod modNotesTx">
        <pc:chgData name="Philippe de Lagrange" userId="db80d968-2652-49da-975f-d6b3aafd9aec" providerId="ADAL" clId="{AA4D725B-AB32-474A-BEB2-130DE3D1AD33}" dt="2022-10-24T21:47:13.925" v="1960" actId="6549"/>
        <pc:sldMkLst>
          <pc:docMk/>
          <pc:sldMk cId="3984327292" sldId="285"/>
        </pc:sldMkLst>
        <pc:spChg chg="mod">
          <ac:chgData name="Philippe de Lagrange" userId="db80d968-2652-49da-975f-d6b3aafd9aec" providerId="ADAL" clId="{AA4D725B-AB32-474A-BEB2-130DE3D1AD33}" dt="2022-10-24T21:18:10.519" v="910" actId="20577"/>
          <ac:spMkLst>
            <pc:docMk/>
            <pc:sldMk cId="3984327292" sldId="285"/>
            <ac:spMk id="2" creationId="{62394867-EB81-205E-EFBB-B3304DC2F981}"/>
          </ac:spMkLst>
        </pc:spChg>
        <pc:spChg chg="mod">
          <ac:chgData name="Philippe de Lagrange" userId="db80d968-2652-49da-975f-d6b3aafd9aec" providerId="ADAL" clId="{AA4D725B-AB32-474A-BEB2-130DE3D1AD33}" dt="2022-10-24T21:25:39.608" v="1289" actId="20577"/>
          <ac:spMkLst>
            <pc:docMk/>
            <pc:sldMk cId="3984327292" sldId="285"/>
            <ac:spMk id="6" creationId="{11C28885-3E2E-2E55-6B85-FD7582754C35}"/>
          </ac:spMkLst>
        </pc:spChg>
      </pc:sldChg>
      <pc:sldChg chg="addSp delSp modSp add del mod modClrScheme chgLayout">
        <pc:chgData name="Philippe de Lagrange" userId="db80d968-2652-49da-975f-d6b3aafd9aec" providerId="ADAL" clId="{AA4D725B-AB32-474A-BEB2-130DE3D1AD33}" dt="2022-10-24T21:30:36.521" v="1317" actId="47"/>
        <pc:sldMkLst>
          <pc:docMk/>
          <pc:sldMk cId="2238343065" sldId="286"/>
        </pc:sldMkLst>
        <pc:spChg chg="mod ord">
          <ac:chgData name="Philippe de Lagrange" userId="db80d968-2652-49da-975f-d6b3aafd9aec" providerId="ADAL" clId="{AA4D725B-AB32-474A-BEB2-130DE3D1AD33}" dt="2022-10-24T21:30:00.479" v="1313" actId="700"/>
          <ac:spMkLst>
            <pc:docMk/>
            <pc:sldMk cId="2238343065" sldId="286"/>
            <ac:spMk id="2" creationId="{62394867-EB81-205E-EFBB-B3304DC2F981}"/>
          </ac:spMkLst>
        </pc:spChg>
        <pc:spChg chg="mod ord">
          <ac:chgData name="Philippe de Lagrange" userId="db80d968-2652-49da-975f-d6b3aafd9aec" providerId="ADAL" clId="{AA4D725B-AB32-474A-BEB2-130DE3D1AD33}" dt="2022-10-24T21:30:00.479" v="1313" actId="700"/>
          <ac:spMkLst>
            <pc:docMk/>
            <pc:sldMk cId="2238343065" sldId="286"/>
            <ac:spMk id="3" creationId="{19B47E40-EBA2-CF0F-05A5-01BC00D3A6EF}"/>
          </ac:spMkLst>
        </pc:spChg>
        <pc:spChg chg="mod ord">
          <ac:chgData name="Philippe de Lagrange" userId="db80d968-2652-49da-975f-d6b3aafd9aec" providerId="ADAL" clId="{AA4D725B-AB32-474A-BEB2-130DE3D1AD33}" dt="2022-10-24T21:30:00.479" v="1313" actId="700"/>
          <ac:spMkLst>
            <pc:docMk/>
            <pc:sldMk cId="2238343065" sldId="286"/>
            <ac:spMk id="4" creationId="{F8EDB51F-6A0F-C24C-00F9-1EC91DF51C94}"/>
          </ac:spMkLst>
        </pc:spChg>
        <pc:spChg chg="mod ord">
          <ac:chgData name="Philippe de Lagrange" userId="db80d968-2652-49da-975f-d6b3aafd9aec" providerId="ADAL" clId="{AA4D725B-AB32-474A-BEB2-130DE3D1AD33}" dt="2022-10-24T21:30:00.479" v="1313" actId="700"/>
          <ac:spMkLst>
            <pc:docMk/>
            <pc:sldMk cId="2238343065" sldId="286"/>
            <ac:spMk id="5" creationId="{71B41B0C-C781-0A5E-180C-FAAEA8D4EA5F}"/>
          </ac:spMkLst>
        </pc:spChg>
        <pc:spChg chg="del mod">
          <ac:chgData name="Philippe de Lagrange" userId="db80d968-2652-49da-975f-d6b3aafd9aec" providerId="ADAL" clId="{AA4D725B-AB32-474A-BEB2-130DE3D1AD33}" dt="2022-10-24T21:26:53.661" v="1292" actId="700"/>
          <ac:spMkLst>
            <pc:docMk/>
            <pc:sldMk cId="2238343065" sldId="286"/>
            <ac:spMk id="6" creationId="{11C28885-3E2E-2E55-6B85-FD7582754C35}"/>
          </ac:spMkLst>
        </pc:spChg>
        <pc:spChg chg="add del mod">
          <ac:chgData name="Philippe de Lagrange" userId="db80d968-2652-49da-975f-d6b3aafd9aec" providerId="ADAL" clId="{AA4D725B-AB32-474A-BEB2-130DE3D1AD33}" dt="2022-10-24T21:28:25.581" v="1298" actId="478"/>
          <ac:spMkLst>
            <pc:docMk/>
            <pc:sldMk cId="2238343065" sldId="286"/>
            <ac:spMk id="9" creationId="{79DC4B77-B012-0C56-C85A-BBA0557E19A5}"/>
          </ac:spMkLst>
        </pc:spChg>
        <pc:spChg chg="add del mod">
          <ac:chgData name="Philippe de Lagrange" userId="db80d968-2652-49da-975f-d6b3aafd9aec" providerId="ADAL" clId="{AA4D725B-AB32-474A-BEB2-130DE3D1AD33}" dt="2022-10-24T21:28:33.287" v="1301" actId="478"/>
          <ac:spMkLst>
            <pc:docMk/>
            <pc:sldMk cId="2238343065" sldId="286"/>
            <ac:spMk id="11" creationId="{72C960AE-007E-BBCF-465F-A853EADCF3E9}"/>
          </ac:spMkLst>
        </pc:spChg>
        <pc:spChg chg="add del mod">
          <ac:chgData name="Philippe de Lagrange" userId="db80d968-2652-49da-975f-d6b3aafd9aec" providerId="ADAL" clId="{AA4D725B-AB32-474A-BEB2-130DE3D1AD33}" dt="2022-10-24T21:29:05.699" v="1309" actId="478"/>
          <ac:spMkLst>
            <pc:docMk/>
            <pc:sldMk cId="2238343065" sldId="286"/>
            <ac:spMk id="12" creationId="{307770CB-908A-EC16-57B6-78C7526B4117}"/>
          </ac:spMkLst>
        </pc:spChg>
        <pc:spChg chg="add del mod ord">
          <ac:chgData name="Philippe de Lagrange" userId="db80d968-2652-49da-975f-d6b3aafd9aec" providerId="ADAL" clId="{AA4D725B-AB32-474A-BEB2-130DE3D1AD33}" dt="2022-10-24T21:29:45.237" v="1312" actId="700"/>
          <ac:spMkLst>
            <pc:docMk/>
            <pc:sldMk cId="2238343065" sldId="286"/>
            <ac:spMk id="13" creationId="{03190E0D-BF05-655C-DFF0-8E808445BA4E}"/>
          </ac:spMkLst>
        </pc:spChg>
        <pc:spChg chg="add del mod ord">
          <ac:chgData name="Philippe de Lagrange" userId="db80d968-2652-49da-975f-d6b3aafd9aec" providerId="ADAL" clId="{AA4D725B-AB32-474A-BEB2-130DE3D1AD33}" dt="2022-10-24T21:29:45.237" v="1312" actId="700"/>
          <ac:spMkLst>
            <pc:docMk/>
            <pc:sldMk cId="2238343065" sldId="286"/>
            <ac:spMk id="14" creationId="{1C3CD8BC-E2DE-8BA1-614F-10C4ECF0B27C}"/>
          </ac:spMkLst>
        </pc:spChg>
        <pc:spChg chg="add del mod ord">
          <ac:chgData name="Philippe de Lagrange" userId="db80d968-2652-49da-975f-d6b3aafd9aec" providerId="ADAL" clId="{AA4D725B-AB32-474A-BEB2-130DE3D1AD33}" dt="2022-10-24T21:29:45.237" v="1312" actId="700"/>
          <ac:spMkLst>
            <pc:docMk/>
            <pc:sldMk cId="2238343065" sldId="286"/>
            <ac:spMk id="15" creationId="{9A20B062-EE1C-411E-8A56-BD3E44027CC4}"/>
          </ac:spMkLst>
        </pc:spChg>
        <pc:spChg chg="add del mod ord">
          <ac:chgData name="Philippe de Lagrange" userId="db80d968-2652-49da-975f-d6b3aafd9aec" providerId="ADAL" clId="{AA4D725B-AB32-474A-BEB2-130DE3D1AD33}" dt="2022-10-24T21:29:45.237" v="1312" actId="700"/>
          <ac:spMkLst>
            <pc:docMk/>
            <pc:sldMk cId="2238343065" sldId="286"/>
            <ac:spMk id="16" creationId="{7D32B1E6-FC85-DC8C-2D00-F4C2FFFABF5D}"/>
          </ac:spMkLst>
        </pc:spChg>
        <pc:spChg chg="add del mod ord">
          <ac:chgData name="Philippe de Lagrange" userId="db80d968-2652-49da-975f-d6b3aafd9aec" providerId="ADAL" clId="{AA4D725B-AB32-474A-BEB2-130DE3D1AD33}" dt="2022-10-24T21:30:00.479" v="1313" actId="700"/>
          <ac:spMkLst>
            <pc:docMk/>
            <pc:sldMk cId="2238343065" sldId="286"/>
            <ac:spMk id="17" creationId="{D31B8A66-C749-B55E-341C-F265F1D45A90}"/>
          </ac:spMkLst>
        </pc:spChg>
        <pc:spChg chg="add del mod ord">
          <ac:chgData name="Philippe de Lagrange" userId="db80d968-2652-49da-975f-d6b3aafd9aec" providerId="ADAL" clId="{AA4D725B-AB32-474A-BEB2-130DE3D1AD33}" dt="2022-10-24T21:30:00.479" v="1313" actId="700"/>
          <ac:spMkLst>
            <pc:docMk/>
            <pc:sldMk cId="2238343065" sldId="286"/>
            <ac:spMk id="18" creationId="{F3541A1F-FDB0-D1B2-1855-75024AED1925}"/>
          </ac:spMkLst>
        </pc:spChg>
        <pc:spChg chg="add mod ord">
          <ac:chgData name="Philippe de Lagrange" userId="db80d968-2652-49da-975f-d6b3aafd9aec" providerId="ADAL" clId="{AA4D725B-AB32-474A-BEB2-130DE3D1AD33}" dt="2022-10-24T21:30:00.479" v="1313" actId="700"/>
          <ac:spMkLst>
            <pc:docMk/>
            <pc:sldMk cId="2238343065" sldId="286"/>
            <ac:spMk id="19" creationId="{57F807C3-AC29-9B5C-3929-D9FD7E66D610}"/>
          </ac:spMkLst>
        </pc:spChg>
        <pc:spChg chg="add mod ord">
          <ac:chgData name="Philippe de Lagrange" userId="db80d968-2652-49da-975f-d6b3aafd9aec" providerId="ADAL" clId="{AA4D725B-AB32-474A-BEB2-130DE3D1AD33}" dt="2022-10-24T21:30:00.479" v="1313" actId="700"/>
          <ac:spMkLst>
            <pc:docMk/>
            <pc:sldMk cId="2238343065" sldId="286"/>
            <ac:spMk id="20" creationId="{86699EFC-09B7-8B34-4636-7280E8E1DA3B}"/>
          </ac:spMkLst>
        </pc:spChg>
        <pc:picChg chg="add del mod">
          <ac:chgData name="Philippe de Lagrange" userId="db80d968-2652-49da-975f-d6b3aafd9aec" providerId="ADAL" clId="{AA4D725B-AB32-474A-BEB2-130DE3D1AD33}" dt="2022-10-24T21:30:33.650" v="1316" actId="478"/>
          <ac:picMkLst>
            <pc:docMk/>
            <pc:sldMk cId="2238343065" sldId="286"/>
            <ac:picMk id="7" creationId="{D1EED332-D015-237B-C422-A9BDB312AF09}"/>
          </ac:picMkLst>
        </pc:picChg>
      </pc:sldChg>
      <pc:sldChg chg="new del">
        <pc:chgData name="Philippe de Lagrange" userId="db80d968-2652-49da-975f-d6b3aafd9aec" providerId="ADAL" clId="{AA4D725B-AB32-474A-BEB2-130DE3D1AD33}" dt="2022-10-24T21:30:50.369" v="1319" actId="47"/>
        <pc:sldMkLst>
          <pc:docMk/>
          <pc:sldMk cId="638591496" sldId="287"/>
        </pc:sldMkLst>
      </pc:sldChg>
      <pc:sldChg chg="addSp delSp modSp add mod modNotesTx">
        <pc:chgData name="Philippe de Lagrange" userId="db80d968-2652-49da-975f-d6b3aafd9aec" providerId="ADAL" clId="{AA4D725B-AB32-474A-BEB2-130DE3D1AD33}" dt="2022-10-24T21:44:38.353" v="1824" actId="20577"/>
        <pc:sldMkLst>
          <pc:docMk/>
          <pc:sldMk cId="1581636702" sldId="288"/>
        </pc:sldMkLst>
        <pc:spChg chg="mod">
          <ac:chgData name="Philippe de Lagrange" userId="db80d968-2652-49da-975f-d6b3aafd9aec" providerId="ADAL" clId="{AA4D725B-AB32-474A-BEB2-130DE3D1AD33}" dt="2022-10-24T21:42:02.176" v="1802" actId="20577"/>
          <ac:spMkLst>
            <pc:docMk/>
            <pc:sldMk cId="1581636702" sldId="288"/>
            <ac:spMk id="6" creationId="{11C28885-3E2E-2E55-6B85-FD7582754C35}"/>
          </ac:spMkLst>
        </pc:spChg>
        <pc:spChg chg="add del">
          <ac:chgData name="Philippe de Lagrange" userId="db80d968-2652-49da-975f-d6b3aafd9aec" providerId="ADAL" clId="{AA4D725B-AB32-474A-BEB2-130DE3D1AD33}" dt="2022-10-24T21:44:04.196" v="1820" actId="22"/>
          <ac:spMkLst>
            <pc:docMk/>
            <pc:sldMk cId="1581636702" sldId="288"/>
            <ac:spMk id="9" creationId="{37D409A1-1D8D-47D9-0428-6DA8DB5B02EF}"/>
          </ac:spMkLst>
        </pc:spChg>
        <pc:picChg chg="add mod">
          <ac:chgData name="Philippe de Lagrange" userId="db80d968-2652-49da-975f-d6b3aafd9aec" providerId="ADAL" clId="{AA4D725B-AB32-474A-BEB2-130DE3D1AD33}" dt="2022-10-24T21:31:04.303" v="1322"/>
          <ac:picMkLst>
            <pc:docMk/>
            <pc:sldMk cId="1581636702" sldId="288"/>
            <ac:picMk id="7" creationId="{2DAEA2C3-F47F-E8D2-5F15-F07CF46788A1}"/>
          </ac:picMkLst>
        </pc:picChg>
      </pc:sldChg>
      <pc:sldChg chg="addSp delSp modSp add mod modNotesTx">
        <pc:chgData name="Philippe de Lagrange" userId="db80d968-2652-49da-975f-d6b3aafd9aec" providerId="ADAL" clId="{AA4D725B-AB32-474A-BEB2-130DE3D1AD33}" dt="2022-10-24T21:54:21.188" v="2205" actId="113"/>
        <pc:sldMkLst>
          <pc:docMk/>
          <pc:sldMk cId="2812700845" sldId="289"/>
        </pc:sldMkLst>
        <pc:spChg chg="mod">
          <ac:chgData name="Philippe de Lagrange" userId="db80d968-2652-49da-975f-d6b3aafd9aec" providerId="ADAL" clId="{AA4D725B-AB32-474A-BEB2-130DE3D1AD33}" dt="2022-10-24T21:42:15.039" v="1804" actId="207"/>
          <ac:spMkLst>
            <pc:docMk/>
            <pc:sldMk cId="2812700845" sldId="289"/>
            <ac:spMk id="6" creationId="{11C28885-3E2E-2E55-6B85-FD7582754C35}"/>
          </ac:spMkLst>
        </pc:spChg>
        <pc:picChg chg="del">
          <ac:chgData name="Philippe de Lagrange" userId="db80d968-2652-49da-975f-d6b3aafd9aec" providerId="ADAL" clId="{AA4D725B-AB32-474A-BEB2-130DE3D1AD33}" dt="2022-10-24T21:37:09.473" v="1737" actId="478"/>
          <ac:picMkLst>
            <pc:docMk/>
            <pc:sldMk cId="2812700845" sldId="289"/>
            <ac:picMk id="7" creationId="{2DAEA2C3-F47F-E8D2-5F15-F07CF46788A1}"/>
          </ac:picMkLst>
        </pc:picChg>
        <pc:picChg chg="add mod ord">
          <ac:chgData name="Philippe de Lagrange" userId="db80d968-2652-49da-975f-d6b3aafd9aec" providerId="ADAL" clId="{AA4D725B-AB32-474A-BEB2-130DE3D1AD33}" dt="2022-10-24T21:37:47.035" v="1755" actId="1037"/>
          <ac:picMkLst>
            <pc:docMk/>
            <pc:sldMk cId="2812700845" sldId="289"/>
            <ac:picMk id="8" creationId="{D532C42C-39FA-FC0F-94CF-6BEEC7AF8EB5}"/>
          </ac:picMkLst>
        </pc:picChg>
      </pc:sldChg>
      <pc:sldChg chg="addSp delSp modSp add mod modClrScheme chgLayout modNotesTx">
        <pc:chgData name="Philippe de Lagrange" userId="db80d968-2652-49da-975f-d6b3aafd9aec" providerId="ADAL" clId="{AA4D725B-AB32-474A-BEB2-130DE3D1AD33}" dt="2022-10-24T21:55:58.056" v="2208" actId="20577"/>
        <pc:sldMkLst>
          <pc:docMk/>
          <pc:sldMk cId="4223122948" sldId="290"/>
        </pc:sldMkLst>
        <pc:spChg chg="mod ord">
          <ac:chgData name="Philippe de Lagrange" userId="db80d968-2652-49da-975f-d6b3aafd9aec" providerId="ADAL" clId="{AA4D725B-AB32-474A-BEB2-130DE3D1AD33}" dt="2022-10-24T21:50:35.843" v="1980" actId="700"/>
          <ac:spMkLst>
            <pc:docMk/>
            <pc:sldMk cId="4223122948" sldId="290"/>
            <ac:spMk id="2" creationId="{62394867-EB81-205E-EFBB-B3304DC2F981}"/>
          </ac:spMkLst>
        </pc:spChg>
        <pc:spChg chg="mod ord">
          <ac:chgData name="Philippe de Lagrange" userId="db80d968-2652-49da-975f-d6b3aafd9aec" providerId="ADAL" clId="{AA4D725B-AB32-474A-BEB2-130DE3D1AD33}" dt="2022-10-24T21:50:35.843" v="1980" actId="700"/>
          <ac:spMkLst>
            <pc:docMk/>
            <pc:sldMk cId="4223122948" sldId="290"/>
            <ac:spMk id="3" creationId="{19B47E40-EBA2-CF0F-05A5-01BC00D3A6EF}"/>
          </ac:spMkLst>
        </pc:spChg>
        <pc:spChg chg="mod ord">
          <ac:chgData name="Philippe de Lagrange" userId="db80d968-2652-49da-975f-d6b3aafd9aec" providerId="ADAL" clId="{AA4D725B-AB32-474A-BEB2-130DE3D1AD33}" dt="2022-10-24T21:50:35.843" v="1980" actId="700"/>
          <ac:spMkLst>
            <pc:docMk/>
            <pc:sldMk cId="4223122948" sldId="290"/>
            <ac:spMk id="4" creationId="{F8EDB51F-6A0F-C24C-00F9-1EC91DF51C94}"/>
          </ac:spMkLst>
        </pc:spChg>
        <pc:spChg chg="mod ord">
          <ac:chgData name="Philippe de Lagrange" userId="db80d968-2652-49da-975f-d6b3aafd9aec" providerId="ADAL" clId="{AA4D725B-AB32-474A-BEB2-130DE3D1AD33}" dt="2022-10-24T21:50:35.843" v="1980" actId="700"/>
          <ac:spMkLst>
            <pc:docMk/>
            <pc:sldMk cId="4223122948" sldId="290"/>
            <ac:spMk id="5" creationId="{71B41B0C-C781-0A5E-180C-FAAEA8D4EA5F}"/>
          </ac:spMkLst>
        </pc:spChg>
        <pc:spChg chg="del">
          <ac:chgData name="Philippe de Lagrange" userId="db80d968-2652-49da-975f-d6b3aafd9aec" providerId="ADAL" clId="{AA4D725B-AB32-474A-BEB2-130DE3D1AD33}" dt="2022-10-24T21:50:23.273" v="1979" actId="478"/>
          <ac:spMkLst>
            <pc:docMk/>
            <pc:sldMk cId="4223122948" sldId="290"/>
            <ac:spMk id="6" creationId="{11C28885-3E2E-2E55-6B85-FD7582754C35}"/>
          </ac:spMkLst>
        </pc:spChg>
        <pc:spChg chg="add del mod">
          <ac:chgData name="Philippe de Lagrange" userId="db80d968-2652-49da-975f-d6b3aafd9aec" providerId="ADAL" clId="{AA4D725B-AB32-474A-BEB2-130DE3D1AD33}" dt="2022-10-24T21:50:35.843" v="1980" actId="700"/>
          <ac:spMkLst>
            <pc:docMk/>
            <pc:sldMk cId="4223122948" sldId="290"/>
            <ac:spMk id="9" creationId="{E7CC29C4-F7C7-7A31-4075-9C6412DC4ABF}"/>
          </ac:spMkLst>
        </pc:spChg>
        <pc:picChg chg="del">
          <ac:chgData name="Philippe de Lagrange" userId="db80d968-2652-49da-975f-d6b3aafd9aec" providerId="ADAL" clId="{AA4D725B-AB32-474A-BEB2-130DE3D1AD33}" dt="2022-10-24T21:50:38.553" v="1981" actId="478"/>
          <ac:picMkLst>
            <pc:docMk/>
            <pc:sldMk cId="4223122948" sldId="290"/>
            <ac:picMk id="8" creationId="{D532C42C-39FA-FC0F-94CF-6BEEC7AF8EB5}"/>
          </ac:picMkLst>
        </pc:picChg>
        <pc:picChg chg="add mod">
          <ac:chgData name="Philippe de Lagrange" userId="db80d968-2652-49da-975f-d6b3aafd9aec" providerId="ADAL" clId="{AA4D725B-AB32-474A-BEB2-130DE3D1AD33}" dt="2022-10-24T21:52:25.228" v="2052" actId="1076"/>
          <ac:picMkLst>
            <pc:docMk/>
            <pc:sldMk cId="4223122948" sldId="290"/>
            <ac:picMk id="10" creationId="{3C4B7F2A-9D32-4BF4-1C92-EC9C89206D70}"/>
          </ac:picMkLst>
        </pc:picChg>
        <pc:picChg chg="add mod">
          <ac:chgData name="Philippe de Lagrange" userId="db80d968-2652-49da-975f-d6b3aafd9aec" providerId="ADAL" clId="{AA4D725B-AB32-474A-BEB2-130DE3D1AD33}" dt="2022-10-24T21:52:37.359" v="2055" actId="14100"/>
          <ac:picMkLst>
            <pc:docMk/>
            <pc:sldMk cId="4223122948" sldId="290"/>
            <ac:picMk id="11" creationId="{13CD4445-65AF-20C6-8FAE-F4219A7F9509}"/>
          </ac:picMkLst>
        </pc:picChg>
      </pc:sldChg>
      <pc:sldChg chg="addSp delSp modSp add mod modNotesTx">
        <pc:chgData name="Philippe de Lagrange" userId="db80d968-2652-49da-975f-d6b3aafd9aec" providerId="ADAL" clId="{AA4D725B-AB32-474A-BEB2-130DE3D1AD33}" dt="2022-10-24T22:21:17.789" v="2633" actId="790"/>
        <pc:sldMkLst>
          <pc:docMk/>
          <pc:sldMk cId="2497542498" sldId="291"/>
        </pc:sldMkLst>
        <pc:spChg chg="mod">
          <ac:chgData name="Philippe de Lagrange" userId="db80d968-2652-49da-975f-d6b3aafd9aec" providerId="ADAL" clId="{AA4D725B-AB32-474A-BEB2-130DE3D1AD33}" dt="2022-10-24T22:21:17.789" v="2633" actId="790"/>
          <ac:spMkLst>
            <pc:docMk/>
            <pc:sldMk cId="2497542498" sldId="291"/>
            <ac:spMk id="2" creationId="{62394867-EB81-205E-EFBB-B3304DC2F981}"/>
          </ac:spMkLst>
        </pc:spChg>
        <pc:spChg chg="add mod">
          <ac:chgData name="Philippe de Lagrange" userId="db80d968-2652-49da-975f-d6b3aafd9aec" providerId="ADAL" clId="{AA4D725B-AB32-474A-BEB2-130DE3D1AD33}" dt="2022-10-24T22:13:19.226" v="2491" actId="1076"/>
          <ac:spMkLst>
            <pc:docMk/>
            <pc:sldMk cId="2497542498" sldId="291"/>
            <ac:spMk id="9" creationId="{89547133-DE14-922E-2BE6-5311F33CF887}"/>
          </ac:spMkLst>
        </pc:spChg>
        <pc:spChg chg="add mod">
          <ac:chgData name="Philippe de Lagrange" userId="db80d968-2652-49da-975f-d6b3aafd9aec" providerId="ADAL" clId="{AA4D725B-AB32-474A-BEB2-130DE3D1AD33}" dt="2022-10-24T22:13:35.584" v="2493" actId="1076"/>
          <ac:spMkLst>
            <pc:docMk/>
            <pc:sldMk cId="2497542498" sldId="291"/>
            <ac:spMk id="12" creationId="{2C7CE3AC-0155-E290-9C91-EC790EC4DDBF}"/>
          </ac:spMkLst>
        </pc:spChg>
        <pc:picChg chg="add mod">
          <ac:chgData name="Philippe de Lagrange" userId="db80d968-2652-49da-975f-d6b3aafd9aec" providerId="ADAL" clId="{AA4D725B-AB32-474A-BEB2-130DE3D1AD33}" dt="2022-10-24T22:09:05.461" v="2453" actId="1076"/>
          <ac:picMkLst>
            <pc:docMk/>
            <pc:sldMk cId="2497542498" sldId="291"/>
            <ac:picMk id="6" creationId="{9F4BDAEA-F31E-87EF-D8E7-A8AB3BD15932}"/>
          </ac:picMkLst>
        </pc:picChg>
        <pc:picChg chg="add mod">
          <ac:chgData name="Philippe de Lagrange" userId="db80d968-2652-49da-975f-d6b3aafd9aec" providerId="ADAL" clId="{AA4D725B-AB32-474A-BEB2-130DE3D1AD33}" dt="2022-10-24T22:09:24.301" v="2457" actId="1076"/>
          <ac:picMkLst>
            <pc:docMk/>
            <pc:sldMk cId="2497542498" sldId="291"/>
            <ac:picMk id="7" creationId="{28048311-B1E9-B617-6AD9-D8E94BA2063C}"/>
          </ac:picMkLst>
        </pc:picChg>
        <pc:picChg chg="add del mod">
          <ac:chgData name="Philippe de Lagrange" userId="db80d968-2652-49da-975f-d6b3aafd9aec" providerId="ADAL" clId="{AA4D725B-AB32-474A-BEB2-130DE3D1AD33}" dt="2022-10-24T22:08:52.695" v="2450" actId="478"/>
          <ac:picMkLst>
            <pc:docMk/>
            <pc:sldMk cId="2497542498" sldId="291"/>
            <ac:picMk id="8" creationId="{FE61E9D9-564B-F6FF-D50D-B0C45ACFCA17}"/>
          </ac:picMkLst>
        </pc:picChg>
        <pc:picChg chg="del">
          <ac:chgData name="Philippe de Lagrange" userId="db80d968-2652-49da-975f-d6b3aafd9aec" providerId="ADAL" clId="{AA4D725B-AB32-474A-BEB2-130DE3D1AD33}" dt="2022-10-24T22:07:50.088" v="2440" actId="478"/>
          <ac:picMkLst>
            <pc:docMk/>
            <pc:sldMk cId="2497542498" sldId="291"/>
            <ac:picMk id="10" creationId="{3C4B7F2A-9D32-4BF4-1C92-EC9C89206D70}"/>
          </ac:picMkLst>
        </pc:picChg>
        <pc:picChg chg="del">
          <ac:chgData name="Philippe de Lagrange" userId="db80d968-2652-49da-975f-d6b3aafd9aec" providerId="ADAL" clId="{AA4D725B-AB32-474A-BEB2-130DE3D1AD33}" dt="2022-10-24T22:07:55.623" v="2443" actId="478"/>
          <ac:picMkLst>
            <pc:docMk/>
            <pc:sldMk cId="2497542498" sldId="291"/>
            <ac:picMk id="11" creationId="{13CD4445-65AF-20C6-8FAE-F4219A7F9509}"/>
          </ac:picMkLst>
        </pc:picChg>
      </pc:sldChg>
      <pc:sldChg chg="addSp delSp modSp add mod ord modNotesTx">
        <pc:chgData name="Philippe de Lagrange" userId="db80d968-2652-49da-975f-d6b3aafd9aec" providerId="ADAL" clId="{AA4D725B-AB32-474A-BEB2-130DE3D1AD33}" dt="2022-10-24T22:20:43.249" v="2631" actId="790"/>
        <pc:sldMkLst>
          <pc:docMk/>
          <pc:sldMk cId="3282529564" sldId="292"/>
        </pc:sldMkLst>
        <pc:spChg chg="mod">
          <ac:chgData name="Philippe de Lagrange" userId="db80d968-2652-49da-975f-d6b3aafd9aec" providerId="ADAL" clId="{AA4D725B-AB32-474A-BEB2-130DE3D1AD33}" dt="2022-10-24T22:20:43.249" v="2631" actId="790"/>
          <ac:spMkLst>
            <pc:docMk/>
            <pc:sldMk cId="3282529564" sldId="292"/>
            <ac:spMk id="2" creationId="{62394867-EB81-205E-EFBB-B3304DC2F981}"/>
          </ac:spMkLst>
        </pc:spChg>
        <pc:spChg chg="add mod">
          <ac:chgData name="Philippe de Lagrange" userId="db80d968-2652-49da-975f-d6b3aafd9aec" providerId="ADAL" clId="{AA4D725B-AB32-474A-BEB2-130DE3D1AD33}" dt="2022-10-24T22:04:59.867" v="2365" actId="20577"/>
          <ac:spMkLst>
            <pc:docMk/>
            <pc:sldMk cId="3282529564" sldId="292"/>
            <ac:spMk id="15" creationId="{5065087D-FFE0-A26F-09DE-3938E688E574}"/>
          </ac:spMkLst>
        </pc:spChg>
        <pc:spChg chg="add mod">
          <ac:chgData name="Philippe de Lagrange" userId="db80d968-2652-49da-975f-d6b3aafd9aec" providerId="ADAL" clId="{AA4D725B-AB32-474A-BEB2-130DE3D1AD33}" dt="2022-10-24T22:05:23.004" v="2379" actId="20577"/>
          <ac:spMkLst>
            <pc:docMk/>
            <pc:sldMk cId="3282529564" sldId="292"/>
            <ac:spMk id="16" creationId="{CE4B1008-612C-5328-99A3-324871AD0596}"/>
          </ac:spMkLst>
        </pc:spChg>
        <pc:spChg chg="add mod">
          <ac:chgData name="Philippe de Lagrange" userId="db80d968-2652-49da-975f-d6b3aafd9aec" providerId="ADAL" clId="{AA4D725B-AB32-474A-BEB2-130DE3D1AD33}" dt="2022-10-24T22:05:43.271" v="2392" actId="1076"/>
          <ac:spMkLst>
            <pc:docMk/>
            <pc:sldMk cId="3282529564" sldId="292"/>
            <ac:spMk id="17" creationId="{8B9CA2D2-1A5E-1FC4-1663-D5AB2A241124}"/>
          </ac:spMkLst>
        </pc:spChg>
        <pc:spChg chg="add mod">
          <ac:chgData name="Philippe de Lagrange" userId="db80d968-2652-49da-975f-d6b3aafd9aec" providerId="ADAL" clId="{AA4D725B-AB32-474A-BEB2-130DE3D1AD33}" dt="2022-10-24T22:06:48.899" v="2428" actId="20577"/>
          <ac:spMkLst>
            <pc:docMk/>
            <pc:sldMk cId="3282529564" sldId="292"/>
            <ac:spMk id="18" creationId="{6A95F3D8-7EAC-F189-2568-D9F1D7CD64CB}"/>
          </ac:spMkLst>
        </pc:spChg>
        <pc:spChg chg="add mod">
          <ac:chgData name="Philippe de Lagrange" userId="db80d968-2652-49da-975f-d6b3aafd9aec" providerId="ADAL" clId="{AA4D725B-AB32-474A-BEB2-130DE3D1AD33}" dt="2022-10-24T22:06:26.683" v="2417" actId="20577"/>
          <ac:spMkLst>
            <pc:docMk/>
            <pc:sldMk cId="3282529564" sldId="292"/>
            <ac:spMk id="19" creationId="{B16DB5B3-8642-8799-3D65-75CD24AEDC22}"/>
          </ac:spMkLst>
        </pc:spChg>
        <pc:spChg chg="add mod">
          <ac:chgData name="Philippe de Lagrange" userId="db80d968-2652-49da-975f-d6b3aafd9aec" providerId="ADAL" clId="{AA4D725B-AB32-474A-BEB2-130DE3D1AD33}" dt="2022-10-24T22:06:52.160" v="2429" actId="20577"/>
          <ac:spMkLst>
            <pc:docMk/>
            <pc:sldMk cId="3282529564" sldId="292"/>
            <ac:spMk id="20" creationId="{954DE9C9-9C6B-68B1-B862-E593DA8FD6C0}"/>
          </ac:spMkLst>
        </pc:spChg>
        <pc:picChg chg="add mod">
          <ac:chgData name="Philippe de Lagrange" userId="db80d968-2652-49da-975f-d6b3aafd9aec" providerId="ADAL" clId="{AA4D725B-AB32-474A-BEB2-130DE3D1AD33}" dt="2022-10-24T22:04:02.589" v="2347" actId="1076"/>
          <ac:picMkLst>
            <pc:docMk/>
            <pc:sldMk cId="3282529564" sldId="292"/>
            <ac:picMk id="6" creationId="{7E7434A3-2344-8DD1-E931-0D2799A8D06E}"/>
          </ac:picMkLst>
        </pc:picChg>
        <pc:picChg chg="add mod">
          <ac:chgData name="Philippe de Lagrange" userId="db80d968-2652-49da-975f-d6b3aafd9aec" providerId="ADAL" clId="{AA4D725B-AB32-474A-BEB2-130DE3D1AD33}" dt="2022-10-24T22:04:18.141" v="2350" actId="1076"/>
          <ac:picMkLst>
            <pc:docMk/>
            <pc:sldMk cId="3282529564" sldId="292"/>
            <ac:picMk id="7" creationId="{29CF968B-7258-FE29-298A-7D68E38CBB99}"/>
          </ac:picMkLst>
        </pc:picChg>
        <pc:picChg chg="add mod">
          <ac:chgData name="Philippe de Lagrange" userId="db80d968-2652-49da-975f-d6b3aafd9aec" providerId="ADAL" clId="{AA4D725B-AB32-474A-BEB2-130DE3D1AD33}" dt="2022-10-24T22:03:47.725" v="2343" actId="1076"/>
          <ac:picMkLst>
            <pc:docMk/>
            <pc:sldMk cId="3282529564" sldId="292"/>
            <ac:picMk id="8" creationId="{87EB7E04-A1B4-448F-7B8C-955492432026}"/>
          </ac:picMkLst>
        </pc:picChg>
        <pc:picChg chg="add mod">
          <ac:chgData name="Philippe de Lagrange" userId="db80d968-2652-49da-975f-d6b3aafd9aec" providerId="ADAL" clId="{AA4D725B-AB32-474A-BEB2-130DE3D1AD33}" dt="2022-10-24T22:04:09.374" v="2349" actId="1076"/>
          <ac:picMkLst>
            <pc:docMk/>
            <pc:sldMk cId="3282529564" sldId="292"/>
            <ac:picMk id="9" creationId="{860D91A5-128A-A5B4-3870-DE86BB6821F5}"/>
          </ac:picMkLst>
        </pc:picChg>
        <pc:picChg chg="del">
          <ac:chgData name="Philippe de Lagrange" userId="db80d968-2652-49da-975f-d6b3aafd9aec" providerId="ADAL" clId="{AA4D725B-AB32-474A-BEB2-130DE3D1AD33}" dt="2022-10-24T21:58:29.738" v="2271" actId="478"/>
          <ac:picMkLst>
            <pc:docMk/>
            <pc:sldMk cId="3282529564" sldId="292"/>
            <ac:picMk id="10" creationId="{3C4B7F2A-9D32-4BF4-1C92-EC9C89206D70}"/>
          </ac:picMkLst>
        </pc:picChg>
        <pc:picChg chg="del">
          <ac:chgData name="Philippe de Lagrange" userId="db80d968-2652-49da-975f-d6b3aafd9aec" providerId="ADAL" clId="{AA4D725B-AB32-474A-BEB2-130DE3D1AD33}" dt="2022-10-24T21:58:30.753" v="2272" actId="478"/>
          <ac:picMkLst>
            <pc:docMk/>
            <pc:sldMk cId="3282529564" sldId="292"/>
            <ac:picMk id="11" creationId="{13CD4445-65AF-20C6-8FAE-F4219A7F9509}"/>
          </ac:picMkLst>
        </pc:picChg>
        <pc:picChg chg="add mod">
          <ac:chgData name="Philippe de Lagrange" userId="db80d968-2652-49da-975f-d6b3aafd9aec" providerId="ADAL" clId="{AA4D725B-AB32-474A-BEB2-130DE3D1AD33}" dt="2022-10-24T22:03:58.100" v="2346" actId="1076"/>
          <ac:picMkLst>
            <pc:docMk/>
            <pc:sldMk cId="3282529564" sldId="292"/>
            <ac:picMk id="12" creationId="{DC70C416-F35E-D09B-DECD-8263E878DF50}"/>
          </ac:picMkLst>
        </pc:picChg>
        <pc:picChg chg="add mod">
          <ac:chgData name="Philippe de Lagrange" userId="db80d968-2652-49da-975f-d6b3aafd9aec" providerId="ADAL" clId="{AA4D725B-AB32-474A-BEB2-130DE3D1AD33}" dt="2022-10-24T22:03:45.272" v="2342" actId="1076"/>
          <ac:picMkLst>
            <pc:docMk/>
            <pc:sldMk cId="3282529564" sldId="292"/>
            <ac:picMk id="13" creationId="{5A3FB1D2-493C-87C8-6A82-62612C284C17}"/>
          </ac:picMkLst>
        </pc:picChg>
      </pc:sldChg>
      <pc:sldChg chg="addSp delSp modSp add mod modNotesTx">
        <pc:chgData name="Philippe de Lagrange" userId="db80d968-2652-49da-975f-d6b3aafd9aec" providerId="ADAL" clId="{AA4D725B-AB32-474A-BEB2-130DE3D1AD33}" dt="2022-10-24T22:21:30.215" v="2634" actId="790"/>
        <pc:sldMkLst>
          <pc:docMk/>
          <pc:sldMk cId="689603875" sldId="293"/>
        </pc:sldMkLst>
        <pc:spChg chg="mod">
          <ac:chgData name="Philippe de Lagrange" userId="db80d968-2652-49da-975f-d6b3aafd9aec" providerId="ADAL" clId="{AA4D725B-AB32-474A-BEB2-130DE3D1AD33}" dt="2022-10-24T22:21:30.215" v="2634" actId="790"/>
          <ac:spMkLst>
            <pc:docMk/>
            <pc:sldMk cId="689603875" sldId="293"/>
            <ac:spMk id="2" creationId="{62394867-EB81-205E-EFBB-B3304DC2F981}"/>
          </ac:spMkLst>
        </pc:spChg>
        <pc:spChg chg="add del mod">
          <ac:chgData name="Philippe de Lagrange" userId="db80d968-2652-49da-975f-d6b3aafd9aec" providerId="ADAL" clId="{AA4D725B-AB32-474A-BEB2-130DE3D1AD33}" dt="2022-10-24T22:13:47.141" v="2494" actId="478"/>
          <ac:spMkLst>
            <pc:docMk/>
            <pc:sldMk cId="689603875" sldId="293"/>
            <ac:spMk id="8" creationId="{5006A744-2A7D-81A8-49F1-B46903691C14}"/>
          </ac:spMkLst>
        </pc:spChg>
        <pc:spChg chg="del">
          <ac:chgData name="Philippe de Lagrange" userId="db80d968-2652-49da-975f-d6b3aafd9aec" providerId="ADAL" clId="{AA4D725B-AB32-474A-BEB2-130DE3D1AD33}" dt="2022-10-24T22:10:54.879" v="2473" actId="478"/>
          <ac:spMkLst>
            <pc:docMk/>
            <pc:sldMk cId="689603875" sldId="293"/>
            <ac:spMk id="9" creationId="{89547133-DE14-922E-2BE6-5311F33CF887}"/>
          </ac:spMkLst>
        </pc:spChg>
        <pc:spChg chg="add del mod">
          <ac:chgData name="Philippe de Lagrange" userId="db80d968-2652-49da-975f-d6b3aafd9aec" providerId="ADAL" clId="{AA4D725B-AB32-474A-BEB2-130DE3D1AD33}" dt="2022-10-24T22:13:47.141" v="2494" actId="478"/>
          <ac:spMkLst>
            <pc:docMk/>
            <pc:sldMk cId="689603875" sldId="293"/>
            <ac:spMk id="10" creationId="{5C2A84A6-7C0C-A930-7049-8DF40C7A9F5D}"/>
          </ac:spMkLst>
        </pc:spChg>
        <pc:spChg chg="del">
          <ac:chgData name="Philippe de Lagrange" userId="db80d968-2652-49da-975f-d6b3aafd9aec" providerId="ADAL" clId="{AA4D725B-AB32-474A-BEB2-130DE3D1AD33}" dt="2022-10-24T22:10:57.078" v="2474" actId="478"/>
          <ac:spMkLst>
            <pc:docMk/>
            <pc:sldMk cId="689603875" sldId="293"/>
            <ac:spMk id="12" creationId="{2C7CE3AC-0155-E290-9C91-EC790EC4DDBF}"/>
          </ac:spMkLst>
        </pc:spChg>
        <pc:spChg chg="add mod">
          <ac:chgData name="Philippe de Lagrange" userId="db80d968-2652-49da-975f-d6b3aafd9aec" providerId="ADAL" clId="{AA4D725B-AB32-474A-BEB2-130DE3D1AD33}" dt="2022-10-24T22:13:53.891" v="2505" actId="20577"/>
          <ac:spMkLst>
            <pc:docMk/>
            <pc:sldMk cId="689603875" sldId="293"/>
            <ac:spMk id="14" creationId="{0D89D588-39B5-1843-274B-0F76C52FA8B2}"/>
          </ac:spMkLst>
        </pc:spChg>
        <pc:spChg chg="add mod">
          <ac:chgData name="Philippe de Lagrange" userId="db80d968-2652-49da-975f-d6b3aafd9aec" providerId="ADAL" clId="{AA4D725B-AB32-474A-BEB2-130DE3D1AD33}" dt="2022-10-24T22:13:58.901" v="2516" actId="20577"/>
          <ac:spMkLst>
            <pc:docMk/>
            <pc:sldMk cId="689603875" sldId="293"/>
            <ac:spMk id="15" creationId="{397FBE3E-760B-BC16-8C4A-CBFF4AFCA8C0}"/>
          </ac:spMkLst>
        </pc:spChg>
        <pc:picChg chg="del">
          <ac:chgData name="Philippe de Lagrange" userId="db80d968-2652-49da-975f-d6b3aafd9aec" providerId="ADAL" clId="{AA4D725B-AB32-474A-BEB2-130DE3D1AD33}" dt="2022-10-24T22:12:17.383" v="2484" actId="478"/>
          <ac:picMkLst>
            <pc:docMk/>
            <pc:sldMk cId="689603875" sldId="293"/>
            <ac:picMk id="6" creationId="{9F4BDAEA-F31E-87EF-D8E7-A8AB3BD15932}"/>
          </ac:picMkLst>
        </pc:picChg>
        <pc:picChg chg="del">
          <ac:chgData name="Philippe de Lagrange" userId="db80d968-2652-49da-975f-d6b3aafd9aec" providerId="ADAL" clId="{AA4D725B-AB32-474A-BEB2-130DE3D1AD33}" dt="2022-10-24T22:12:58.560" v="2489" actId="478"/>
          <ac:picMkLst>
            <pc:docMk/>
            <pc:sldMk cId="689603875" sldId="293"/>
            <ac:picMk id="7" creationId="{28048311-B1E9-B617-6AD9-D8E94BA2063C}"/>
          </ac:picMkLst>
        </pc:picChg>
        <pc:picChg chg="add mod">
          <ac:chgData name="Philippe de Lagrange" userId="db80d968-2652-49da-975f-d6b3aafd9aec" providerId="ADAL" clId="{AA4D725B-AB32-474A-BEB2-130DE3D1AD33}" dt="2022-10-24T22:12:21.306" v="2485" actId="1076"/>
          <ac:picMkLst>
            <pc:docMk/>
            <pc:sldMk cId="689603875" sldId="293"/>
            <ac:picMk id="11" creationId="{6721FE05-1BD8-D9B3-3FB5-AEB68D041014}"/>
          </ac:picMkLst>
        </pc:picChg>
        <pc:picChg chg="add mod">
          <ac:chgData name="Philippe de Lagrange" userId="db80d968-2652-49da-975f-d6b3aafd9aec" providerId="ADAL" clId="{AA4D725B-AB32-474A-BEB2-130DE3D1AD33}" dt="2022-10-24T22:13:05.680" v="2490" actId="1076"/>
          <ac:picMkLst>
            <pc:docMk/>
            <pc:sldMk cId="689603875" sldId="293"/>
            <ac:picMk id="13" creationId="{CDB1B51A-1E5F-CEFF-CF2C-A73D4EED214E}"/>
          </ac:picMkLst>
        </pc:picChg>
      </pc:sldChg>
      <pc:sldChg chg="addSp delSp modSp add mod modNotesTx">
        <pc:chgData name="Philippe de Lagrange" userId="db80d968-2652-49da-975f-d6b3aafd9aec" providerId="ADAL" clId="{AA4D725B-AB32-474A-BEB2-130DE3D1AD33}" dt="2022-10-24T22:21:42.045" v="2635" actId="790"/>
        <pc:sldMkLst>
          <pc:docMk/>
          <pc:sldMk cId="1560603271" sldId="294"/>
        </pc:sldMkLst>
        <pc:spChg chg="mod">
          <ac:chgData name="Philippe de Lagrange" userId="db80d968-2652-49da-975f-d6b3aafd9aec" providerId="ADAL" clId="{AA4D725B-AB32-474A-BEB2-130DE3D1AD33}" dt="2022-10-24T22:21:42.045" v="2635" actId="790"/>
          <ac:spMkLst>
            <pc:docMk/>
            <pc:sldMk cId="1560603271" sldId="294"/>
            <ac:spMk id="2" creationId="{62394867-EB81-205E-EFBB-B3304DC2F981}"/>
          </ac:spMkLst>
        </pc:spChg>
        <pc:spChg chg="add mod">
          <ac:chgData name="Philippe de Lagrange" userId="db80d968-2652-49da-975f-d6b3aafd9aec" providerId="ADAL" clId="{AA4D725B-AB32-474A-BEB2-130DE3D1AD33}" dt="2022-10-24T22:14:19.527" v="2527" actId="20577"/>
          <ac:spMkLst>
            <pc:docMk/>
            <pc:sldMk cId="1560603271" sldId="294"/>
            <ac:spMk id="8" creationId="{6BF62ECA-D533-BC5E-8489-34779FDC3289}"/>
          </ac:spMkLst>
        </pc:spChg>
        <pc:spChg chg="del">
          <ac:chgData name="Philippe de Lagrange" userId="db80d968-2652-49da-975f-d6b3aafd9aec" providerId="ADAL" clId="{AA4D725B-AB32-474A-BEB2-130DE3D1AD33}" dt="2022-10-24T22:14:08.589" v="2518" actId="478"/>
          <ac:spMkLst>
            <pc:docMk/>
            <pc:sldMk cId="1560603271" sldId="294"/>
            <ac:spMk id="9" creationId="{89547133-DE14-922E-2BE6-5311F33CF887}"/>
          </ac:spMkLst>
        </pc:spChg>
        <pc:spChg chg="add mod">
          <ac:chgData name="Philippe de Lagrange" userId="db80d968-2652-49da-975f-d6b3aafd9aec" providerId="ADAL" clId="{AA4D725B-AB32-474A-BEB2-130DE3D1AD33}" dt="2022-10-24T22:14:23.329" v="2536" actId="20577"/>
          <ac:spMkLst>
            <pc:docMk/>
            <pc:sldMk cId="1560603271" sldId="294"/>
            <ac:spMk id="10" creationId="{B3E047F9-B1A1-B06E-B6E2-9F13A0CCA96E}"/>
          </ac:spMkLst>
        </pc:spChg>
        <pc:spChg chg="del">
          <ac:chgData name="Philippe de Lagrange" userId="db80d968-2652-49da-975f-d6b3aafd9aec" providerId="ADAL" clId="{AA4D725B-AB32-474A-BEB2-130DE3D1AD33}" dt="2022-10-24T22:14:06.267" v="2517" actId="478"/>
          <ac:spMkLst>
            <pc:docMk/>
            <pc:sldMk cId="1560603271" sldId="294"/>
            <ac:spMk id="12" creationId="{2C7CE3AC-0155-E290-9C91-EC790EC4DDBF}"/>
          </ac:spMkLst>
        </pc:spChg>
        <pc:picChg chg="del">
          <ac:chgData name="Philippe de Lagrange" userId="db80d968-2652-49da-975f-d6b3aafd9aec" providerId="ADAL" clId="{AA4D725B-AB32-474A-BEB2-130DE3D1AD33}" dt="2022-10-24T22:14:59.522" v="2540" actId="478"/>
          <ac:picMkLst>
            <pc:docMk/>
            <pc:sldMk cId="1560603271" sldId="294"/>
            <ac:picMk id="6" creationId="{9F4BDAEA-F31E-87EF-D8E7-A8AB3BD15932}"/>
          </ac:picMkLst>
        </pc:picChg>
        <pc:picChg chg="del">
          <ac:chgData name="Philippe de Lagrange" userId="db80d968-2652-49da-975f-d6b3aafd9aec" providerId="ADAL" clId="{AA4D725B-AB32-474A-BEB2-130DE3D1AD33}" dt="2022-10-24T22:15:22.297" v="2545" actId="478"/>
          <ac:picMkLst>
            <pc:docMk/>
            <pc:sldMk cId="1560603271" sldId="294"/>
            <ac:picMk id="7" creationId="{28048311-B1E9-B617-6AD9-D8E94BA2063C}"/>
          </ac:picMkLst>
        </pc:picChg>
        <pc:picChg chg="add mod">
          <ac:chgData name="Philippe de Lagrange" userId="db80d968-2652-49da-975f-d6b3aafd9aec" providerId="ADAL" clId="{AA4D725B-AB32-474A-BEB2-130DE3D1AD33}" dt="2022-10-24T22:15:02.741" v="2541" actId="1076"/>
          <ac:picMkLst>
            <pc:docMk/>
            <pc:sldMk cId="1560603271" sldId="294"/>
            <ac:picMk id="11" creationId="{B70D07D8-8B5E-653A-589F-7A971164270A}"/>
          </ac:picMkLst>
        </pc:picChg>
        <pc:picChg chg="add mod">
          <ac:chgData name="Philippe de Lagrange" userId="db80d968-2652-49da-975f-d6b3aafd9aec" providerId="ADAL" clId="{AA4D725B-AB32-474A-BEB2-130DE3D1AD33}" dt="2022-10-24T22:15:24.879" v="2546" actId="1076"/>
          <ac:picMkLst>
            <pc:docMk/>
            <pc:sldMk cId="1560603271" sldId="294"/>
            <ac:picMk id="13" creationId="{DB61E016-FFD1-96F2-66A9-A438AB40101B}"/>
          </ac:picMkLst>
        </pc:picChg>
      </pc:sldChg>
      <pc:sldMasterChg chg="delSldLayout">
        <pc:chgData name="Philippe de Lagrange" userId="db80d968-2652-49da-975f-d6b3aafd9aec" providerId="ADAL" clId="{AA4D725B-AB32-474A-BEB2-130DE3D1AD33}" dt="2022-10-24T22:23:20.572" v="2646" actId="2696"/>
        <pc:sldMasterMkLst>
          <pc:docMk/>
          <pc:sldMasterMk cId="846067080" sldId="2147483648"/>
        </pc:sldMasterMkLst>
        <pc:sldLayoutChg chg="del">
          <pc:chgData name="Philippe de Lagrange" userId="db80d968-2652-49da-975f-d6b3aafd9aec" providerId="ADAL" clId="{AA4D725B-AB32-474A-BEB2-130DE3D1AD33}" dt="2022-10-24T22:23:08.916" v="2639" actId="2696"/>
          <pc:sldLayoutMkLst>
            <pc:docMk/>
            <pc:sldMasterMk cId="846067080" sldId="2147483648"/>
            <pc:sldLayoutMk cId="1654798149" sldId="2147483652"/>
          </pc:sldLayoutMkLst>
        </pc:sldLayoutChg>
        <pc:sldLayoutChg chg="del">
          <pc:chgData name="Philippe de Lagrange" userId="db80d968-2652-49da-975f-d6b3aafd9aec" providerId="ADAL" clId="{AA4D725B-AB32-474A-BEB2-130DE3D1AD33}" dt="2022-10-24T22:23:08.292" v="2638" actId="2696"/>
          <pc:sldLayoutMkLst>
            <pc:docMk/>
            <pc:sldMasterMk cId="846067080" sldId="2147483648"/>
            <pc:sldLayoutMk cId="4146189357" sldId="2147483653"/>
          </pc:sldLayoutMkLst>
        </pc:sldLayoutChg>
        <pc:sldLayoutChg chg="del">
          <pc:chgData name="Philippe de Lagrange" userId="db80d968-2652-49da-975f-d6b3aafd9aec" providerId="ADAL" clId="{AA4D725B-AB32-474A-BEB2-130DE3D1AD33}" dt="2022-10-24T22:23:09.715" v="2640" actId="2696"/>
          <pc:sldLayoutMkLst>
            <pc:docMk/>
            <pc:sldMasterMk cId="846067080" sldId="2147483648"/>
            <pc:sldLayoutMk cId="981501230" sldId="2147483656"/>
          </pc:sldLayoutMkLst>
        </pc:sldLayoutChg>
        <pc:sldLayoutChg chg="del">
          <pc:chgData name="Philippe de Lagrange" userId="db80d968-2652-49da-975f-d6b3aafd9aec" providerId="ADAL" clId="{AA4D725B-AB32-474A-BEB2-130DE3D1AD33}" dt="2022-10-24T22:23:19.542" v="2644" actId="2696"/>
          <pc:sldLayoutMkLst>
            <pc:docMk/>
            <pc:sldMasterMk cId="846067080" sldId="2147483648"/>
            <pc:sldLayoutMk cId="2463963910" sldId="2147483657"/>
          </pc:sldLayoutMkLst>
        </pc:sldLayoutChg>
        <pc:sldLayoutChg chg="del">
          <pc:chgData name="Philippe de Lagrange" userId="db80d968-2652-49da-975f-d6b3aafd9aec" providerId="ADAL" clId="{AA4D725B-AB32-474A-BEB2-130DE3D1AD33}" dt="2022-10-24T22:23:16.511" v="2641" actId="2696"/>
          <pc:sldLayoutMkLst>
            <pc:docMk/>
            <pc:sldMasterMk cId="846067080" sldId="2147483648"/>
            <pc:sldLayoutMk cId="3764754430" sldId="2147483660"/>
          </pc:sldLayoutMkLst>
        </pc:sldLayoutChg>
        <pc:sldLayoutChg chg="del">
          <pc:chgData name="Philippe de Lagrange" userId="db80d968-2652-49da-975f-d6b3aafd9aec" providerId="ADAL" clId="{AA4D725B-AB32-474A-BEB2-130DE3D1AD33}" dt="2022-10-24T22:23:17.459" v="2642" actId="2696"/>
          <pc:sldLayoutMkLst>
            <pc:docMk/>
            <pc:sldMasterMk cId="846067080" sldId="2147483648"/>
            <pc:sldLayoutMk cId="2500383614" sldId="2147483667"/>
          </pc:sldLayoutMkLst>
        </pc:sldLayoutChg>
        <pc:sldLayoutChg chg="del">
          <pc:chgData name="Philippe de Lagrange" userId="db80d968-2652-49da-975f-d6b3aafd9aec" providerId="ADAL" clId="{AA4D725B-AB32-474A-BEB2-130DE3D1AD33}" dt="2022-10-24T22:23:18.752" v="2643" actId="2696"/>
          <pc:sldLayoutMkLst>
            <pc:docMk/>
            <pc:sldMasterMk cId="846067080" sldId="2147483648"/>
            <pc:sldLayoutMk cId="1672502625" sldId="2147483672"/>
          </pc:sldLayoutMkLst>
        </pc:sldLayoutChg>
        <pc:sldLayoutChg chg="del">
          <pc:chgData name="Philippe de Lagrange" userId="db80d968-2652-49da-975f-d6b3aafd9aec" providerId="ADAL" clId="{AA4D725B-AB32-474A-BEB2-130DE3D1AD33}" dt="2022-10-24T22:23:20.064" v="2645" actId="2696"/>
          <pc:sldLayoutMkLst>
            <pc:docMk/>
            <pc:sldMasterMk cId="846067080" sldId="2147483648"/>
            <pc:sldLayoutMk cId="2225950793" sldId="2147483674"/>
          </pc:sldLayoutMkLst>
        </pc:sldLayoutChg>
        <pc:sldLayoutChg chg="del">
          <pc:chgData name="Philippe de Lagrange" userId="db80d968-2652-49da-975f-d6b3aafd9aec" providerId="ADAL" clId="{AA4D725B-AB32-474A-BEB2-130DE3D1AD33}" dt="2022-10-24T22:23:20.572" v="2646" actId="2696"/>
          <pc:sldLayoutMkLst>
            <pc:docMk/>
            <pc:sldMasterMk cId="846067080" sldId="2147483648"/>
            <pc:sldLayoutMk cId="3048441300" sldId="2147483675"/>
          </pc:sldLayoutMkLst>
        </pc:sldLayoutChg>
        <pc:sldLayoutChg chg="del">
          <pc:chgData name="Philippe de Lagrange" userId="db80d968-2652-49da-975f-d6b3aafd9aec" providerId="ADAL" clId="{AA4D725B-AB32-474A-BEB2-130DE3D1AD33}" dt="2022-10-24T22:22:59.786" v="2637" actId="2696"/>
          <pc:sldLayoutMkLst>
            <pc:docMk/>
            <pc:sldMasterMk cId="846067080" sldId="2147483648"/>
            <pc:sldLayoutMk cId="3327595942" sldId="2147483677"/>
          </pc:sldLayoutMkLst>
        </pc:sldLayoutChg>
        <pc:sldLayoutChg chg="del">
          <pc:chgData name="Philippe de Lagrange" userId="db80d968-2652-49da-975f-d6b3aafd9aec" providerId="ADAL" clId="{AA4D725B-AB32-474A-BEB2-130DE3D1AD33}" dt="2022-10-24T22:22:56.860" v="2636" actId="2696"/>
          <pc:sldLayoutMkLst>
            <pc:docMk/>
            <pc:sldMasterMk cId="846067080" sldId="2147483648"/>
            <pc:sldLayoutMk cId="1552727331" sldId="2147483678"/>
          </pc:sldLayoutMkLst>
        </pc:sldLayoutChg>
      </pc:sldMasterChg>
    </pc:docChg>
  </pc:docChgLst>
  <pc:docChgLst>
    <pc:chgData name="Philippe de Lagrange" userId="db80d968-2652-49da-975f-d6b3aafd9aec" providerId="ADAL" clId="{B4A820AE-BFE7-4075-8CF4-3FD07051A0F4}"/>
    <pc:docChg chg="undo custSel addSld modSld sldOrd">
      <pc:chgData name="Philippe de Lagrange" userId="db80d968-2652-49da-975f-d6b3aafd9aec" providerId="ADAL" clId="{B4A820AE-BFE7-4075-8CF4-3FD07051A0F4}" dt="2022-10-24T22:54:13.738" v="343" actId="1076"/>
      <pc:docMkLst>
        <pc:docMk/>
      </pc:docMkLst>
      <pc:sldChg chg="addSp delSp modSp add mod ord modNotesTx">
        <pc:chgData name="Philippe de Lagrange" userId="db80d968-2652-49da-975f-d6b3aafd9aec" providerId="ADAL" clId="{B4A820AE-BFE7-4075-8CF4-3FD07051A0F4}" dt="2022-10-24T22:54:13.738" v="343" actId="1076"/>
        <pc:sldMkLst>
          <pc:docMk/>
          <pc:sldMk cId="3338409086" sldId="295"/>
        </pc:sldMkLst>
        <pc:spChg chg="mod">
          <ac:chgData name="Philippe de Lagrange" userId="db80d968-2652-49da-975f-d6b3aafd9aec" providerId="ADAL" clId="{B4A820AE-BFE7-4075-8CF4-3FD07051A0F4}" dt="2022-10-24T22:54:13.738" v="343" actId="1076"/>
          <ac:spMkLst>
            <pc:docMk/>
            <pc:sldMk cId="3338409086" sldId="295"/>
            <ac:spMk id="2" creationId="{62394867-EB81-205E-EFBB-B3304DC2F981}"/>
          </ac:spMkLst>
        </pc:spChg>
        <pc:spChg chg="mod">
          <ac:chgData name="Philippe de Lagrange" userId="db80d968-2652-49da-975f-d6b3aafd9aec" providerId="ADAL" clId="{B4A820AE-BFE7-4075-8CF4-3FD07051A0F4}" dt="2022-10-24T22:52:38.087" v="220" actId="20577"/>
          <ac:spMkLst>
            <pc:docMk/>
            <pc:sldMk cId="3338409086" sldId="295"/>
            <ac:spMk id="6" creationId="{11C28885-3E2E-2E55-6B85-FD7582754C35}"/>
          </ac:spMkLst>
        </pc:spChg>
        <pc:picChg chg="add mod modCrop">
          <ac:chgData name="Philippe de Lagrange" userId="db80d968-2652-49da-975f-d6b3aafd9aec" providerId="ADAL" clId="{B4A820AE-BFE7-4075-8CF4-3FD07051A0F4}" dt="2022-10-24T22:49:51.352" v="34" actId="732"/>
          <ac:picMkLst>
            <pc:docMk/>
            <pc:sldMk cId="3338409086" sldId="295"/>
            <ac:picMk id="7" creationId="{98B808B8-D900-BC43-C791-C062C20A869B}"/>
          </ac:picMkLst>
        </pc:picChg>
        <pc:picChg chg="del">
          <ac:chgData name="Philippe de Lagrange" userId="db80d968-2652-49da-975f-d6b3aafd9aec" providerId="ADAL" clId="{B4A820AE-BFE7-4075-8CF4-3FD07051A0F4}" dt="2022-10-24T22:48:36.814" v="26" actId="478"/>
          <ac:picMkLst>
            <pc:docMk/>
            <pc:sldMk cId="3338409086" sldId="295"/>
            <ac:picMk id="8" creationId="{D532C42C-39FA-FC0F-94CF-6BEEC7AF8EB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AD28CEE-9D1A-0D1C-C4D1-DCEFA42B34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D4FFE01-01AD-2BDA-6367-D5705D727B2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8BD4E9-019D-45E6-9526-C7791B5C3441}" type="datetimeFigureOut">
              <a:rPr lang="en-US" smtClean="0"/>
              <a:t>10/25/2022</a:t>
            </a:fld>
            <a:endParaRPr lang="en-US"/>
          </a:p>
        </p:txBody>
      </p:sp>
      <p:sp>
        <p:nvSpPr>
          <p:cNvPr id="4" name="Footer Placeholder 3">
            <a:extLst>
              <a:ext uri="{FF2B5EF4-FFF2-40B4-BE49-F238E27FC236}">
                <a16:creationId xmlns:a16="http://schemas.microsoft.com/office/drawing/2014/main" id="{9B511998-EA4A-B75E-E18F-52C730A5951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A4D5395-B6D8-0480-CF46-18BB440D6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AD9A93E-C20B-4450-B87D-E97D4C3A1207}" type="slidenum">
              <a:rPr lang="en-US" smtClean="0"/>
              <a:t>‹#›</a:t>
            </a:fld>
            <a:endParaRPr lang="en-US"/>
          </a:p>
        </p:txBody>
      </p:sp>
    </p:spTree>
    <p:extLst>
      <p:ext uri="{BB962C8B-B14F-4D97-AF65-F5344CB8AC3E}">
        <p14:creationId xmlns:p14="http://schemas.microsoft.com/office/powerpoint/2010/main" val="1798355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34A374-B54C-5F41-9A10-CB865671A5D9}" type="datetimeFigureOut">
              <a:rPr lang="en-US" smtClean="0"/>
              <a:t>10/25/2022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55CBB-C77B-3F4E-B233-4377616C0F5E}" type="slidenum">
              <a:rPr lang="en-US" smtClean="0"/>
              <a:t>‹#›</a:t>
            </a:fld>
            <a:endParaRPr lang="en-US"/>
          </a:p>
        </p:txBody>
      </p:sp>
    </p:spTree>
    <p:extLst>
      <p:ext uri="{BB962C8B-B14F-4D97-AF65-F5344CB8AC3E}">
        <p14:creationId xmlns:p14="http://schemas.microsoft.com/office/powerpoint/2010/main" val="387788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Times New Roman" panose="02020603050405020304" pitchFamily="18" charset="0"/>
                <a:ea typeface="Times New Roman" panose="02020603050405020304" pitchFamily="18" charset="0"/>
              </a:rPr>
              <a:t>VVC = no extension to </a:t>
            </a:r>
            <a:r>
              <a:rPr lang="fr-FR" sz="1200" dirty="0" err="1">
                <a:effectLst/>
                <a:latin typeface="Times New Roman" panose="02020603050405020304" pitchFamily="18" charset="0"/>
                <a:ea typeface="Times New Roman" panose="02020603050405020304" pitchFamily="18" charset="0"/>
              </a:rPr>
              <a:t>get</a:t>
            </a:r>
            <a:r>
              <a:rPr lang="fr-FR" sz="1200" dirty="0">
                <a:effectLst/>
                <a:latin typeface="Times New Roman" panose="02020603050405020304" pitchFamily="18" charset="0"/>
                <a:ea typeface="Times New Roman" panose="02020603050405020304" pitchFamily="18" charset="0"/>
              </a:rPr>
              <a:t> </a:t>
            </a:r>
            <a:r>
              <a:rPr lang="fr-FR" sz="1200" dirty="0" err="1">
                <a:effectLst/>
                <a:latin typeface="Times New Roman" panose="02020603050405020304" pitchFamily="18" charset="0"/>
                <a:ea typeface="Times New Roman" panose="02020603050405020304" pitchFamily="18" charset="0"/>
              </a:rPr>
              <a:t>scalability</a:t>
            </a:r>
            <a:r>
              <a:rPr lang="fr-FR" sz="1200" dirty="0">
                <a:effectLst/>
                <a:latin typeface="Times New Roman" panose="02020603050405020304" pitchFamily="18" charset="0"/>
                <a:ea typeface="Times New Roman" panose="02020603050405020304" pitchFamily="18" charset="0"/>
              </a:rPr>
              <a:t> (in </a:t>
            </a:r>
            <a:r>
              <a:rPr lang="fr-FR" sz="1200" dirty="0" err="1">
                <a:effectLst/>
                <a:latin typeface="Times New Roman" panose="02020603050405020304" pitchFamily="18" charset="0"/>
                <a:ea typeface="Times New Roman" panose="02020603050405020304" pitchFamily="18" charset="0"/>
              </a:rPr>
              <a:t>comparison</a:t>
            </a:r>
            <a:r>
              <a:rPr lang="fr-FR" sz="1200" dirty="0">
                <a:effectLst/>
                <a:latin typeface="Times New Roman" panose="02020603050405020304" pitchFamily="18" charset="0"/>
                <a:ea typeface="Times New Roman" panose="02020603050405020304" pitchFamily="18" charset="0"/>
              </a:rPr>
              <a:t> </a:t>
            </a:r>
            <a:r>
              <a:rPr lang="fr-FR" sz="1200" dirty="0" err="1">
                <a:effectLst/>
                <a:latin typeface="Times New Roman" panose="02020603050405020304" pitchFamily="18" charset="0"/>
                <a:ea typeface="Times New Roman" panose="02020603050405020304" pitchFamily="18" charset="0"/>
              </a:rPr>
              <a:t>with</a:t>
            </a:r>
            <a:r>
              <a:rPr lang="fr-FR" sz="1200" dirty="0">
                <a:effectLst/>
                <a:latin typeface="Times New Roman" panose="02020603050405020304" pitchFamily="18" charset="0"/>
                <a:ea typeface="Times New Roman" panose="02020603050405020304" pitchFamily="18" charset="0"/>
              </a:rPr>
              <a:t> HEVC)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JVET-Y0047: VVC spatial scalability visual coding performance with equal bitrate for HD base layer (BL) and UHD enhancement layer (EL)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JVET-Y0048: showed that the bitrate balance has a significant impact on (objective) coding performance, in favor of more bitrate in the base layer .</a:t>
            </a:r>
          </a:p>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2</a:t>
            </a:fld>
            <a:endParaRPr lang="en-US"/>
          </a:p>
        </p:txBody>
      </p:sp>
    </p:spTree>
    <p:extLst>
      <p:ext uri="{BB962C8B-B14F-4D97-AF65-F5344CB8AC3E}">
        <p14:creationId xmlns:p14="http://schemas.microsoft.com/office/powerpoint/2010/main" val="3653971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err="1"/>
              <a:t>Caveat</a:t>
            </a:r>
            <a:r>
              <a:rPr lang="fr-FR" dirty="0"/>
              <a:t>: single-stage 3x </a:t>
            </a:r>
            <a:r>
              <a:rPr lang="fr-FR" dirty="0" err="1"/>
              <a:t>downscale</a:t>
            </a:r>
            <a:r>
              <a:rPr lang="fr-FR" dirty="0"/>
              <a:t>. </a:t>
            </a:r>
            <a:r>
              <a:rPr lang="fr-FR" dirty="0" err="1"/>
              <a:t>Could</a:t>
            </a:r>
            <a:r>
              <a:rPr lang="fr-FR" dirty="0"/>
              <a:t> </a:t>
            </a:r>
            <a:r>
              <a:rPr lang="fr-FR" dirty="0" err="1"/>
              <a:t>be</a:t>
            </a:r>
            <a:r>
              <a:rPr lang="fr-FR" dirty="0"/>
              <a:t> </a:t>
            </a:r>
            <a:r>
              <a:rPr lang="fr-FR" dirty="0" err="1"/>
              <a:t>better</a:t>
            </a:r>
            <a:r>
              <a:rPr lang="fr-FR" dirty="0"/>
              <a:t> </a:t>
            </a:r>
            <a:r>
              <a:rPr lang="fr-FR" dirty="0" err="1"/>
              <a:t>with</a:t>
            </a:r>
            <a:r>
              <a:rPr lang="fr-FR" dirty="0"/>
              <a:t> dual-stage (UHD &gt; HD </a:t>
            </a:r>
            <a:r>
              <a:rPr lang="fr-FR" dirty="0" err="1"/>
              <a:t>then</a:t>
            </a:r>
            <a:r>
              <a:rPr lang="fr-FR" dirty="0"/>
              <a:t> HD &gt; 720)</a:t>
            </a:r>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12</a:t>
            </a:fld>
            <a:endParaRPr lang="en-US"/>
          </a:p>
        </p:txBody>
      </p:sp>
    </p:spTree>
    <p:extLst>
      <p:ext uri="{BB962C8B-B14F-4D97-AF65-F5344CB8AC3E}">
        <p14:creationId xmlns:p14="http://schemas.microsoft.com/office/powerpoint/2010/main" val="1437741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draw quantitative conclusions on the performance impact of bitrate allocation in scalable VVC, we evaluate performance of single layer VVC vs dual layer VVC exploring various quantization parameters for the base layer and enhancement layer.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 can note that the two extremes of EL/BL bitrate allocation are: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single layer (SL) on one side (no bitrate on base layer),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and pure upscale on the other side (no bitrate on enhancement layer).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Times New Roman" panose="02020603050405020304" pitchFamily="18" charset="0"/>
              <a:ea typeface="Times New Roman" panose="02020603050405020304" pitchFamily="18" charset="0"/>
            </a:endParaRPr>
          </a:p>
          <a:p>
            <a:r>
              <a:rPr lang="en-US" dirty="0"/>
              <a:t>Test with VTM 17.0, 4:2:0 multilayer profile, RA CTC configuration + spatial scalability (HD+UHD)</a:t>
            </a:r>
          </a:p>
        </p:txBody>
      </p:sp>
      <p:sp>
        <p:nvSpPr>
          <p:cNvPr id="4" name="Slide Number Placeholder 3"/>
          <p:cNvSpPr>
            <a:spLocks noGrp="1"/>
          </p:cNvSpPr>
          <p:nvPr>
            <p:ph type="sldNum" sz="quarter" idx="5"/>
          </p:nvPr>
        </p:nvSpPr>
        <p:spPr/>
        <p:txBody>
          <a:bodyPr/>
          <a:lstStyle/>
          <a:p>
            <a:fld id="{92155CBB-C77B-3F4E-B233-4377616C0F5E}" type="slidenum">
              <a:rPr lang="en-US" smtClean="0"/>
              <a:t>3</a:t>
            </a:fld>
            <a:endParaRPr lang="en-US"/>
          </a:p>
        </p:txBody>
      </p:sp>
    </p:spTree>
    <p:extLst>
      <p:ext uri="{BB962C8B-B14F-4D97-AF65-F5344CB8AC3E}">
        <p14:creationId xmlns:p14="http://schemas.microsoft.com/office/powerpoint/2010/main" val="474235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dirty="0">
                <a:effectLst/>
                <a:latin typeface="Times New Roman" panose="02020603050405020304" pitchFamily="18" charset="0"/>
                <a:ea typeface="Times New Roman" panose="02020603050405020304" pitchFamily="18" charset="0"/>
              </a:rPr>
              <a:t>This figure i</a:t>
            </a:r>
            <a:r>
              <a:rPr lang="en-US" sz="1200" dirty="0" err="1"/>
              <a:t>llustrates</a:t>
            </a:r>
            <a:r>
              <a:rPr lang="en-US" sz="1200" dirty="0"/>
              <a:t> dual-layer coding performance comparison  between DL / SL / </a:t>
            </a:r>
            <a:r>
              <a:rPr lang="en-US" sz="1200" dirty="0" err="1"/>
              <a:t>UpsBL</a:t>
            </a:r>
            <a:r>
              <a:rPr lang="en-US" sz="1200" dirty="0"/>
              <a:t> , depending on the Quantization parameters QP  for each layer.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For multiple QP of the base layer, we vary the QP of the 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Quality is measured using PSNR of Y component.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graph depicts PSNR curves: single layer (displayed as a dashed blue curve), and dual layer configurations for a set of (QPBL, QPEL) points.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Additionally, upscaled base layer is displayed as a dashed green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The figure shows that, for a given QPBL, a “coma”-shaped trace appears while following the QPEL sweep.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For each QPBL, sweep is expected to start on the upscaled base layer curve (with high enough QPEL), next quality increases with the EL bitrate and can outperform the single layer quality. Then, each “coma” slope diminishes when QPEL decreases</a:t>
            </a:r>
            <a:endParaRPr lang="fr-FR" sz="10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4</a:t>
            </a:fld>
            <a:endParaRPr lang="en-US"/>
          </a:p>
        </p:txBody>
      </p:sp>
    </p:spTree>
    <p:extLst>
      <p:ext uri="{BB962C8B-B14F-4D97-AF65-F5344CB8AC3E}">
        <p14:creationId xmlns:p14="http://schemas.microsoft.com/office/powerpoint/2010/main" val="3147670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Exploring various quantization parameters on each layer is equivalent to study the bitrate allocation between base layer (BL) and enhancement layer (EL).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figure d</a:t>
            </a:r>
            <a:r>
              <a:rPr lang="en-US" sz="1000" dirty="0"/>
              <a:t>isplays the same RD results but with the ratio of the enhancement layer bitrate to the global bitrate.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 It can be noticed that when the QPEL is very low, i.e. EL bitrate is large, then the enhancement layer does not improve any more the rate-distortion performance and the curve drops below the single layer (pink crosses in Figure) because of base layer overhead.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When allocating between 2% and 15% of the global bitrate to the enhancement layer and the remaining to the base layer, it can be noticed that, for low to medium bitrates, dual-layer coding </a:t>
            </a:r>
            <a:r>
              <a:rPr lang="en-US" sz="1200" b="1" dirty="0"/>
              <a:t>can outperform both single-layer and upscaled base layer</a:t>
            </a:r>
            <a:r>
              <a:rPr lang="en-US"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 high bitrates, quality of upscaled base layer saturates, while UHD details coded by EL or single layer start to make a significant difference. Actually, inter-layer prediction is less and less used when EL bitrate increases, ultimately making the BL a useless overhead. According to Figure, best results for dual layer are obtained using 5-15% of the global bitrate for the enhancement layer (generally when QPEL = QPBL + 7 (+/- 1))</a:t>
            </a: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5</a:t>
            </a:fld>
            <a:endParaRPr lang="en-US"/>
          </a:p>
        </p:txBody>
      </p:sp>
    </p:spTree>
    <p:extLst>
      <p:ext uri="{BB962C8B-B14F-4D97-AF65-F5344CB8AC3E}">
        <p14:creationId xmlns:p14="http://schemas.microsoft.com/office/powerpoint/2010/main" val="1926448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Just one </a:t>
            </a:r>
            <a:r>
              <a:rPr lang="fr-FR" dirty="0" err="1"/>
              <a:t>example</a:t>
            </a:r>
            <a:r>
              <a:rPr lang="fr-FR" dirty="0"/>
              <a:t> (</a:t>
            </a:r>
            <a:r>
              <a:rPr lang="fr-FR" dirty="0" err="1"/>
              <a:t>see</a:t>
            </a:r>
            <a:r>
              <a:rPr lang="fr-FR" dirty="0"/>
              <a:t> document for </a:t>
            </a:r>
            <a:r>
              <a:rPr lang="fr-FR" dirty="0" err="1"/>
              <a:t>other</a:t>
            </a:r>
            <a:r>
              <a:rPr lang="fr-FR" dirty="0"/>
              <a:t> </a:t>
            </a:r>
            <a:r>
              <a:rPr lang="fr-FR" dirty="0" err="1"/>
              <a:t>examples</a:t>
            </a:r>
            <a:r>
              <a:rPr lang="fr-FR" dirty="0"/>
              <a:t>)</a:t>
            </a:r>
          </a:p>
          <a:p>
            <a:r>
              <a:rPr lang="fr-FR" dirty="0" err="1"/>
              <a:t>Showing</a:t>
            </a:r>
            <a:r>
              <a:rPr lang="fr-FR" dirty="0"/>
              <a:t> </a:t>
            </a:r>
            <a:r>
              <a:rPr lang="fr-FR" dirty="0" err="1"/>
              <a:t>two</a:t>
            </a:r>
            <a:r>
              <a:rPr lang="fr-FR" dirty="0"/>
              <a:t> rate balances: 10% total and 50/50</a:t>
            </a:r>
          </a:p>
          <a:p>
            <a:r>
              <a:rPr lang="fr-FR" dirty="0"/>
              <a:t>MS-SSIM more favorable to dual-layer. </a:t>
            </a:r>
            <a:r>
              <a:rPr lang="fr-FR" dirty="0" err="1"/>
              <a:t>We</a:t>
            </a:r>
            <a:r>
              <a:rPr lang="fr-FR" dirty="0"/>
              <a:t> </a:t>
            </a:r>
            <a:r>
              <a:rPr lang="fr-FR" dirty="0" err="1"/>
              <a:t>will</a:t>
            </a:r>
            <a:r>
              <a:rPr lang="fr-FR" dirty="0"/>
              <a:t> </a:t>
            </a:r>
            <a:r>
              <a:rPr lang="fr-FR" dirty="0" err="1"/>
              <a:t>see</a:t>
            </a:r>
            <a:r>
              <a:rPr lang="fr-FR" dirty="0"/>
              <a:t> </a:t>
            </a:r>
            <a:r>
              <a:rPr lang="fr-FR" dirty="0" err="1"/>
              <a:t>that</a:t>
            </a:r>
            <a:r>
              <a:rPr lang="fr-FR" dirty="0"/>
              <a:t> </a:t>
            </a:r>
            <a:r>
              <a:rPr lang="fr-FR" dirty="0" err="1"/>
              <a:t>it</a:t>
            </a:r>
            <a:r>
              <a:rPr lang="fr-FR" dirty="0"/>
              <a:t> </a:t>
            </a:r>
            <a:r>
              <a:rPr lang="fr-FR" dirty="0" err="1"/>
              <a:t>correlates</a:t>
            </a:r>
            <a:r>
              <a:rPr lang="fr-FR" dirty="0"/>
              <a:t> </a:t>
            </a:r>
            <a:r>
              <a:rPr lang="fr-FR" dirty="0" err="1"/>
              <a:t>with</a:t>
            </a:r>
            <a:r>
              <a:rPr lang="fr-FR" dirty="0"/>
              <a:t> </a:t>
            </a:r>
            <a:r>
              <a:rPr lang="fr-FR" dirty="0" err="1"/>
              <a:t>visual</a:t>
            </a:r>
            <a:r>
              <a:rPr lang="fr-FR" dirty="0"/>
              <a:t> observation.</a:t>
            </a:r>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6</a:t>
            </a:fld>
            <a:endParaRPr lang="en-US"/>
          </a:p>
        </p:txBody>
      </p:sp>
    </p:spTree>
    <p:extLst>
      <p:ext uri="{BB962C8B-B14F-4D97-AF65-F5344CB8AC3E}">
        <p14:creationId xmlns:p14="http://schemas.microsoft.com/office/powerpoint/2010/main" val="1599786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7</a:t>
            </a:fld>
            <a:endParaRPr lang="en-US"/>
          </a:p>
        </p:txBody>
      </p:sp>
    </p:spTree>
    <p:extLst>
      <p:ext uri="{BB962C8B-B14F-4D97-AF65-F5344CB8AC3E}">
        <p14:creationId xmlns:p14="http://schemas.microsoft.com/office/powerpoint/2010/main" val="3329120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17 test </a:t>
            </a:r>
            <a:r>
              <a:rPr lang="fr-FR" dirty="0" err="1"/>
              <a:t>subjects</a:t>
            </a:r>
            <a:r>
              <a:rPr lang="fr-FR" dirty="0"/>
              <a:t>, 1 </a:t>
            </a:r>
            <a:r>
              <a:rPr lang="fr-FR" dirty="0" err="1"/>
              <a:t>rejected</a:t>
            </a:r>
            <a:endParaRPr lang="fr-FR" dirty="0"/>
          </a:p>
        </p:txBody>
      </p:sp>
      <p:sp>
        <p:nvSpPr>
          <p:cNvPr id="4" name="Slide Number Placeholder 3"/>
          <p:cNvSpPr>
            <a:spLocks noGrp="1"/>
          </p:cNvSpPr>
          <p:nvPr>
            <p:ph type="sldNum" sz="quarter" idx="5"/>
          </p:nvPr>
        </p:nvSpPr>
        <p:spPr/>
        <p:txBody>
          <a:bodyPr/>
          <a:lstStyle/>
          <a:p>
            <a:fld id="{92155CBB-C77B-3F4E-B233-4377616C0F5E}" type="slidenum">
              <a:rPr lang="en-US" smtClean="0"/>
              <a:t>9</a:t>
            </a:fld>
            <a:endParaRPr lang="en-US"/>
          </a:p>
        </p:txBody>
      </p:sp>
    </p:spTree>
    <p:extLst>
      <p:ext uri="{BB962C8B-B14F-4D97-AF65-F5344CB8AC3E}">
        <p14:creationId xmlns:p14="http://schemas.microsoft.com/office/powerpoint/2010/main" val="1666501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10</a:t>
            </a:fld>
            <a:endParaRPr lang="en-US"/>
          </a:p>
        </p:txBody>
      </p:sp>
    </p:spTree>
    <p:extLst>
      <p:ext uri="{BB962C8B-B14F-4D97-AF65-F5344CB8AC3E}">
        <p14:creationId xmlns:p14="http://schemas.microsoft.com/office/powerpoint/2010/main" val="2083067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5CBB-C77B-3F4E-B233-4377616C0F5E}" type="slidenum">
              <a:rPr lang="en-US" smtClean="0"/>
              <a:t>11</a:t>
            </a:fld>
            <a:endParaRPr lang="en-US"/>
          </a:p>
        </p:txBody>
      </p:sp>
    </p:spTree>
    <p:extLst>
      <p:ext uri="{BB962C8B-B14F-4D97-AF65-F5344CB8AC3E}">
        <p14:creationId xmlns:p14="http://schemas.microsoft.com/office/powerpoint/2010/main" val="6861946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13B1C-C88D-764F-BAB0-5ECA07983A7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11" name="Picture 10">
            <a:extLst>
              <a:ext uri="{FF2B5EF4-FFF2-40B4-BE49-F238E27FC236}">
                <a16:creationId xmlns:a16="http://schemas.microsoft.com/office/drawing/2014/main" id="{805D51E9-0CB5-BA4C-859F-EF98EF82300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79846" y="6284062"/>
            <a:ext cx="8817429" cy="150843"/>
          </a:xfrm>
          <a:prstGeom prst="rect">
            <a:avLst/>
          </a:prstGeom>
        </p:spPr>
      </p:pic>
      <p:pic>
        <p:nvPicPr>
          <p:cNvPr id="13" name="Picture 12">
            <a:extLst>
              <a:ext uri="{FF2B5EF4-FFF2-40B4-BE49-F238E27FC236}">
                <a16:creationId xmlns:a16="http://schemas.microsoft.com/office/drawing/2014/main" id="{4E8CA5A3-21AC-8541-8D0E-E77A58EF664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9035" y="488410"/>
            <a:ext cx="1771469" cy="357335"/>
          </a:xfrm>
          <a:prstGeom prst="rect">
            <a:avLst/>
          </a:prstGeom>
        </p:spPr>
      </p:pic>
      <p:pic>
        <p:nvPicPr>
          <p:cNvPr id="14" name="Picture 13">
            <a:extLst>
              <a:ext uri="{FF2B5EF4-FFF2-40B4-BE49-F238E27FC236}">
                <a16:creationId xmlns:a16="http://schemas.microsoft.com/office/drawing/2014/main" id="{11B6B641-DAA4-8E4F-A8A4-468946EE20AE}"/>
              </a:ext>
            </a:extLst>
          </p:cNvPr>
          <p:cNvPicPr>
            <a:picLocks noChangeAspect="1"/>
          </p:cNvPicPr>
          <p:nvPr userDrawn="1"/>
        </p:nvPicPr>
        <p:blipFill>
          <a:blip r:embed="rId5"/>
          <a:stretch>
            <a:fillRect/>
          </a:stretch>
        </p:blipFill>
        <p:spPr>
          <a:xfrm>
            <a:off x="11172190" y="284842"/>
            <a:ext cx="749300" cy="660400"/>
          </a:xfrm>
          <a:prstGeom prst="rect">
            <a:avLst/>
          </a:prstGeom>
        </p:spPr>
      </p:pic>
      <p:sp>
        <p:nvSpPr>
          <p:cNvPr id="15" name="Title 5">
            <a:extLst>
              <a:ext uri="{FF2B5EF4-FFF2-40B4-BE49-F238E27FC236}">
                <a16:creationId xmlns:a16="http://schemas.microsoft.com/office/drawing/2014/main" id="{90C6E18F-C085-CB40-A277-DAE80320F49B}"/>
              </a:ext>
            </a:extLst>
          </p:cNvPr>
          <p:cNvSpPr>
            <a:spLocks noGrp="1"/>
          </p:cNvSpPr>
          <p:nvPr>
            <p:ph type="ctrTitle"/>
          </p:nvPr>
        </p:nvSpPr>
        <p:spPr>
          <a:xfrm>
            <a:off x="595531" y="2669059"/>
            <a:ext cx="10387427" cy="1045977"/>
          </a:xfrm>
        </p:spPr>
        <p:txBody>
          <a:bodyPr>
            <a:normAutofit/>
          </a:bodyPr>
          <a:lstStyle>
            <a:lvl1pPr>
              <a:defRPr sz="6000">
                <a:solidFill>
                  <a:schemeClr val="bg1"/>
                </a:solidFill>
              </a:defRPr>
            </a:lvl1pPr>
          </a:lstStyle>
          <a:p>
            <a:r>
              <a:rPr lang="en-US" dirty="0"/>
              <a:t>Title Goes Here</a:t>
            </a:r>
          </a:p>
        </p:txBody>
      </p:sp>
      <p:sp>
        <p:nvSpPr>
          <p:cNvPr id="16" name="Subtitle 11">
            <a:extLst>
              <a:ext uri="{FF2B5EF4-FFF2-40B4-BE49-F238E27FC236}">
                <a16:creationId xmlns:a16="http://schemas.microsoft.com/office/drawing/2014/main" id="{CB8FCE86-9237-EF4D-A55A-735190C505EB}"/>
              </a:ext>
            </a:extLst>
          </p:cNvPr>
          <p:cNvSpPr>
            <a:spLocks noGrp="1"/>
          </p:cNvSpPr>
          <p:nvPr>
            <p:ph type="subTitle" idx="1"/>
          </p:nvPr>
        </p:nvSpPr>
        <p:spPr>
          <a:xfrm>
            <a:off x="595531" y="3715036"/>
            <a:ext cx="10387428" cy="1155138"/>
          </a:xfrm>
        </p:spPr>
        <p:txBody>
          <a:bodyPr/>
          <a:lstStyle>
            <a:lvl1pPr marL="0" indent="0">
              <a:buNone/>
              <a:defRPr sz="2400">
                <a:solidFill>
                  <a:schemeClr val="bg1"/>
                </a:solidFill>
              </a:defRPr>
            </a:lvl1pPr>
          </a:lstStyle>
          <a:p>
            <a:r>
              <a:rPr lang="en-US" dirty="0"/>
              <a:t>Subtitle goes here </a:t>
            </a:r>
          </a:p>
          <a:p>
            <a:endParaRPr lang="en-US" dirty="0"/>
          </a:p>
        </p:txBody>
      </p:sp>
    </p:spTree>
    <p:extLst>
      <p:ext uri="{BB962C8B-B14F-4D97-AF65-F5344CB8AC3E}">
        <p14:creationId xmlns:p14="http://schemas.microsoft.com/office/powerpoint/2010/main" val="1324022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Title &amp; Content - Center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
        <p:nvSpPr>
          <p:cNvPr id="7" name="Content Placeholder 6">
            <a:extLst>
              <a:ext uri="{FF2B5EF4-FFF2-40B4-BE49-F238E27FC236}">
                <a16:creationId xmlns:a16="http://schemas.microsoft.com/office/drawing/2014/main" id="{CC2A4571-9977-534B-888B-E29112C6FDBA}"/>
              </a:ext>
            </a:extLst>
          </p:cNvPr>
          <p:cNvSpPr>
            <a:spLocks noGrp="1"/>
          </p:cNvSpPr>
          <p:nvPr>
            <p:ph sz="quarter" idx="13"/>
          </p:nvPr>
        </p:nvSpPr>
        <p:spPr>
          <a:xfrm>
            <a:off x="466725" y="1819275"/>
            <a:ext cx="11231880" cy="44418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0219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 Title and Conten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58AC-A91A-5043-9E58-7E1A7CCA760B}"/>
              </a:ext>
            </a:extLst>
          </p:cNvPr>
          <p:cNvSpPr>
            <a:spLocks noGrp="1"/>
          </p:cNvSpPr>
          <p:nvPr>
            <p:ph type="title"/>
          </p:nvPr>
        </p:nvSpPr>
        <p:spPr>
          <a:xfrm>
            <a:off x="467360" y="365125"/>
            <a:ext cx="1123188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DE6E9EE-213F-B643-B3D1-BB1610F920FD}"/>
              </a:ext>
            </a:extLst>
          </p:cNvPr>
          <p:cNvSpPr>
            <a:spLocks noGrp="1"/>
          </p:cNvSpPr>
          <p:nvPr>
            <p:ph idx="1"/>
          </p:nvPr>
        </p:nvSpPr>
        <p:spPr>
          <a:xfrm>
            <a:off x="467359" y="1825625"/>
            <a:ext cx="11231879"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321DF21-E05C-3E4B-BB4D-A9CA879F1ED1}"/>
              </a:ext>
            </a:extLst>
          </p:cNvPr>
          <p:cNvSpPr>
            <a:spLocks noGrp="1"/>
          </p:cNvSpPr>
          <p:nvPr>
            <p:ph type="dt" sz="half" idx="10"/>
          </p:nvPr>
        </p:nvSpPr>
        <p:spPr/>
        <p:txBody>
          <a:bodyPr/>
          <a:lstStyle/>
          <a:p>
            <a:fld id="{C69FE9D6-E73E-A846-B24E-781510D5AD7F}" type="datetime1">
              <a:rPr lang="en-US" smtClean="0"/>
              <a:t>10/25/2022</a:t>
            </a:fld>
            <a:endParaRPr lang="en-US"/>
          </a:p>
        </p:txBody>
      </p:sp>
      <p:sp>
        <p:nvSpPr>
          <p:cNvPr id="5" name="Footer Placeholder 4">
            <a:extLst>
              <a:ext uri="{FF2B5EF4-FFF2-40B4-BE49-F238E27FC236}">
                <a16:creationId xmlns:a16="http://schemas.microsoft.com/office/drawing/2014/main" id="{0DA7266C-F013-D942-99C4-A831DA9FB3AE}"/>
              </a:ext>
            </a:extLst>
          </p:cNvPr>
          <p:cNvSpPr>
            <a:spLocks noGrp="1"/>
          </p:cNvSpPr>
          <p:nvPr>
            <p:ph type="ftr" sz="quarter" idx="11"/>
          </p:nvPr>
        </p:nvSpPr>
        <p:spPr/>
        <p:txBody>
          <a:bodyPr/>
          <a:lstStyle/>
          <a:p>
            <a:r>
              <a:rPr lang="en-US" dirty="0"/>
              <a:t>©2022 InterDigital, Inc. All Rights Reserved.</a:t>
            </a:r>
          </a:p>
        </p:txBody>
      </p:sp>
      <p:sp>
        <p:nvSpPr>
          <p:cNvPr id="6" name="Slide Number Placeholder 5">
            <a:extLst>
              <a:ext uri="{FF2B5EF4-FFF2-40B4-BE49-F238E27FC236}">
                <a16:creationId xmlns:a16="http://schemas.microsoft.com/office/drawing/2014/main" id="{1006D246-E908-E747-A644-AC7F3C5F338E}"/>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2215817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Title Only - Cent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3485592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Title Only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522C-5029-7F4A-B777-F94D1782E9AF}"/>
              </a:ext>
            </a:extLst>
          </p:cNvPr>
          <p:cNvSpPr>
            <a:spLocks noGrp="1"/>
          </p:cNvSpPr>
          <p:nvPr>
            <p:ph type="title"/>
          </p:nvPr>
        </p:nvSpPr>
        <p:spPr>
          <a:xfrm>
            <a:off x="467360" y="365125"/>
            <a:ext cx="11231880" cy="1325563"/>
          </a:xfrm>
        </p:spPr>
        <p:txBody>
          <a:bodyPr/>
          <a:lstStyle>
            <a:lvl1pPr algn="l">
              <a:defRPr/>
            </a:lvl1pPr>
          </a:lstStyle>
          <a:p>
            <a:r>
              <a:rPr lang="en-US" dirty="0"/>
              <a:t>Click to edit Master title style</a:t>
            </a:r>
          </a:p>
        </p:txBody>
      </p:sp>
      <p:sp>
        <p:nvSpPr>
          <p:cNvPr id="3" name="Date Placeholder 2">
            <a:extLst>
              <a:ext uri="{FF2B5EF4-FFF2-40B4-BE49-F238E27FC236}">
                <a16:creationId xmlns:a16="http://schemas.microsoft.com/office/drawing/2014/main" id="{9D48C60E-07CA-A544-AE6F-91AD67F745DD}"/>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95CAD969-5B4E-0D48-9E5E-74C37FEB53C8}"/>
              </a:ext>
            </a:extLst>
          </p:cNvPr>
          <p:cNvSpPr>
            <a:spLocks noGrp="1"/>
          </p:cNvSpPr>
          <p:nvPr>
            <p:ph type="ftr" sz="quarter" idx="11"/>
          </p:nvPr>
        </p:nvSpPr>
        <p:spPr/>
        <p:txBody>
          <a:bodyPr/>
          <a:lstStyle/>
          <a:p>
            <a:r>
              <a:rPr lang="en-US" dirty="0"/>
              <a:t>©2022 InterDigital, Inc. All Rights Reserved.</a:t>
            </a:r>
          </a:p>
        </p:txBody>
      </p:sp>
      <p:sp>
        <p:nvSpPr>
          <p:cNvPr id="5" name="Slide Number Placeholder 4">
            <a:extLst>
              <a:ext uri="{FF2B5EF4-FFF2-40B4-BE49-F238E27FC236}">
                <a16:creationId xmlns:a16="http://schemas.microsoft.com/office/drawing/2014/main" id="{C9386BBB-7C22-A847-A637-184DAF5BDC47}"/>
              </a:ext>
            </a:extLst>
          </p:cNvPr>
          <p:cNvSpPr>
            <a:spLocks noGrp="1"/>
          </p:cNvSpPr>
          <p:nvPr>
            <p:ph type="sldNum" sz="quarter" idx="12"/>
          </p:nvPr>
        </p:nvSpPr>
        <p:spPr/>
        <p:txBody>
          <a:bodyPr/>
          <a:lstStyle/>
          <a:p>
            <a:fld id="{B8C7A8FA-2E0B-EF40-8154-FE6DF4DBDC95}" type="slidenum">
              <a:rPr lang="en-US" smtClean="0"/>
              <a:t>‹#›</a:t>
            </a:fld>
            <a:endParaRPr lang="en-US"/>
          </a:p>
        </p:txBody>
      </p:sp>
    </p:spTree>
    <p:extLst>
      <p:ext uri="{BB962C8B-B14F-4D97-AF65-F5344CB8AC3E}">
        <p14:creationId xmlns:p14="http://schemas.microsoft.com/office/powerpoint/2010/main" val="1368196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088DB-E9A1-4947-B778-1AD4E3C780F2}"/>
              </a:ext>
            </a:extLst>
          </p:cNvPr>
          <p:cNvSpPr>
            <a:spLocks noGrp="1"/>
          </p:cNvSpPr>
          <p:nvPr>
            <p:ph type="title"/>
          </p:nvPr>
        </p:nvSpPr>
        <p:spPr>
          <a:xfrm>
            <a:off x="46736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F214823-1E55-A44E-9CA0-F56607FA5CBC}"/>
              </a:ext>
            </a:extLst>
          </p:cNvPr>
          <p:cNvSpPr>
            <a:spLocks noGrp="1"/>
          </p:cNvSpPr>
          <p:nvPr>
            <p:ph type="body" idx="1"/>
          </p:nvPr>
        </p:nvSpPr>
        <p:spPr>
          <a:xfrm>
            <a:off x="46736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60A75-EAD2-5E4F-9ED6-6089C157F731}"/>
              </a:ext>
            </a:extLst>
          </p:cNvPr>
          <p:cNvSpPr>
            <a:spLocks noGrp="1"/>
          </p:cNvSpPr>
          <p:nvPr>
            <p:ph type="dt" sz="half" idx="2"/>
          </p:nvPr>
        </p:nvSpPr>
        <p:spPr>
          <a:xfrm>
            <a:off x="9329420" y="6356350"/>
            <a:ext cx="1308100" cy="365125"/>
          </a:xfrm>
          <a:prstGeom prst="rect">
            <a:avLst/>
          </a:prstGeom>
        </p:spPr>
        <p:txBody>
          <a:bodyPr vert="horz" lIns="91440" tIns="45720" rIns="91440" bIns="45720" rtlCol="0" anchor="ctr"/>
          <a:lstStyle>
            <a:lvl1pPr algn="l">
              <a:defRPr sz="1200" b="0" i="0">
                <a:solidFill>
                  <a:schemeClr val="tx1">
                    <a:tint val="75000"/>
                  </a:schemeClr>
                </a:solidFill>
                <a:latin typeface="Century Gothic" panose="020B0502020202020204" pitchFamily="34" charset="0"/>
              </a:defRPr>
            </a:lvl1pPr>
          </a:lstStyle>
          <a:p>
            <a:fld id="{BA3D12ED-4383-9244-87E8-481A9366BACC}" type="datetime1">
              <a:rPr lang="en-US" smtClean="0"/>
              <a:t>10/25/2022</a:t>
            </a:fld>
            <a:endParaRPr lang="en-US" dirty="0"/>
          </a:p>
        </p:txBody>
      </p:sp>
      <p:sp>
        <p:nvSpPr>
          <p:cNvPr id="5" name="Footer Placeholder 4">
            <a:extLst>
              <a:ext uri="{FF2B5EF4-FFF2-40B4-BE49-F238E27FC236}">
                <a16:creationId xmlns:a16="http://schemas.microsoft.com/office/drawing/2014/main" id="{103EFBD3-D414-1A4D-9832-22C1D11E47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entury Gothic" panose="020B0502020202020204" pitchFamily="34" charset="0"/>
              </a:defRPr>
            </a:lvl1pPr>
          </a:lstStyle>
          <a:p>
            <a:r>
              <a:rPr lang="en-US" dirty="0"/>
              <a:t>©2022 InterDigital, Inc. All Rights Reserved.</a:t>
            </a:r>
          </a:p>
        </p:txBody>
      </p:sp>
      <p:sp>
        <p:nvSpPr>
          <p:cNvPr id="6" name="Slide Number Placeholder 5">
            <a:extLst>
              <a:ext uri="{FF2B5EF4-FFF2-40B4-BE49-F238E27FC236}">
                <a16:creationId xmlns:a16="http://schemas.microsoft.com/office/drawing/2014/main" id="{7DE07094-71A7-A443-95D4-1FE08020317F}"/>
              </a:ext>
            </a:extLst>
          </p:cNvPr>
          <p:cNvSpPr>
            <a:spLocks noGrp="1"/>
          </p:cNvSpPr>
          <p:nvPr>
            <p:ph type="sldNum" sz="quarter" idx="4"/>
          </p:nvPr>
        </p:nvSpPr>
        <p:spPr>
          <a:xfrm>
            <a:off x="10982960" y="6356350"/>
            <a:ext cx="716280" cy="365125"/>
          </a:xfrm>
          <a:prstGeom prst="rect">
            <a:avLst/>
          </a:prstGeom>
        </p:spPr>
        <p:txBody>
          <a:bodyPr vert="horz" lIns="91440" tIns="45720" rIns="91440" bIns="45720" rtlCol="0" anchor="ctr"/>
          <a:lstStyle>
            <a:lvl1pPr algn="r">
              <a:defRPr sz="1200" b="0" i="0">
                <a:solidFill>
                  <a:schemeClr val="tx1">
                    <a:tint val="75000"/>
                  </a:schemeClr>
                </a:solidFill>
                <a:latin typeface="Century Gothic" panose="020B0502020202020204" pitchFamily="34" charset="0"/>
              </a:defRPr>
            </a:lvl1pPr>
          </a:lstStyle>
          <a:p>
            <a:fld id="{B8C7A8FA-2E0B-EF40-8154-FE6DF4DBDC95}" type="slidenum">
              <a:rPr lang="en-US" smtClean="0"/>
              <a:pPr/>
              <a:t>‹#›</a:t>
            </a:fld>
            <a:endParaRPr lang="en-US" dirty="0"/>
          </a:p>
        </p:txBody>
      </p:sp>
      <p:pic>
        <p:nvPicPr>
          <p:cNvPr id="7" name="Picture 6">
            <a:extLst>
              <a:ext uri="{FF2B5EF4-FFF2-40B4-BE49-F238E27FC236}">
                <a16:creationId xmlns:a16="http://schemas.microsoft.com/office/drawing/2014/main" id="{ADC34B36-BB75-BD44-A6F2-AEC6244952C8}"/>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3720" y="6434137"/>
            <a:ext cx="1301750" cy="209550"/>
          </a:xfrm>
          <a:prstGeom prst="rect">
            <a:avLst/>
          </a:prstGeom>
        </p:spPr>
      </p:pic>
    </p:spTree>
    <p:extLst>
      <p:ext uri="{BB962C8B-B14F-4D97-AF65-F5344CB8AC3E}">
        <p14:creationId xmlns:p14="http://schemas.microsoft.com/office/powerpoint/2010/main" val="846067080"/>
      </p:ext>
    </p:extLst>
  </p:cSld>
  <p:clrMap bg1="lt1" tx1="dk1" bg2="lt2" tx2="dk2" accent1="accent1" accent2="accent2" accent3="accent3" accent4="accent4" accent5="accent5" accent6="accent6" hlink="hlink" folHlink="folHlink"/>
  <p:sldLayoutIdLst>
    <p:sldLayoutId id="2147483676" r:id="rId1"/>
    <p:sldLayoutId id="2147483654" r:id="rId2"/>
    <p:sldLayoutId id="2147483650" r:id="rId3"/>
    <p:sldLayoutId id="2147483679" r:id="rId4"/>
    <p:sldLayoutId id="2147483680" r:id="rId5"/>
  </p:sldLayoutIdLst>
  <p:hf hdr="0"/>
  <p:txStyles>
    <p:title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820A9-31E6-144E-B74A-FC53B28FA119}"/>
              </a:ext>
            </a:extLst>
          </p:cNvPr>
          <p:cNvSpPr>
            <a:spLocks noGrp="1"/>
          </p:cNvSpPr>
          <p:nvPr>
            <p:ph type="ctrTitle"/>
          </p:nvPr>
        </p:nvSpPr>
        <p:spPr>
          <a:xfrm>
            <a:off x="595531" y="2669059"/>
            <a:ext cx="10732869" cy="1045977"/>
          </a:xfrm>
        </p:spPr>
        <p:txBody>
          <a:bodyPr anchor="b">
            <a:normAutofit fontScale="90000"/>
          </a:bodyPr>
          <a:lstStyle/>
          <a:p>
            <a:r>
              <a:rPr lang="en-US" dirty="0"/>
              <a:t>JVET-AB0045</a:t>
            </a:r>
            <a:br>
              <a:rPr lang="en-US" dirty="0"/>
            </a:br>
            <a:r>
              <a:rPr lang="en-US" sz="3600" dirty="0"/>
              <a:t>AHG10: study of VVC spatial scalability performance</a:t>
            </a:r>
            <a:endParaRPr lang="en-US" sz="10700" dirty="0"/>
          </a:p>
        </p:txBody>
      </p:sp>
      <p:sp>
        <p:nvSpPr>
          <p:cNvPr id="3" name="Subtitle 2">
            <a:extLst>
              <a:ext uri="{FF2B5EF4-FFF2-40B4-BE49-F238E27FC236}">
                <a16:creationId xmlns:a16="http://schemas.microsoft.com/office/drawing/2014/main" id="{D11EAE91-151E-2648-A4A6-930EE9C2417D}"/>
              </a:ext>
            </a:extLst>
          </p:cNvPr>
          <p:cNvSpPr>
            <a:spLocks noGrp="1"/>
          </p:cNvSpPr>
          <p:nvPr>
            <p:ph type="subTitle" idx="1"/>
          </p:nvPr>
        </p:nvSpPr>
        <p:spPr>
          <a:xfrm>
            <a:off x="669959" y="3715036"/>
            <a:ext cx="10387428" cy="1155138"/>
          </a:xfrm>
        </p:spPr>
        <p:txBody>
          <a:bodyPr>
            <a:normAutofit/>
          </a:bodyPr>
          <a:lstStyle/>
          <a:p>
            <a:r>
              <a:rPr lang="en-US" dirty="0"/>
              <a:t>P</a:t>
            </a:r>
            <a:r>
              <a:rPr lang="fr-FR" dirty="0"/>
              <a:t>. de Lagrange, G. Marquant, C. Salmon-Legagneur, F. Urban </a:t>
            </a:r>
            <a:r>
              <a:rPr lang="en-US" dirty="0"/>
              <a:t>(</a:t>
            </a:r>
            <a:r>
              <a:rPr lang="en-US" dirty="0" err="1"/>
              <a:t>InterDigital</a:t>
            </a:r>
            <a:r>
              <a:rPr lang="en-US" dirty="0"/>
              <a:t>)</a:t>
            </a:r>
          </a:p>
        </p:txBody>
      </p:sp>
    </p:spTree>
    <p:extLst>
      <p:ext uri="{BB962C8B-B14F-4D97-AF65-F5344CB8AC3E}">
        <p14:creationId xmlns:p14="http://schemas.microsoft.com/office/powerpoint/2010/main" val="3428629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en-US" dirty="0"/>
              <a:t>Visual tests results</a:t>
            </a:r>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10</a:t>
            </a:fld>
            <a:endParaRPr lang="en-US"/>
          </a:p>
        </p:txBody>
      </p:sp>
      <p:pic>
        <p:nvPicPr>
          <p:cNvPr id="11" name="Picture 10">
            <a:extLst>
              <a:ext uri="{FF2B5EF4-FFF2-40B4-BE49-F238E27FC236}">
                <a16:creationId xmlns:a16="http://schemas.microsoft.com/office/drawing/2014/main" id="{6721FE05-1BD8-D9B3-3FB5-AEB68D041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277" y="1907490"/>
            <a:ext cx="4881662" cy="3893471"/>
          </a:xfrm>
          <a:prstGeom prst="rect">
            <a:avLst/>
          </a:prstGeom>
        </p:spPr>
      </p:pic>
      <p:pic>
        <p:nvPicPr>
          <p:cNvPr id="13" name="Picture 12">
            <a:extLst>
              <a:ext uri="{FF2B5EF4-FFF2-40B4-BE49-F238E27FC236}">
                <a16:creationId xmlns:a16="http://schemas.microsoft.com/office/drawing/2014/main" id="{CDB1B51A-1E5F-CEFF-CF2C-A73D4EED21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1016" y="1905761"/>
            <a:ext cx="4884634" cy="3895200"/>
          </a:xfrm>
          <a:prstGeom prst="rect">
            <a:avLst/>
          </a:prstGeom>
        </p:spPr>
      </p:pic>
      <p:sp>
        <p:nvSpPr>
          <p:cNvPr id="14" name="TextBox 13">
            <a:extLst>
              <a:ext uri="{FF2B5EF4-FFF2-40B4-BE49-F238E27FC236}">
                <a16:creationId xmlns:a16="http://schemas.microsoft.com/office/drawing/2014/main" id="{0D89D588-39B5-1843-274B-0F76C52FA8B2}"/>
              </a:ext>
            </a:extLst>
          </p:cNvPr>
          <p:cNvSpPr txBox="1"/>
          <p:nvPr/>
        </p:nvSpPr>
        <p:spPr>
          <a:xfrm>
            <a:off x="1735266" y="1538158"/>
            <a:ext cx="3156967" cy="369332"/>
          </a:xfrm>
          <a:prstGeom prst="rect">
            <a:avLst/>
          </a:prstGeom>
          <a:noFill/>
        </p:spPr>
        <p:txBody>
          <a:bodyPr wrap="square">
            <a:spAutoFit/>
          </a:bodyPr>
          <a:lstStyle/>
          <a:p>
            <a:pPr algn="ctr"/>
            <a:r>
              <a:rPr lang="en-US" dirty="0"/>
              <a:t>Procession</a:t>
            </a:r>
          </a:p>
        </p:txBody>
      </p:sp>
      <p:sp>
        <p:nvSpPr>
          <p:cNvPr id="15" name="TextBox 14">
            <a:extLst>
              <a:ext uri="{FF2B5EF4-FFF2-40B4-BE49-F238E27FC236}">
                <a16:creationId xmlns:a16="http://schemas.microsoft.com/office/drawing/2014/main" id="{397FBE3E-760B-BC16-8C4A-CBFF4AFCA8C0}"/>
              </a:ext>
            </a:extLst>
          </p:cNvPr>
          <p:cNvSpPr txBox="1"/>
          <p:nvPr/>
        </p:nvSpPr>
        <p:spPr>
          <a:xfrm>
            <a:off x="7144850" y="1538158"/>
            <a:ext cx="3156967" cy="369332"/>
          </a:xfrm>
          <a:prstGeom prst="rect">
            <a:avLst/>
          </a:prstGeom>
          <a:noFill/>
        </p:spPr>
        <p:txBody>
          <a:bodyPr wrap="square">
            <a:spAutoFit/>
          </a:bodyPr>
          <a:lstStyle/>
          <a:p>
            <a:pPr algn="ctr"/>
            <a:r>
              <a:rPr lang="en-US" dirty="0"/>
              <a:t>FoodMarket4</a:t>
            </a:r>
          </a:p>
        </p:txBody>
      </p:sp>
    </p:spTree>
    <p:extLst>
      <p:ext uri="{BB962C8B-B14F-4D97-AF65-F5344CB8AC3E}">
        <p14:creationId xmlns:p14="http://schemas.microsoft.com/office/powerpoint/2010/main" val="689603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en-US" dirty="0"/>
              <a:t>Visual tests results</a:t>
            </a:r>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11</a:t>
            </a:fld>
            <a:endParaRPr lang="en-US"/>
          </a:p>
        </p:txBody>
      </p:sp>
      <p:sp>
        <p:nvSpPr>
          <p:cNvPr id="8" name="TextBox 7">
            <a:extLst>
              <a:ext uri="{FF2B5EF4-FFF2-40B4-BE49-F238E27FC236}">
                <a16:creationId xmlns:a16="http://schemas.microsoft.com/office/drawing/2014/main" id="{6BF62ECA-D533-BC5E-8489-34779FDC3289}"/>
              </a:ext>
            </a:extLst>
          </p:cNvPr>
          <p:cNvSpPr txBox="1"/>
          <p:nvPr/>
        </p:nvSpPr>
        <p:spPr>
          <a:xfrm>
            <a:off x="1735266" y="1538158"/>
            <a:ext cx="3156967" cy="369332"/>
          </a:xfrm>
          <a:prstGeom prst="rect">
            <a:avLst/>
          </a:prstGeom>
          <a:noFill/>
        </p:spPr>
        <p:txBody>
          <a:bodyPr wrap="square">
            <a:spAutoFit/>
          </a:bodyPr>
          <a:lstStyle/>
          <a:p>
            <a:pPr algn="ctr"/>
            <a:r>
              <a:rPr lang="en-US" dirty="0"/>
              <a:t>Fortnite</a:t>
            </a:r>
          </a:p>
        </p:txBody>
      </p:sp>
      <p:sp>
        <p:nvSpPr>
          <p:cNvPr id="10" name="TextBox 9">
            <a:extLst>
              <a:ext uri="{FF2B5EF4-FFF2-40B4-BE49-F238E27FC236}">
                <a16:creationId xmlns:a16="http://schemas.microsoft.com/office/drawing/2014/main" id="{B3E047F9-B1A1-B06E-B6E2-9F13A0CCA96E}"/>
              </a:ext>
            </a:extLst>
          </p:cNvPr>
          <p:cNvSpPr txBox="1"/>
          <p:nvPr/>
        </p:nvSpPr>
        <p:spPr>
          <a:xfrm>
            <a:off x="7144850" y="1538158"/>
            <a:ext cx="3156967" cy="369332"/>
          </a:xfrm>
          <a:prstGeom prst="rect">
            <a:avLst/>
          </a:prstGeom>
          <a:noFill/>
        </p:spPr>
        <p:txBody>
          <a:bodyPr wrap="square">
            <a:spAutoFit/>
          </a:bodyPr>
          <a:lstStyle/>
          <a:p>
            <a:pPr algn="ctr"/>
            <a:r>
              <a:rPr lang="en-US" dirty="0"/>
              <a:t>Marathon2</a:t>
            </a:r>
          </a:p>
        </p:txBody>
      </p:sp>
      <p:pic>
        <p:nvPicPr>
          <p:cNvPr id="11" name="Picture 10">
            <a:extLst>
              <a:ext uri="{FF2B5EF4-FFF2-40B4-BE49-F238E27FC236}">
                <a16:creationId xmlns:a16="http://schemas.microsoft.com/office/drawing/2014/main" id="{B70D07D8-8B5E-653A-589F-7A9711642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834" y="1905761"/>
            <a:ext cx="4883829" cy="3895200"/>
          </a:xfrm>
          <a:prstGeom prst="rect">
            <a:avLst/>
          </a:prstGeom>
        </p:spPr>
      </p:pic>
      <p:pic>
        <p:nvPicPr>
          <p:cNvPr id="13" name="Picture 12">
            <a:extLst>
              <a:ext uri="{FF2B5EF4-FFF2-40B4-BE49-F238E27FC236}">
                <a16:creationId xmlns:a16="http://schemas.microsoft.com/office/drawing/2014/main" id="{DB61E016-FFD1-96F2-66A9-A438AB4010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9934" y="1905761"/>
            <a:ext cx="4884634" cy="3895200"/>
          </a:xfrm>
          <a:prstGeom prst="rect">
            <a:avLst/>
          </a:prstGeom>
        </p:spPr>
      </p:pic>
    </p:spTree>
    <p:extLst>
      <p:ext uri="{BB962C8B-B14F-4D97-AF65-F5344CB8AC3E}">
        <p14:creationId xmlns:p14="http://schemas.microsoft.com/office/powerpoint/2010/main" val="1560603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fr-FR" dirty="0"/>
              <a:t>Preliminary 3x tests</a:t>
            </a:r>
            <a:endParaRPr lang="en-US" dirty="0"/>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12</a:t>
            </a:fld>
            <a:endParaRPr lang="en-US"/>
          </a:p>
        </p:txBody>
      </p:sp>
      <p:sp>
        <p:nvSpPr>
          <p:cNvPr id="6" name="Content Placeholder 5">
            <a:extLst>
              <a:ext uri="{FF2B5EF4-FFF2-40B4-BE49-F238E27FC236}">
                <a16:creationId xmlns:a16="http://schemas.microsoft.com/office/drawing/2014/main" id="{11C28885-3E2E-2E55-6B85-FD7582754C35}"/>
              </a:ext>
            </a:extLst>
          </p:cNvPr>
          <p:cNvSpPr>
            <a:spLocks noGrp="1"/>
          </p:cNvSpPr>
          <p:nvPr>
            <p:ph sz="quarter" idx="13"/>
          </p:nvPr>
        </p:nvSpPr>
        <p:spPr>
          <a:xfrm>
            <a:off x="6550701" y="1819275"/>
            <a:ext cx="5147903" cy="4441825"/>
          </a:xfrm>
        </p:spPr>
        <p:txBody>
          <a:bodyPr>
            <a:normAutofit/>
          </a:bodyPr>
          <a:lstStyle/>
          <a:p>
            <a:pPr>
              <a:buClr>
                <a:schemeClr val="accent1"/>
              </a:buClr>
            </a:pPr>
            <a:r>
              <a:rPr lang="en-US" dirty="0"/>
              <a:t>Lower performance than 2x</a:t>
            </a:r>
          </a:p>
          <a:p>
            <a:pPr>
              <a:buClr>
                <a:schemeClr val="accent1"/>
              </a:buClr>
            </a:pPr>
            <a:r>
              <a:rPr lang="en-US" dirty="0"/>
              <a:t>EL still provides quality improvement even at low additional bitrate</a:t>
            </a:r>
          </a:p>
          <a:p>
            <a:pPr>
              <a:buClr>
                <a:schemeClr val="accent1"/>
              </a:buClr>
            </a:pPr>
            <a:r>
              <a:rPr lang="en-US" dirty="0"/>
              <a:t>3x upscale crosses single layer at much lower bitrate than 2x (as expected)</a:t>
            </a:r>
          </a:p>
        </p:txBody>
      </p:sp>
      <p:pic>
        <p:nvPicPr>
          <p:cNvPr id="7" name="Picture 6">
            <a:extLst>
              <a:ext uri="{FF2B5EF4-FFF2-40B4-BE49-F238E27FC236}">
                <a16:creationId xmlns:a16="http://schemas.microsoft.com/office/drawing/2014/main" id="{98B808B8-D900-BC43-C791-C062C20A86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48" t="6812" r="4858" b="5502"/>
          <a:stretch/>
        </p:blipFill>
        <p:spPr bwMode="auto">
          <a:xfrm>
            <a:off x="180622" y="1690687"/>
            <a:ext cx="6370079" cy="4179535"/>
          </a:xfrm>
          <a:prstGeom prst="rect">
            <a:avLst/>
          </a:prstGeom>
          <a:noFill/>
          <a:ln>
            <a:noFill/>
          </a:ln>
        </p:spPr>
      </p:pic>
    </p:spTree>
    <p:extLst>
      <p:ext uri="{BB962C8B-B14F-4D97-AF65-F5344CB8AC3E}">
        <p14:creationId xmlns:p14="http://schemas.microsoft.com/office/powerpoint/2010/main" val="3338409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en-US" dirty="0"/>
              <a:t>Context</a:t>
            </a:r>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2</a:t>
            </a:fld>
            <a:endParaRPr lang="en-US"/>
          </a:p>
        </p:txBody>
      </p:sp>
      <p:sp>
        <p:nvSpPr>
          <p:cNvPr id="6" name="Content Placeholder 5">
            <a:extLst>
              <a:ext uri="{FF2B5EF4-FFF2-40B4-BE49-F238E27FC236}">
                <a16:creationId xmlns:a16="http://schemas.microsoft.com/office/drawing/2014/main" id="{11C28885-3E2E-2E55-6B85-FD7582754C35}"/>
              </a:ext>
            </a:extLst>
          </p:cNvPr>
          <p:cNvSpPr>
            <a:spLocks noGrp="1"/>
          </p:cNvSpPr>
          <p:nvPr>
            <p:ph sz="quarter" idx="13"/>
          </p:nvPr>
        </p:nvSpPr>
        <p:spPr/>
        <p:txBody>
          <a:bodyPr>
            <a:normAutofit lnSpcReduction="10000"/>
          </a:bodyPr>
          <a:lstStyle/>
          <a:p>
            <a:pPr>
              <a:buClr>
                <a:schemeClr val="accent1"/>
              </a:buClr>
            </a:pPr>
            <a:r>
              <a:rPr lang="en-US" b="1" dirty="0">
                <a:solidFill>
                  <a:schemeClr val="accent2"/>
                </a:solidFill>
              </a:rPr>
              <a:t>VVC multilayer profile </a:t>
            </a:r>
            <a:r>
              <a:rPr lang="en-US" dirty="0">
                <a:sym typeface="Wingdings" panose="05000000000000000000" pitchFamily="2" charset="2"/>
              </a:rPr>
              <a:t></a:t>
            </a:r>
            <a:r>
              <a:rPr lang="en-US" dirty="0"/>
              <a:t> scalability (quality, spatial, temporal)</a:t>
            </a:r>
          </a:p>
          <a:p>
            <a:pPr lvl="1">
              <a:buClr>
                <a:schemeClr val="accent1"/>
              </a:buClr>
            </a:pPr>
            <a:r>
              <a:rPr lang="en-US" dirty="0"/>
              <a:t>From version 1 (no extension, no external codec)</a:t>
            </a:r>
          </a:p>
          <a:p>
            <a:pPr lvl="1">
              <a:buClr>
                <a:schemeClr val="accent1"/>
              </a:buClr>
            </a:pPr>
            <a:r>
              <a:rPr lang="en-US" dirty="0"/>
              <a:t>With a single decoder</a:t>
            </a:r>
          </a:p>
          <a:p>
            <a:pPr>
              <a:buClr>
                <a:schemeClr val="accent1"/>
              </a:buClr>
            </a:pPr>
            <a:r>
              <a:rPr lang="en-US" b="1" dirty="0">
                <a:solidFill>
                  <a:schemeClr val="accent2"/>
                </a:solidFill>
              </a:rPr>
              <a:t>JVET-Y0047</a:t>
            </a:r>
            <a:r>
              <a:rPr lang="en-US" dirty="0"/>
              <a:t>: HD+UHD visual test with equal EL/BL bitrate: losses vs single-layer</a:t>
            </a:r>
          </a:p>
          <a:p>
            <a:pPr>
              <a:buClr>
                <a:schemeClr val="accent1"/>
              </a:buClr>
            </a:pPr>
            <a:r>
              <a:rPr lang="en-US" b="1" dirty="0">
                <a:solidFill>
                  <a:schemeClr val="accent2"/>
                </a:solidFill>
              </a:rPr>
              <a:t>JVET-Y0048</a:t>
            </a:r>
            <a:r>
              <a:rPr lang="en-US" dirty="0"/>
              <a:t>: exploring EL/BL rate allocation: strong performance impact (~on par or better than single-layer)</a:t>
            </a:r>
          </a:p>
          <a:p>
            <a:pPr marL="0" indent="0">
              <a:buNone/>
            </a:pPr>
            <a:endParaRPr lang="en-US" dirty="0"/>
          </a:p>
          <a:p>
            <a:pPr marL="0" indent="0">
              <a:buNone/>
            </a:pPr>
            <a:r>
              <a:rPr lang="en-US" dirty="0">
                <a:solidFill>
                  <a:schemeClr val="accent2"/>
                </a:solidFill>
                <a:sym typeface="Wingdings" panose="05000000000000000000" pitchFamily="2" charset="2"/>
              </a:rPr>
              <a:t> Visual testing with optimized rate allocation, other scaling ratios ?</a:t>
            </a:r>
            <a:endParaRPr lang="en-US" dirty="0">
              <a:solidFill>
                <a:schemeClr val="accent2"/>
              </a:solidFill>
            </a:endParaRPr>
          </a:p>
        </p:txBody>
      </p:sp>
    </p:spTree>
    <p:extLst>
      <p:ext uri="{BB962C8B-B14F-4D97-AF65-F5344CB8AC3E}">
        <p14:creationId xmlns:p14="http://schemas.microsoft.com/office/powerpoint/2010/main" val="1631817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fr-FR" dirty="0"/>
              <a:t>EL/BL rate balance exploration</a:t>
            </a:r>
            <a:endParaRPr lang="en-US" dirty="0"/>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3</a:t>
            </a:fld>
            <a:endParaRPr lang="en-US"/>
          </a:p>
        </p:txBody>
      </p:sp>
      <p:sp>
        <p:nvSpPr>
          <p:cNvPr id="6" name="Content Placeholder 5">
            <a:extLst>
              <a:ext uri="{FF2B5EF4-FFF2-40B4-BE49-F238E27FC236}">
                <a16:creationId xmlns:a16="http://schemas.microsoft.com/office/drawing/2014/main" id="{11C28885-3E2E-2E55-6B85-FD7582754C35}"/>
              </a:ext>
            </a:extLst>
          </p:cNvPr>
          <p:cNvSpPr>
            <a:spLocks noGrp="1"/>
          </p:cNvSpPr>
          <p:nvPr>
            <p:ph sz="quarter" idx="13"/>
          </p:nvPr>
        </p:nvSpPr>
        <p:spPr/>
        <p:txBody>
          <a:bodyPr>
            <a:normAutofit/>
          </a:bodyPr>
          <a:lstStyle/>
          <a:p>
            <a:pPr>
              <a:buClr>
                <a:schemeClr val="accent1"/>
              </a:buClr>
            </a:pPr>
            <a:r>
              <a:rPr lang="en-US" b="1" dirty="0">
                <a:solidFill>
                  <a:schemeClr val="accent2"/>
                </a:solidFill>
              </a:rPr>
              <a:t>Fixed HD base layer QP</a:t>
            </a:r>
          </a:p>
          <a:p>
            <a:pPr lvl="1">
              <a:buClr>
                <a:schemeClr val="accent1"/>
              </a:buClr>
            </a:pPr>
            <a:r>
              <a:rPr lang="en-US" dirty="0"/>
              <a:t>e.g. QP(BL) = [26, 29, 32, 36]</a:t>
            </a:r>
            <a:endParaRPr lang="en-US" b="1" dirty="0">
              <a:solidFill>
                <a:schemeClr val="accent2"/>
              </a:solidFill>
            </a:endParaRPr>
          </a:p>
          <a:p>
            <a:pPr>
              <a:buClr>
                <a:schemeClr val="accent1"/>
              </a:buClr>
            </a:pPr>
            <a:r>
              <a:rPr lang="en-US" b="1" dirty="0">
                <a:solidFill>
                  <a:schemeClr val="accent2"/>
                </a:solidFill>
              </a:rPr>
              <a:t>For each QP(BL), sweep UHD enhancement layer QP</a:t>
            </a:r>
          </a:p>
          <a:p>
            <a:pPr lvl="1">
              <a:buClr>
                <a:schemeClr val="accent1"/>
              </a:buClr>
            </a:pPr>
            <a:r>
              <a:rPr lang="en-US" dirty="0"/>
              <a:t>e.g. for QP(BL) = 26, test QP(EL) = 29 to 45</a:t>
            </a:r>
            <a:endParaRPr lang="en-US" b="1" dirty="0">
              <a:solidFill>
                <a:schemeClr val="accent2"/>
              </a:solidFill>
            </a:endParaRPr>
          </a:p>
          <a:p>
            <a:pPr>
              <a:buClr>
                <a:schemeClr val="accent1"/>
              </a:buClr>
            </a:pPr>
            <a:endParaRPr lang="en-US" b="1" dirty="0">
              <a:solidFill>
                <a:schemeClr val="accent2"/>
              </a:solidFill>
            </a:endParaRPr>
          </a:p>
          <a:p>
            <a:pPr>
              <a:buClr>
                <a:schemeClr val="accent1"/>
              </a:buClr>
            </a:pPr>
            <a:r>
              <a:rPr lang="en-US" b="1" dirty="0">
                <a:solidFill>
                  <a:schemeClr val="accent2"/>
                </a:solidFill>
              </a:rPr>
              <a:t>Single-layer UHD reference</a:t>
            </a:r>
          </a:p>
          <a:p>
            <a:pPr lvl="1">
              <a:buClr>
                <a:schemeClr val="accent1"/>
              </a:buClr>
            </a:pPr>
            <a:r>
              <a:rPr lang="en-US" dirty="0"/>
              <a:t>Select QP with quality similar to EL</a:t>
            </a:r>
          </a:p>
          <a:p>
            <a:pPr>
              <a:buClr>
                <a:schemeClr val="accent1"/>
              </a:buClr>
            </a:pPr>
            <a:r>
              <a:rPr lang="en-US" b="1" dirty="0">
                <a:solidFill>
                  <a:schemeClr val="accent2"/>
                </a:solidFill>
              </a:rPr>
              <a:t>HD base layer upscale as a 2</a:t>
            </a:r>
            <a:r>
              <a:rPr lang="en-US" b="1" baseline="30000" dirty="0">
                <a:solidFill>
                  <a:schemeClr val="accent2"/>
                </a:solidFill>
              </a:rPr>
              <a:t>nd</a:t>
            </a:r>
            <a:r>
              <a:rPr lang="en-US" b="1" dirty="0">
                <a:solidFill>
                  <a:schemeClr val="accent2"/>
                </a:solidFill>
              </a:rPr>
              <a:t> reference</a:t>
            </a:r>
          </a:p>
          <a:p>
            <a:pPr lvl="1">
              <a:buClr>
                <a:schemeClr val="accent1"/>
              </a:buClr>
            </a:pPr>
            <a:endParaRPr lang="en-US" dirty="0"/>
          </a:p>
        </p:txBody>
      </p:sp>
    </p:spTree>
    <p:extLst>
      <p:ext uri="{BB962C8B-B14F-4D97-AF65-F5344CB8AC3E}">
        <p14:creationId xmlns:p14="http://schemas.microsoft.com/office/powerpoint/2010/main" val="398432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fr-FR" dirty="0"/>
              <a:t>EL/BL rate balance exploration</a:t>
            </a:r>
            <a:endParaRPr lang="en-US" dirty="0"/>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4</a:t>
            </a:fld>
            <a:endParaRPr lang="en-US"/>
          </a:p>
        </p:txBody>
      </p:sp>
      <p:sp>
        <p:nvSpPr>
          <p:cNvPr id="6" name="Content Placeholder 5">
            <a:extLst>
              <a:ext uri="{FF2B5EF4-FFF2-40B4-BE49-F238E27FC236}">
                <a16:creationId xmlns:a16="http://schemas.microsoft.com/office/drawing/2014/main" id="{11C28885-3E2E-2E55-6B85-FD7582754C35}"/>
              </a:ext>
            </a:extLst>
          </p:cNvPr>
          <p:cNvSpPr>
            <a:spLocks noGrp="1"/>
          </p:cNvSpPr>
          <p:nvPr>
            <p:ph sz="quarter" idx="13"/>
          </p:nvPr>
        </p:nvSpPr>
        <p:spPr>
          <a:xfrm>
            <a:off x="6550701" y="1819275"/>
            <a:ext cx="5147903" cy="4441825"/>
          </a:xfrm>
        </p:spPr>
        <p:txBody>
          <a:bodyPr>
            <a:normAutofit fontScale="92500" lnSpcReduction="10000"/>
          </a:bodyPr>
          <a:lstStyle/>
          <a:p>
            <a:pPr>
              <a:buClr>
                <a:schemeClr val="accent1"/>
              </a:buClr>
            </a:pPr>
            <a:r>
              <a:rPr lang="en-US" b="1" dirty="0">
                <a:solidFill>
                  <a:schemeClr val="accent2"/>
                </a:solidFill>
              </a:rPr>
              <a:t>For each base layer QP</a:t>
            </a:r>
          </a:p>
          <a:p>
            <a:pPr lvl="1">
              <a:buClr>
                <a:schemeClr val="accent1"/>
              </a:buClr>
            </a:pPr>
            <a:r>
              <a:rPr lang="en-US" dirty="0"/>
              <a:t>High QP(EL): low bitrate, starts on upscale curve</a:t>
            </a:r>
          </a:p>
          <a:p>
            <a:pPr lvl="1">
              <a:buClr>
                <a:schemeClr val="accent1"/>
              </a:buClr>
            </a:pPr>
            <a:r>
              <a:rPr lang="en-US" dirty="0"/>
              <a:t>Lower QP(EL): increasing bitrate, quality improves (can outperform single layer)</a:t>
            </a:r>
          </a:p>
          <a:p>
            <a:pPr lvl="1">
              <a:buClr>
                <a:schemeClr val="accent1"/>
              </a:buClr>
            </a:pPr>
            <a:r>
              <a:rPr lang="en-US" dirty="0"/>
              <a:t>Low QP(EL): bitrate increase, but slower quality increase. Inter-layer prediction not as useful, base layer becomes an overhead</a:t>
            </a:r>
          </a:p>
          <a:p>
            <a:pPr>
              <a:buClr>
                <a:schemeClr val="accent1"/>
              </a:buClr>
            </a:pPr>
            <a:r>
              <a:rPr lang="en-US" b="1" dirty="0">
                <a:solidFill>
                  <a:schemeClr val="accent2"/>
                </a:solidFill>
              </a:rPr>
              <a:t>High impact of EL/BL QP balance</a:t>
            </a:r>
          </a:p>
          <a:p>
            <a:pPr lvl="1">
              <a:buClr>
                <a:schemeClr val="accent1"/>
              </a:buClr>
            </a:pPr>
            <a:endParaRPr lang="en-US" dirty="0"/>
          </a:p>
        </p:txBody>
      </p:sp>
      <p:pic>
        <p:nvPicPr>
          <p:cNvPr id="7" name="Picture 6">
            <a:extLst>
              <a:ext uri="{FF2B5EF4-FFF2-40B4-BE49-F238E27FC236}">
                <a16:creationId xmlns:a16="http://schemas.microsoft.com/office/drawing/2014/main" id="{2DAEA2C3-F47F-E8D2-5F15-F07CF46788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47" y="1587825"/>
            <a:ext cx="6403799" cy="462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1636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art, line chart&#10;&#10;Description automatically generated">
            <a:extLst>
              <a:ext uri="{FF2B5EF4-FFF2-40B4-BE49-F238E27FC236}">
                <a16:creationId xmlns:a16="http://schemas.microsoft.com/office/drawing/2014/main" id="{D532C42C-39FA-FC0F-94CF-6BEEC7AF8E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926" y="1615736"/>
            <a:ext cx="6468360" cy="4441825"/>
          </a:xfrm>
          <a:prstGeom prst="rect">
            <a:avLst/>
          </a:prstGeom>
          <a:noFill/>
          <a:ln>
            <a:noFill/>
          </a:ln>
        </p:spPr>
      </p:pic>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fr-FR" dirty="0"/>
              <a:t>EL/BL rate balance exploration</a:t>
            </a:r>
            <a:endParaRPr lang="en-US" dirty="0"/>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5</a:t>
            </a:fld>
            <a:endParaRPr lang="en-US"/>
          </a:p>
        </p:txBody>
      </p:sp>
      <p:sp>
        <p:nvSpPr>
          <p:cNvPr id="6" name="Content Placeholder 5">
            <a:extLst>
              <a:ext uri="{FF2B5EF4-FFF2-40B4-BE49-F238E27FC236}">
                <a16:creationId xmlns:a16="http://schemas.microsoft.com/office/drawing/2014/main" id="{11C28885-3E2E-2E55-6B85-FD7582754C35}"/>
              </a:ext>
            </a:extLst>
          </p:cNvPr>
          <p:cNvSpPr>
            <a:spLocks noGrp="1"/>
          </p:cNvSpPr>
          <p:nvPr>
            <p:ph sz="quarter" idx="13"/>
          </p:nvPr>
        </p:nvSpPr>
        <p:spPr>
          <a:xfrm>
            <a:off x="6550701" y="1819275"/>
            <a:ext cx="5147903" cy="4441825"/>
          </a:xfrm>
        </p:spPr>
        <p:txBody>
          <a:bodyPr>
            <a:normAutofit fontScale="92500" lnSpcReduction="10000"/>
          </a:bodyPr>
          <a:lstStyle/>
          <a:p>
            <a:pPr>
              <a:buClr>
                <a:schemeClr val="accent1"/>
              </a:buClr>
            </a:pPr>
            <a:r>
              <a:rPr lang="en-US" b="1" dirty="0">
                <a:solidFill>
                  <a:schemeClr val="accent2"/>
                </a:solidFill>
              </a:rPr>
              <a:t>For each base layer QP</a:t>
            </a:r>
          </a:p>
          <a:p>
            <a:pPr lvl="1">
              <a:buClr>
                <a:schemeClr val="accent1"/>
              </a:buClr>
            </a:pPr>
            <a:r>
              <a:rPr lang="en-US" b="1" dirty="0"/>
              <a:t>High QP(EL): bitrate &lt; 2%, </a:t>
            </a:r>
            <a:r>
              <a:rPr lang="en-US" dirty="0"/>
              <a:t>starts on </a:t>
            </a:r>
            <a:r>
              <a:rPr lang="en-US" dirty="0">
                <a:solidFill>
                  <a:srgbClr val="00B050"/>
                </a:solidFill>
              </a:rPr>
              <a:t>upscale curve</a:t>
            </a:r>
          </a:p>
          <a:p>
            <a:pPr lvl="1">
              <a:buClr>
                <a:schemeClr val="accent1"/>
              </a:buClr>
            </a:pPr>
            <a:r>
              <a:rPr lang="en-US" b="1" dirty="0">
                <a:solidFill>
                  <a:srgbClr val="FF0000"/>
                </a:solidFill>
              </a:rPr>
              <a:t>Lower QP(EL): bitrate 2 to 15%</a:t>
            </a:r>
            <a:r>
              <a:rPr lang="en-US" dirty="0"/>
              <a:t>, quality improves (can outperform single layer)</a:t>
            </a:r>
          </a:p>
          <a:p>
            <a:pPr lvl="1">
              <a:buClr>
                <a:schemeClr val="accent1"/>
              </a:buClr>
            </a:pPr>
            <a:r>
              <a:rPr lang="en-US" b="1" dirty="0">
                <a:solidFill>
                  <a:schemeClr val="accent4"/>
                </a:solidFill>
              </a:rPr>
              <a:t>Low QP(EL): bitrate &gt; 15%</a:t>
            </a:r>
            <a:r>
              <a:rPr lang="en-US" dirty="0"/>
              <a:t>, slower quality increase. Inter-layer prediction not as useful, base layer becomes an overhead</a:t>
            </a:r>
          </a:p>
          <a:p>
            <a:pPr>
              <a:buClr>
                <a:schemeClr val="accent1"/>
              </a:buClr>
            </a:pPr>
            <a:r>
              <a:rPr lang="en-US" b="1" dirty="0">
                <a:solidFill>
                  <a:schemeClr val="accent2"/>
                </a:solidFill>
              </a:rPr>
              <a:t>High impact of EL/BL QP balance</a:t>
            </a:r>
          </a:p>
        </p:txBody>
      </p:sp>
    </p:spTree>
    <p:extLst>
      <p:ext uri="{BB962C8B-B14F-4D97-AF65-F5344CB8AC3E}">
        <p14:creationId xmlns:p14="http://schemas.microsoft.com/office/powerpoint/2010/main" val="2812700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fr-FR" dirty="0"/>
              <a:t>EL/BL rate balance, PSNR vs MS-SSIM</a:t>
            </a:r>
            <a:endParaRPr lang="en-US" dirty="0"/>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6</a:t>
            </a:fld>
            <a:endParaRPr lang="en-US"/>
          </a:p>
        </p:txBody>
      </p:sp>
      <p:pic>
        <p:nvPicPr>
          <p:cNvPr id="10" name="Picture 2">
            <a:extLst>
              <a:ext uri="{FF2B5EF4-FFF2-40B4-BE49-F238E27FC236}">
                <a16:creationId xmlns:a16="http://schemas.microsoft.com/office/drawing/2014/main" id="{3C4B7F2A-9D32-4BF4-1C92-EC9C89206D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60" y="1782177"/>
            <a:ext cx="5911967" cy="422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a:extLst>
              <a:ext uri="{FF2B5EF4-FFF2-40B4-BE49-F238E27FC236}">
                <a16:creationId xmlns:a16="http://schemas.microsoft.com/office/drawing/2014/main" id="{13CD4445-65AF-20C6-8FAE-F4219A7F95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4423" y="1873770"/>
            <a:ext cx="5504779" cy="422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2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a:xfrm>
            <a:off x="467360" y="317151"/>
            <a:ext cx="11231880" cy="1325563"/>
          </a:xfrm>
        </p:spPr>
        <p:txBody>
          <a:bodyPr/>
          <a:lstStyle/>
          <a:p>
            <a:r>
              <a:rPr lang="en-US" dirty="0"/>
              <a:t>Test sequences</a:t>
            </a:r>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7</a:t>
            </a:fld>
            <a:endParaRPr lang="en-US"/>
          </a:p>
        </p:txBody>
      </p:sp>
      <p:pic>
        <p:nvPicPr>
          <p:cNvPr id="6" name="Picture 5">
            <a:extLst>
              <a:ext uri="{FF2B5EF4-FFF2-40B4-BE49-F238E27FC236}">
                <a16:creationId xmlns:a16="http://schemas.microsoft.com/office/drawing/2014/main" id="{7E7434A3-2344-8DD1-E931-0D2799A8D0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6997" y="1731373"/>
            <a:ext cx="3200110" cy="1800000"/>
          </a:xfrm>
          <a:prstGeom prst="rect">
            <a:avLst/>
          </a:prstGeom>
        </p:spPr>
      </p:pic>
      <p:pic>
        <p:nvPicPr>
          <p:cNvPr id="7" name="Picture 6">
            <a:extLst>
              <a:ext uri="{FF2B5EF4-FFF2-40B4-BE49-F238E27FC236}">
                <a16:creationId xmlns:a16="http://schemas.microsoft.com/office/drawing/2014/main" id="{29CF968B-7258-FE29-298A-7D68E38CBB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55468" y="4014650"/>
            <a:ext cx="3201639" cy="1800000"/>
          </a:xfrm>
          <a:prstGeom prst="rect">
            <a:avLst/>
          </a:prstGeom>
        </p:spPr>
      </p:pic>
      <p:pic>
        <p:nvPicPr>
          <p:cNvPr id="8" name="Picture 7">
            <a:extLst>
              <a:ext uri="{FF2B5EF4-FFF2-40B4-BE49-F238E27FC236}">
                <a16:creationId xmlns:a16="http://schemas.microsoft.com/office/drawing/2014/main" id="{87EB7E04-A1B4-448F-7B8C-955492432026}"/>
              </a:ext>
            </a:extLst>
          </p:cNvPr>
          <p:cNvPicPr>
            <a:picLocks noChangeAspect="1"/>
          </p:cNvPicPr>
          <p:nvPr/>
        </p:nvPicPr>
        <p:blipFill>
          <a:blip r:embed="rId5"/>
          <a:srcRect/>
          <a:stretch/>
        </p:blipFill>
        <p:spPr>
          <a:xfrm rot="10800000" flipV="1">
            <a:off x="768947" y="4014650"/>
            <a:ext cx="3132000" cy="1800000"/>
          </a:xfrm>
          <a:prstGeom prst="rect">
            <a:avLst/>
          </a:prstGeom>
        </p:spPr>
      </p:pic>
      <p:pic>
        <p:nvPicPr>
          <p:cNvPr id="9" name="Picture 8">
            <a:extLst>
              <a:ext uri="{FF2B5EF4-FFF2-40B4-BE49-F238E27FC236}">
                <a16:creationId xmlns:a16="http://schemas.microsoft.com/office/drawing/2014/main" id="{860D91A5-128A-A5B4-3870-DE86BB6821F5}"/>
              </a:ext>
            </a:extLst>
          </p:cNvPr>
          <p:cNvPicPr>
            <a:picLocks noChangeAspect="1"/>
          </p:cNvPicPr>
          <p:nvPr/>
        </p:nvPicPr>
        <p:blipFill>
          <a:blip r:embed="rId6"/>
          <a:srcRect/>
          <a:stretch/>
        </p:blipFill>
        <p:spPr>
          <a:xfrm>
            <a:off x="4495673" y="4014650"/>
            <a:ext cx="3213001" cy="1800000"/>
          </a:xfrm>
          <a:prstGeom prst="rect">
            <a:avLst/>
          </a:prstGeom>
        </p:spPr>
      </p:pic>
      <p:pic>
        <p:nvPicPr>
          <p:cNvPr id="12" name="Picture 11">
            <a:extLst>
              <a:ext uri="{FF2B5EF4-FFF2-40B4-BE49-F238E27FC236}">
                <a16:creationId xmlns:a16="http://schemas.microsoft.com/office/drawing/2014/main" id="{DC70C416-F35E-D09B-DECD-8263E878DF5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95673" y="1731373"/>
            <a:ext cx="3200653" cy="1800000"/>
          </a:xfrm>
          <a:prstGeom prst="rect">
            <a:avLst/>
          </a:prstGeom>
        </p:spPr>
      </p:pic>
      <p:pic>
        <p:nvPicPr>
          <p:cNvPr id="13" name="Picture 12">
            <a:extLst>
              <a:ext uri="{FF2B5EF4-FFF2-40B4-BE49-F238E27FC236}">
                <a16:creationId xmlns:a16="http://schemas.microsoft.com/office/drawing/2014/main" id="{5A3FB1D2-493C-87C8-6A82-62612C284C17}"/>
              </a:ext>
            </a:extLst>
          </p:cNvPr>
          <p:cNvPicPr>
            <a:picLocks noChangeAspect="1"/>
          </p:cNvPicPr>
          <p:nvPr/>
        </p:nvPicPr>
        <p:blipFill>
          <a:blip r:embed="rId8"/>
          <a:srcRect/>
          <a:stretch/>
        </p:blipFill>
        <p:spPr>
          <a:xfrm>
            <a:off x="778035" y="1731373"/>
            <a:ext cx="3156967" cy="1798841"/>
          </a:xfrm>
          <a:prstGeom prst="rect">
            <a:avLst/>
          </a:prstGeom>
        </p:spPr>
      </p:pic>
      <p:sp>
        <p:nvSpPr>
          <p:cNvPr id="15" name="TextBox 14">
            <a:extLst>
              <a:ext uri="{FF2B5EF4-FFF2-40B4-BE49-F238E27FC236}">
                <a16:creationId xmlns:a16="http://schemas.microsoft.com/office/drawing/2014/main" id="{5065087D-FFE0-A26F-09DE-3938E688E574}"/>
              </a:ext>
            </a:extLst>
          </p:cNvPr>
          <p:cNvSpPr txBox="1"/>
          <p:nvPr/>
        </p:nvSpPr>
        <p:spPr>
          <a:xfrm>
            <a:off x="778035" y="3526628"/>
            <a:ext cx="3156967" cy="369332"/>
          </a:xfrm>
          <a:prstGeom prst="rect">
            <a:avLst/>
          </a:prstGeom>
          <a:noFill/>
        </p:spPr>
        <p:txBody>
          <a:bodyPr wrap="square">
            <a:spAutoFit/>
          </a:bodyPr>
          <a:lstStyle/>
          <a:p>
            <a:pPr algn="ctr"/>
            <a:r>
              <a:rPr lang="en-US" dirty="0" err="1"/>
              <a:t>CampFire</a:t>
            </a:r>
            <a:endParaRPr lang="en-US" dirty="0"/>
          </a:p>
        </p:txBody>
      </p:sp>
      <p:sp>
        <p:nvSpPr>
          <p:cNvPr id="16" name="TextBox 15">
            <a:extLst>
              <a:ext uri="{FF2B5EF4-FFF2-40B4-BE49-F238E27FC236}">
                <a16:creationId xmlns:a16="http://schemas.microsoft.com/office/drawing/2014/main" id="{CE4B1008-612C-5328-99A3-324871AD0596}"/>
              </a:ext>
            </a:extLst>
          </p:cNvPr>
          <p:cNvSpPr txBox="1"/>
          <p:nvPr/>
        </p:nvSpPr>
        <p:spPr>
          <a:xfrm>
            <a:off x="4504816" y="3526628"/>
            <a:ext cx="3156967" cy="369332"/>
          </a:xfrm>
          <a:prstGeom prst="rect">
            <a:avLst/>
          </a:prstGeom>
          <a:noFill/>
        </p:spPr>
        <p:txBody>
          <a:bodyPr wrap="square">
            <a:spAutoFit/>
          </a:bodyPr>
          <a:lstStyle/>
          <a:p>
            <a:pPr algn="ctr"/>
            <a:r>
              <a:rPr lang="en-US" dirty="0" err="1"/>
              <a:t>CorsaireJoy</a:t>
            </a:r>
            <a:endParaRPr lang="en-US" dirty="0"/>
          </a:p>
        </p:txBody>
      </p:sp>
      <p:sp>
        <p:nvSpPr>
          <p:cNvPr id="17" name="TextBox 16">
            <a:extLst>
              <a:ext uri="{FF2B5EF4-FFF2-40B4-BE49-F238E27FC236}">
                <a16:creationId xmlns:a16="http://schemas.microsoft.com/office/drawing/2014/main" id="{8B9CA2D2-1A5E-1FC4-1663-D5AB2A241124}"/>
              </a:ext>
            </a:extLst>
          </p:cNvPr>
          <p:cNvSpPr txBox="1"/>
          <p:nvPr/>
        </p:nvSpPr>
        <p:spPr>
          <a:xfrm>
            <a:off x="8277803" y="3531373"/>
            <a:ext cx="3156967" cy="369332"/>
          </a:xfrm>
          <a:prstGeom prst="rect">
            <a:avLst/>
          </a:prstGeom>
          <a:noFill/>
        </p:spPr>
        <p:txBody>
          <a:bodyPr wrap="square">
            <a:spAutoFit/>
          </a:bodyPr>
          <a:lstStyle/>
          <a:p>
            <a:pPr algn="ctr"/>
            <a:r>
              <a:rPr lang="en-US" dirty="0"/>
              <a:t>Procession</a:t>
            </a:r>
          </a:p>
        </p:txBody>
      </p:sp>
      <p:sp>
        <p:nvSpPr>
          <p:cNvPr id="18" name="TextBox 17">
            <a:extLst>
              <a:ext uri="{FF2B5EF4-FFF2-40B4-BE49-F238E27FC236}">
                <a16:creationId xmlns:a16="http://schemas.microsoft.com/office/drawing/2014/main" id="{6A95F3D8-7EAC-F189-2568-D9F1D7CD64CB}"/>
              </a:ext>
            </a:extLst>
          </p:cNvPr>
          <p:cNvSpPr txBox="1"/>
          <p:nvPr/>
        </p:nvSpPr>
        <p:spPr>
          <a:xfrm>
            <a:off x="734891" y="5814650"/>
            <a:ext cx="3156967" cy="369332"/>
          </a:xfrm>
          <a:prstGeom prst="rect">
            <a:avLst/>
          </a:prstGeom>
          <a:noFill/>
        </p:spPr>
        <p:txBody>
          <a:bodyPr wrap="square">
            <a:spAutoFit/>
          </a:bodyPr>
          <a:lstStyle/>
          <a:p>
            <a:pPr algn="ctr"/>
            <a:r>
              <a:rPr lang="en-US" dirty="0"/>
              <a:t>FoodMarket4</a:t>
            </a:r>
          </a:p>
        </p:txBody>
      </p:sp>
      <p:sp>
        <p:nvSpPr>
          <p:cNvPr id="19" name="TextBox 18">
            <a:extLst>
              <a:ext uri="{FF2B5EF4-FFF2-40B4-BE49-F238E27FC236}">
                <a16:creationId xmlns:a16="http://schemas.microsoft.com/office/drawing/2014/main" id="{B16DB5B3-8642-8799-3D65-75CD24AEDC22}"/>
              </a:ext>
            </a:extLst>
          </p:cNvPr>
          <p:cNvSpPr txBox="1"/>
          <p:nvPr/>
        </p:nvSpPr>
        <p:spPr>
          <a:xfrm>
            <a:off x="4540345" y="5821612"/>
            <a:ext cx="3156967" cy="369332"/>
          </a:xfrm>
          <a:prstGeom prst="rect">
            <a:avLst/>
          </a:prstGeom>
          <a:noFill/>
        </p:spPr>
        <p:txBody>
          <a:bodyPr wrap="square">
            <a:spAutoFit/>
          </a:bodyPr>
          <a:lstStyle/>
          <a:p>
            <a:pPr algn="ctr"/>
            <a:r>
              <a:rPr lang="en-US" dirty="0"/>
              <a:t>Fortnite</a:t>
            </a:r>
          </a:p>
        </p:txBody>
      </p:sp>
      <p:sp>
        <p:nvSpPr>
          <p:cNvPr id="20" name="TextBox 19">
            <a:extLst>
              <a:ext uri="{FF2B5EF4-FFF2-40B4-BE49-F238E27FC236}">
                <a16:creationId xmlns:a16="http://schemas.microsoft.com/office/drawing/2014/main" id="{954DE9C9-9C6B-68B1-B862-E593DA8FD6C0}"/>
              </a:ext>
            </a:extLst>
          </p:cNvPr>
          <p:cNvSpPr txBox="1"/>
          <p:nvPr/>
        </p:nvSpPr>
        <p:spPr>
          <a:xfrm>
            <a:off x="8255468" y="5809701"/>
            <a:ext cx="3156967" cy="369332"/>
          </a:xfrm>
          <a:prstGeom prst="rect">
            <a:avLst/>
          </a:prstGeom>
          <a:noFill/>
        </p:spPr>
        <p:txBody>
          <a:bodyPr wrap="square">
            <a:spAutoFit/>
          </a:bodyPr>
          <a:lstStyle/>
          <a:p>
            <a:pPr algn="ctr"/>
            <a:r>
              <a:rPr lang="en-US" dirty="0"/>
              <a:t>Marathon2</a:t>
            </a:r>
          </a:p>
        </p:txBody>
      </p:sp>
    </p:spTree>
    <p:extLst>
      <p:ext uri="{BB962C8B-B14F-4D97-AF65-F5344CB8AC3E}">
        <p14:creationId xmlns:p14="http://schemas.microsoft.com/office/powerpoint/2010/main" val="3282529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1F2A6-0C00-0BA4-9AAB-7760BF9854B6}"/>
              </a:ext>
            </a:extLst>
          </p:cNvPr>
          <p:cNvSpPr>
            <a:spLocks noGrp="1"/>
          </p:cNvSpPr>
          <p:nvPr>
            <p:ph type="title"/>
          </p:nvPr>
        </p:nvSpPr>
        <p:spPr/>
        <p:txBody>
          <a:bodyPr/>
          <a:lstStyle/>
          <a:p>
            <a:r>
              <a:rPr lang="en-US" dirty="0"/>
              <a:t>BD-rates with selected QP pairs</a:t>
            </a:r>
          </a:p>
        </p:txBody>
      </p:sp>
      <p:sp>
        <p:nvSpPr>
          <p:cNvPr id="4" name="Date Placeholder 3">
            <a:extLst>
              <a:ext uri="{FF2B5EF4-FFF2-40B4-BE49-F238E27FC236}">
                <a16:creationId xmlns:a16="http://schemas.microsoft.com/office/drawing/2014/main" id="{D3D34EF3-FC3A-8ABC-71CD-A8B69236BD4B}"/>
              </a:ext>
            </a:extLst>
          </p:cNvPr>
          <p:cNvSpPr>
            <a:spLocks noGrp="1"/>
          </p:cNvSpPr>
          <p:nvPr>
            <p:ph type="dt" sz="half" idx="10"/>
          </p:nvPr>
        </p:nvSpPr>
        <p:spPr/>
        <p:txBody>
          <a:bodyPr/>
          <a:lstStyle/>
          <a:p>
            <a:fld id="{C69FE9D6-E73E-A846-B24E-781510D5AD7F}" type="datetime1">
              <a:rPr lang="en-US" smtClean="0"/>
              <a:t>10/25/2022</a:t>
            </a:fld>
            <a:endParaRPr lang="en-US"/>
          </a:p>
        </p:txBody>
      </p:sp>
      <p:sp>
        <p:nvSpPr>
          <p:cNvPr id="5" name="Footer Placeholder 4">
            <a:extLst>
              <a:ext uri="{FF2B5EF4-FFF2-40B4-BE49-F238E27FC236}">
                <a16:creationId xmlns:a16="http://schemas.microsoft.com/office/drawing/2014/main" id="{451B7E44-E134-1A38-B29C-20922F1A2D35}"/>
              </a:ext>
            </a:extLst>
          </p:cNvPr>
          <p:cNvSpPr>
            <a:spLocks noGrp="1"/>
          </p:cNvSpPr>
          <p:nvPr>
            <p:ph type="ftr" sz="quarter" idx="11"/>
          </p:nvPr>
        </p:nvSpPr>
        <p:spPr/>
        <p:txBody>
          <a:bodyPr/>
          <a:lstStyle/>
          <a:p>
            <a:r>
              <a:rPr lang="en-US"/>
              <a:t>©2022 InterDigital, Inc. All Rights Reserved.</a:t>
            </a:r>
            <a:endParaRPr lang="en-US" dirty="0"/>
          </a:p>
        </p:txBody>
      </p:sp>
      <p:sp>
        <p:nvSpPr>
          <p:cNvPr id="6" name="Slide Number Placeholder 5">
            <a:extLst>
              <a:ext uri="{FF2B5EF4-FFF2-40B4-BE49-F238E27FC236}">
                <a16:creationId xmlns:a16="http://schemas.microsoft.com/office/drawing/2014/main" id="{5CF92FCB-0A76-8CAD-A7F8-BF4B1B634C8C}"/>
              </a:ext>
            </a:extLst>
          </p:cNvPr>
          <p:cNvSpPr>
            <a:spLocks noGrp="1"/>
          </p:cNvSpPr>
          <p:nvPr>
            <p:ph type="sldNum" sz="quarter" idx="12"/>
          </p:nvPr>
        </p:nvSpPr>
        <p:spPr/>
        <p:txBody>
          <a:bodyPr/>
          <a:lstStyle/>
          <a:p>
            <a:fld id="{B8C7A8FA-2E0B-EF40-8154-FE6DF4DBDC95}" type="slidenum">
              <a:rPr lang="en-US" smtClean="0"/>
              <a:t>8</a:t>
            </a:fld>
            <a:endParaRPr lang="en-US"/>
          </a:p>
        </p:txBody>
      </p:sp>
      <p:graphicFrame>
        <p:nvGraphicFramePr>
          <p:cNvPr id="10" name="Table 9">
            <a:extLst>
              <a:ext uri="{FF2B5EF4-FFF2-40B4-BE49-F238E27FC236}">
                <a16:creationId xmlns:a16="http://schemas.microsoft.com/office/drawing/2014/main" id="{C3E86E68-8421-0B8E-F035-F0EE53E14516}"/>
              </a:ext>
            </a:extLst>
          </p:cNvPr>
          <p:cNvGraphicFramePr>
            <a:graphicFrameLocks noGrp="1"/>
          </p:cNvGraphicFramePr>
          <p:nvPr>
            <p:extLst>
              <p:ext uri="{D42A27DB-BD31-4B8C-83A1-F6EECF244321}">
                <p14:modId xmlns:p14="http://schemas.microsoft.com/office/powerpoint/2010/main" val="4241837389"/>
              </p:ext>
            </p:extLst>
          </p:nvPr>
        </p:nvGraphicFramePr>
        <p:xfrm>
          <a:off x="609599" y="2137877"/>
          <a:ext cx="10972801" cy="3242077"/>
        </p:xfrm>
        <a:graphic>
          <a:graphicData uri="http://schemas.openxmlformats.org/drawingml/2006/table">
            <a:tbl>
              <a:tblPr firstRow="1" firstCol="1" bandRow="1">
                <a:tableStyleId>{5C22544A-7EE6-4342-B048-85BDC9FD1C3A}</a:tableStyleId>
              </a:tblPr>
              <a:tblGrid>
                <a:gridCol w="2095290">
                  <a:extLst>
                    <a:ext uri="{9D8B030D-6E8A-4147-A177-3AD203B41FA5}">
                      <a16:colId xmlns:a16="http://schemas.microsoft.com/office/drawing/2014/main" val="1164510718"/>
                    </a:ext>
                  </a:extLst>
                </a:gridCol>
                <a:gridCol w="2979931">
                  <a:extLst>
                    <a:ext uri="{9D8B030D-6E8A-4147-A177-3AD203B41FA5}">
                      <a16:colId xmlns:a16="http://schemas.microsoft.com/office/drawing/2014/main" val="3303614624"/>
                    </a:ext>
                  </a:extLst>
                </a:gridCol>
                <a:gridCol w="1715047">
                  <a:extLst>
                    <a:ext uri="{9D8B030D-6E8A-4147-A177-3AD203B41FA5}">
                      <a16:colId xmlns:a16="http://schemas.microsoft.com/office/drawing/2014/main" val="2352135722"/>
                    </a:ext>
                  </a:extLst>
                </a:gridCol>
                <a:gridCol w="1515533">
                  <a:extLst>
                    <a:ext uri="{9D8B030D-6E8A-4147-A177-3AD203B41FA5}">
                      <a16:colId xmlns:a16="http://schemas.microsoft.com/office/drawing/2014/main" val="3511890200"/>
                    </a:ext>
                  </a:extLst>
                </a:gridCol>
                <a:gridCol w="1337733">
                  <a:extLst>
                    <a:ext uri="{9D8B030D-6E8A-4147-A177-3AD203B41FA5}">
                      <a16:colId xmlns:a16="http://schemas.microsoft.com/office/drawing/2014/main" val="3155152125"/>
                    </a:ext>
                  </a:extLst>
                </a:gridCol>
                <a:gridCol w="1329267">
                  <a:extLst>
                    <a:ext uri="{9D8B030D-6E8A-4147-A177-3AD203B41FA5}">
                      <a16:colId xmlns:a16="http://schemas.microsoft.com/office/drawing/2014/main" val="3094057071"/>
                    </a:ext>
                  </a:extLst>
                </a:gridCol>
              </a:tblGrid>
              <a:tr h="972621">
                <a:tc>
                  <a:txBody>
                    <a:bodyPr/>
                    <a:lstStyle/>
                    <a:p>
                      <a:pPr algn="l"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Century Gothic" panose="020B0502020202020204" pitchFamily="34" charset="0"/>
                        </a:rPr>
                        <a:t>Name</a:t>
                      </a:r>
                      <a:endParaRPr lang="en-US" sz="2400"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Century Gothic" panose="020B0502020202020204" pitchFamily="34" charset="0"/>
                        </a:rPr>
                        <a:t>QP</a:t>
                      </a:r>
                      <a:r>
                        <a:rPr lang="en-US" sz="1600" baseline="-25000" dirty="0">
                          <a:effectLst/>
                          <a:latin typeface="Century Gothic" panose="020B0502020202020204" pitchFamily="34" charset="0"/>
                        </a:rPr>
                        <a:t>BL/EL</a:t>
                      </a:r>
                      <a:endParaRPr lang="en-US" sz="2400"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Century Gothic" panose="020B0502020202020204" pitchFamily="34" charset="0"/>
                        </a:rPr>
                        <a:t>QP</a:t>
                      </a:r>
                      <a:r>
                        <a:rPr lang="en-US" sz="1600" baseline="-25000" dirty="0">
                          <a:effectLst/>
                          <a:latin typeface="Century Gothic" panose="020B0502020202020204" pitchFamily="34" charset="0"/>
                        </a:rPr>
                        <a:t>SL</a:t>
                      </a:r>
                      <a:endParaRPr lang="en-US" sz="2400"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Century Gothic" panose="020B0502020202020204" pitchFamily="34" charset="0"/>
                        </a:rPr>
                        <a:t>BD-rate vs single layer (PSNR_Y)</a:t>
                      </a:r>
                      <a:endParaRPr lang="en-US" sz="240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Century Gothic" panose="020B0502020202020204" pitchFamily="34" charset="0"/>
                        </a:rPr>
                        <a:t>BD-rate vs single layer (SSIM_Y)</a:t>
                      </a:r>
                      <a:endParaRPr lang="en-US" sz="2400"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Century Gothic" panose="020B0502020202020204" pitchFamily="34" charset="0"/>
                        </a:rPr>
                        <a:t>BD-rate vs single layer (VMAF)</a:t>
                      </a:r>
                      <a:endParaRPr lang="en-US" sz="2400" dirty="0">
                        <a:effectLst/>
                        <a:latin typeface="Century Gothic" panose="020B0502020202020204" pitchFamily="34" charset="0"/>
                        <a:ea typeface="Times New Roman" panose="02020603050405020304" pitchFamily="18" charset="0"/>
                      </a:endParaRPr>
                    </a:p>
                  </a:txBody>
                  <a:tcPr marL="68580" marR="68580" marT="0" marB="0" anchor="ctr"/>
                </a:tc>
                <a:extLst>
                  <a:ext uri="{0D108BD9-81ED-4DB2-BD59-A6C34878D82A}">
                    <a16:rowId xmlns:a16="http://schemas.microsoft.com/office/drawing/2014/main" val="2667241669"/>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a:solidFill>
                            <a:schemeClr val="lt1"/>
                          </a:solidFill>
                          <a:effectLst/>
                          <a:latin typeface="Century Gothic" panose="020B0502020202020204" pitchFamily="34" charset="0"/>
                          <a:ea typeface="+mn-ea"/>
                          <a:cs typeface="+mn-cs"/>
                        </a:rPr>
                        <a:t>Campfire</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24/32, 28/36, 34/42, 38/46</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29, 35, 40, 44</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-2.7 %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-8.7 %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-5.8 %</a:t>
                      </a:r>
                    </a:p>
                  </a:txBody>
                  <a:tcPr marL="68580" marR="68580" marT="0" marB="0" anchor="ctr"/>
                </a:tc>
                <a:extLst>
                  <a:ext uri="{0D108BD9-81ED-4DB2-BD59-A6C34878D82A}">
                    <a16:rowId xmlns:a16="http://schemas.microsoft.com/office/drawing/2014/main" val="2599673101"/>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a:solidFill>
                            <a:schemeClr val="lt1"/>
                          </a:solidFill>
                          <a:effectLst/>
                          <a:latin typeface="Century Gothic" panose="020B0502020202020204" pitchFamily="34" charset="0"/>
                          <a:ea typeface="+mn-ea"/>
                          <a:cs typeface="+mn-cs"/>
                        </a:rPr>
                        <a:t>CorsaireJoy</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26/33, 29/36, 32/40, 36/44</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31, 35, 38, 42</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-2.9 %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-8.7 %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-6.5 %</a:t>
                      </a:r>
                    </a:p>
                  </a:txBody>
                  <a:tcPr marL="68580" marR="68580" marT="0" marB="0" anchor="ctr"/>
                </a:tc>
                <a:extLst>
                  <a:ext uri="{0D108BD9-81ED-4DB2-BD59-A6C34878D82A}">
                    <a16:rowId xmlns:a16="http://schemas.microsoft.com/office/drawing/2014/main" val="4226630814"/>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a:solidFill>
                            <a:schemeClr val="lt1"/>
                          </a:solidFill>
                          <a:effectLst/>
                          <a:latin typeface="Century Gothic" panose="020B0502020202020204" pitchFamily="34" charset="0"/>
                          <a:ea typeface="+mn-ea"/>
                          <a:cs typeface="+mn-cs"/>
                        </a:rPr>
                        <a:t>Procession</a:t>
                      </a:r>
                    </a:p>
                  </a:txBody>
                  <a:tcPr marL="68580" marR="68580" marT="0" marB="0"/>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29/36, 32/40, 36/44, 40/47</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35, 38, 42, 46</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-3.9 %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-6.6 %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-6.2 %</a:t>
                      </a:r>
                    </a:p>
                  </a:txBody>
                  <a:tcPr marL="68580" marR="68580" marT="0" marB="0" anchor="ctr"/>
                </a:tc>
                <a:extLst>
                  <a:ext uri="{0D108BD9-81ED-4DB2-BD59-A6C34878D82A}">
                    <a16:rowId xmlns:a16="http://schemas.microsoft.com/office/drawing/2014/main" val="2455195217"/>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a:solidFill>
                            <a:schemeClr val="lt1"/>
                          </a:solidFill>
                          <a:effectLst/>
                          <a:latin typeface="Century Gothic" panose="020B0502020202020204" pitchFamily="34" charset="0"/>
                          <a:ea typeface="+mn-ea"/>
                          <a:cs typeface="+mn-cs"/>
                        </a:rPr>
                        <a:t>FoodMarket4</a:t>
                      </a:r>
                    </a:p>
                  </a:txBody>
                  <a:tcPr marL="68580" marR="68580" marT="0" marB="0"/>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30/38, 34/44, 38/48, 42/50</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36, 40, 44, 48</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-4.9 %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-9.5 %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-7.7 %</a:t>
                      </a:r>
                    </a:p>
                  </a:txBody>
                  <a:tcPr marL="68580" marR="68580" marT="0" marB="0" anchor="ctr"/>
                </a:tc>
                <a:extLst>
                  <a:ext uri="{0D108BD9-81ED-4DB2-BD59-A6C34878D82A}">
                    <a16:rowId xmlns:a16="http://schemas.microsoft.com/office/drawing/2014/main" val="1031620854"/>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a:solidFill>
                            <a:schemeClr val="lt1"/>
                          </a:solidFill>
                          <a:effectLst/>
                          <a:latin typeface="Century Gothic" panose="020B0502020202020204" pitchFamily="34" charset="0"/>
                          <a:ea typeface="+mn-ea"/>
                          <a:cs typeface="+mn-cs"/>
                        </a:rPr>
                        <a:t>Fortnite</a:t>
                      </a:r>
                    </a:p>
                  </a:txBody>
                  <a:tcPr marL="68580" marR="68580" marT="0" marB="0"/>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30/38, 34/42, 38/46, 42/51</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36, 40, 44, 48</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+4.2 %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-7.2 %</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-2.0 %</a:t>
                      </a:r>
                    </a:p>
                  </a:txBody>
                  <a:tcPr marL="68580" marR="68580" marT="0" marB="0" anchor="ctr"/>
                </a:tc>
                <a:extLst>
                  <a:ext uri="{0D108BD9-81ED-4DB2-BD59-A6C34878D82A}">
                    <a16:rowId xmlns:a16="http://schemas.microsoft.com/office/drawing/2014/main" val="1000160732"/>
                  </a:ext>
                </a:extLst>
              </a:tr>
              <a:tr h="324208">
                <a:tc>
                  <a:txBody>
                    <a:bodyPr/>
                    <a:lstStyle/>
                    <a:p>
                      <a:pPr algn="just"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b="0" kern="1200" dirty="0">
                          <a:solidFill>
                            <a:schemeClr val="lt1"/>
                          </a:solidFill>
                          <a:effectLst/>
                          <a:latin typeface="Century Gothic" panose="020B0502020202020204" pitchFamily="34" charset="0"/>
                          <a:ea typeface="+mn-ea"/>
                          <a:cs typeface="+mn-cs"/>
                        </a:rPr>
                        <a:t>Marathon2</a:t>
                      </a:r>
                    </a:p>
                  </a:txBody>
                  <a:tcPr marL="68580" marR="68580" marT="0" marB="0"/>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26/35, 32/44, 36/46, 40/50</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32, 38, 43, 46</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+0.0%</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a:solidFill>
                            <a:schemeClr val="dk1"/>
                          </a:solidFill>
                          <a:effectLst/>
                          <a:latin typeface="Century Gothic" panose="020B0502020202020204" pitchFamily="34" charset="0"/>
                          <a:ea typeface="+mn-ea"/>
                          <a:cs typeface="+mn-cs"/>
                        </a:rPr>
                        <a:t>-5.1%</a:t>
                      </a: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kern="1200" dirty="0">
                          <a:solidFill>
                            <a:schemeClr val="dk1"/>
                          </a:solidFill>
                          <a:effectLst/>
                          <a:latin typeface="Century Gothic" panose="020B0502020202020204" pitchFamily="34" charset="0"/>
                          <a:ea typeface="+mn-ea"/>
                          <a:cs typeface="+mn-cs"/>
                        </a:rPr>
                        <a:t>-3.6%</a:t>
                      </a:r>
                    </a:p>
                  </a:txBody>
                  <a:tcPr marL="68580" marR="68580" marT="0" marB="0" anchor="ctr"/>
                </a:tc>
                <a:extLst>
                  <a:ext uri="{0D108BD9-81ED-4DB2-BD59-A6C34878D82A}">
                    <a16:rowId xmlns:a16="http://schemas.microsoft.com/office/drawing/2014/main" val="1221691674"/>
                  </a:ext>
                </a:extLst>
              </a:tr>
              <a:tr h="324208">
                <a:tc>
                  <a:txBody>
                    <a:bodyPr/>
                    <a:lstStyle/>
                    <a:p>
                      <a:pPr algn="l"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fr-FR" sz="1600" b="1" dirty="0" err="1">
                          <a:effectLst/>
                          <a:latin typeface="Century Gothic" panose="020B0502020202020204" pitchFamily="34" charset="0"/>
                          <a:ea typeface="Times New Roman" panose="02020603050405020304" pitchFamily="18" charset="0"/>
                        </a:rPr>
                        <a:t>Average</a:t>
                      </a: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fr-FR" sz="1600" b="1" dirty="0">
                          <a:effectLst/>
                          <a:latin typeface="Century Gothic" panose="020B0502020202020204" pitchFamily="34" charset="0"/>
                          <a:ea typeface="Times New Roman" panose="02020603050405020304" pitchFamily="18" charset="0"/>
                        </a:rPr>
                        <a:t>-1.7%</a:t>
                      </a: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fr-FR" sz="1600" b="1" dirty="0">
                          <a:effectLst/>
                          <a:latin typeface="Century Gothic" panose="020B0502020202020204" pitchFamily="34" charset="0"/>
                          <a:ea typeface="Times New Roman" panose="02020603050405020304" pitchFamily="18" charset="0"/>
                        </a:rPr>
                        <a:t>-7.6%</a:t>
                      </a: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tc>
                  <a:txBody>
                    <a:bodyPr/>
                    <a:lstStyle/>
                    <a:p>
                      <a:pPr algn="ctr" hangingPunct="0">
                        <a:spcBef>
                          <a:spcPts val="2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fr-FR" sz="1600" b="1" dirty="0">
                          <a:effectLst/>
                          <a:latin typeface="Century Gothic" panose="020B0502020202020204" pitchFamily="34" charset="0"/>
                          <a:ea typeface="Times New Roman" panose="02020603050405020304" pitchFamily="18" charset="0"/>
                        </a:rPr>
                        <a:t>-5.3%</a:t>
                      </a:r>
                      <a:endParaRPr lang="en-US" sz="1600" b="1" dirty="0">
                        <a:effectLst/>
                        <a:latin typeface="Century Gothic" panose="020B0502020202020204" pitchFamily="34" charset="0"/>
                        <a:ea typeface="Times New Roman" panose="02020603050405020304" pitchFamily="18" charset="0"/>
                      </a:endParaRPr>
                    </a:p>
                  </a:txBody>
                  <a:tcPr marL="68580" marR="68580" marT="0" marB="0" anchor="ctr"/>
                </a:tc>
                <a:extLst>
                  <a:ext uri="{0D108BD9-81ED-4DB2-BD59-A6C34878D82A}">
                    <a16:rowId xmlns:a16="http://schemas.microsoft.com/office/drawing/2014/main" val="40017567"/>
                  </a:ext>
                </a:extLst>
              </a:tr>
            </a:tbl>
          </a:graphicData>
        </a:graphic>
      </p:graphicFrame>
      <p:sp>
        <p:nvSpPr>
          <p:cNvPr id="12" name="TextBox 11">
            <a:extLst>
              <a:ext uri="{FF2B5EF4-FFF2-40B4-BE49-F238E27FC236}">
                <a16:creationId xmlns:a16="http://schemas.microsoft.com/office/drawing/2014/main" id="{F5462F81-2517-78F8-5C55-FE8736807EB9}"/>
              </a:ext>
            </a:extLst>
          </p:cNvPr>
          <p:cNvSpPr txBox="1"/>
          <p:nvPr/>
        </p:nvSpPr>
        <p:spPr>
          <a:xfrm>
            <a:off x="609599" y="5607001"/>
            <a:ext cx="8719822" cy="369332"/>
          </a:xfrm>
          <a:prstGeom prst="rect">
            <a:avLst/>
          </a:prstGeom>
          <a:noFill/>
        </p:spPr>
        <p:txBody>
          <a:bodyPr wrap="square">
            <a:spAutoFit/>
          </a:bodyPr>
          <a:lstStyle/>
          <a:p>
            <a:r>
              <a:rPr lang="fr-FR" dirty="0" err="1">
                <a:latin typeface="Century Gothic" panose="020B0502020202020204" pitchFamily="34" charset="0"/>
              </a:rPr>
              <a:t>Dependent</a:t>
            </a:r>
            <a:r>
              <a:rPr lang="fr-FR" dirty="0">
                <a:latin typeface="Century Gothic" panose="020B0502020202020204" pitchFamily="34" charset="0"/>
              </a:rPr>
              <a:t> on </a:t>
            </a:r>
            <a:r>
              <a:rPr lang="fr-FR" dirty="0" err="1">
                <a:latin typeface="Century Gothic" panose="020B0502020202020204" pitchFamily="34" charset="0"/>
              </a:rPr>
              <a:t>bitrate</a:t>
            </a:r>
            <a:r>
              <a:rPr lang="fr-FR" dirty="0">
                <a:latin typeface="Century Gothic" panose="020B0502020202020204" pitchFamily="34" charset="0"/>
              </a:rPr>
              <a:t>: more gains at </a:t>
            </a:r>
            <a:r>
              <a:rPr lang="fr-FR" dirty="0" err="1">
                <a:latin typeface="Century Gothic" panose="020B0502020202020204" pitchFamily="34" charset="0"/>
              </a:rPr>
              <a:t>low</a:t>
            </a:r>
            <a:r>
              <a:rPr lang="fr-FR" dirty="0">
                <a:latin typeface="Century Gothic" panose="020B0502020202020204" pitchFamily="34" charset="0"/>
              </a:rPr>
              <a:t> </a:t>
            </a:r>
            <a:r>
              <a:rPr lang="fr-FR" dirty="0" err="1">
                <a:latin typeface="Century Gothic" panose="020B0502020202020204" pitchFamily="34" charset="0"/>
              </a:rPr>
              <a:t>bitrates</a:t>
            </a:r>
            <a:r>
              <a:rPr lang="fr-FR" dirty="0">
                <a:latin typeface="Century Gothic" panose="020B0502020202020204" pitchFamily="34" charset="0"/>
              </a:rPr>
              <a:t>, </a:t>
            </a:r>
            <a:r>
              <a:rPr lang="fr-FR" dirty="0" err="1">
                <a:latin typeface="Century Gothic" panose="020B0502020202020204" pitchFamily="34" charset="0"/>
              </a:rPr>
              <a:t>losses</a:t>
            </a:r>
            <a:r>
              <a:rPr lang="fr-FR" dirty="0">
                <a:latin typeface="Century Gothic" panose="020B0502020202020204" pitchFamily="34" charset="0"/>
              </a:rPr>
              <a:t> </a:t>
            </a:r>
            <a:r>
              <a:rPr lang="fr-FR" dirty="0" err="1">
                <a:latin typeface="Century Gothic" panose="020B0502020202020204" pitchFamily="34" charset="0"/>
              </a:rPr>
              <a:t>likely</a:t>
            </a:r>
            <a:r>
              <a:rPr lang="fr-FR" dirty="0">
                <a:latin typeface="Century Gothic" panose="020B0502020202020204" pitchFamily="34" charset="0"/>
              </a:rPr>
              <a:t> at high </a:t>
            </a:r>
            <a:r>
              <a:rPr lang="fr-FR" dirty="0" err="1">
                <a:latin typeface="Century Gothic" panose="020B0502020202020204" pitchFamily="34" charset="0"/>
              </a:rPr>
              <a:t>bitrates</a:t>
            </a:r>
            <a:endParaRPr lang="en-US" dirty="0">
              <a:latin typeface="Century Gothic" panose="020B0502020202020204" pitchFamily="34" charset="0"/>
            </a:endParaRPr>
          </a:p>
        </p:txBody>
      </p:sp>
    </p:spTree>
    <p:extLst>
      <p:ext uri="{BB962C8B-B14F-4D97-AF65-F5344CB8AC3E}">
        <p14:creationId xmlns:p14="http://schemas.microsoft.com/office/powerpoint/2010/main" val="613336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4867-EB81-205E-EFBB-B3304DC2F981}"/>
              </a:ext>
            </a:extLst>
          </p:cNvPr>
          <p:cNvSpPr>
            <a:spLocks noGrp="1"/>
          </p:cNvSpPr>
          <p:nvPr>
            <p:ph type="title"/>
          </p:nvPr>
        </p:nvSpPr>
        <p:spPr/>
        <p:txBody>
          <a:bodyPr/>
          <a:lstStyle/>
          <a:p>
            <a:r>
              <a:rPr lang="en-US" dirty="0"/>
              <a:t>Visual tests results</a:t>
            </a:r>
          </a:p>
        </p:txBody>
      </p:sp>
      <p:sp>
        <p:nvSpPr>
          <p:cNvPr id="3" name="Date Placeholder 2">
            <a:extLst>
              <a:ext uri="{FF2B5EF4-FFF2-40B4-BE49-F238E27FC236}">
                <a16:creationId xmlns:a16="http://schemas.microsoft.com/office/drawing/2014/main" id="{19B47E40-EBA2-CF0F-05A5-01BC00D3A6EF}"/>
              </a:ext>
            </a:extLst>
          </p:cNvPr>
          <p:cNvSpPr>
            <a:spLocks noGrp="1"/>
          </p:cNvSpPr>
          <p:nvPr>
            <p:ph type="dt" sz="half" idx="10"/>
          </p:nvPr>
        </p:nvSpPr>
        <p:spPr/>
        <p:txBody>
          <a:bodyPr/>
          <a:lstStyle/>
          <a:p>
            <a:fld id="{4B9C7EC3-BE2E-824F-AF2C-3F623D0D7FEE}" type="datetime1">
              <a:rPr lang="en-US" smtClean="0"/>
              <a:t>10/25/2022</a:t>
            </a:fld>
            <a:endParaRPr lang="en-US"/>
          </a:p>
        </p:txBody>
      </p:sp>
      <p:sp>
        <p:nvSpPr>
          <p:cNvPr id="4" name="Footer Placeholder 3">
            <a:extLst>
              <a:ext uri="{FF2B5EF4-FFF2-40B4-BE49-F238E27FC236}">
                <a16:creationId xmlns:a16="http://schemas.microsoft.com/office/drawing/2014/main" id="{F8EDB51F-6A0F-C24C-00F9-1EC91DF51C94}"/>
              </a:ext>
            </a:extLst>
          </p:cNvPr>
          <p:cNvSpPr>
            <a:spLocks noGrp="1"/>
          </p:cNvSpPr>
          <p:nvPr>
            <p:ph type="ftr" sz="quarter" idx="11"/>
          </p:nvPr>
        </p:nvSpPr>
        <p:spPr/>
        <p:txBody>
          <a:bodyPr/>
          <a:lstStyle/>
          <a:p>
            <a:r>
              <a:rPr lang="en-US" dirty="0"/>
              <a:t>©2022 </a:t>
            </a:r>
            <a:r>
              <a:rPr lang="en-US" dirty="0" err="1"/>
              <a:t>InterDigital</a:t>
            </a:r>
            <a:r>
              <a:rPr lang="en-US" dirty="0"/>
              <a:t>, Inc. All Rights Reserved.</a:t>
            </a:r>
          </a:p>
        </p:txBody>
      </p:sp>
      <p:sp>
        <p:nvSpPr>
          <p:cNvPr id="5" name="Slide Number Placeholder 4">
            <a:extLst>
              <a:ext uri="{FF2B5EF4-FFF2-40B4-BE49-F238E27FC236}">
                <a16:creationId xmlns:a16="http://schemas.microsoft.com/office/drawing/2014/main" id="{71B41B0C-C781-0A5E-180C-FAAEA8D4EA5F}"/>
              </a:ext>
            </a:extLst>
          </p:cNvPr>
          <p:cNvSpPr>
            <a:spLocks noGrp="1"/>
          </p:cNvSpPr>
          <p:nvPr>
            <p:ph type="sldNum" sz="quarter" idx="12"/>
          </p:nvPr>
        </p:nvSpPr>
        <p:spPr/>
        <p:txBody>
          <a:bodyPr/>
          <a:lstStyle/>
          <a:p>
            <a:fld id="{B8C7A8FA-2E0B-EF40-8154-FE6DF4DBDC95}" type="slidenum">
              <a:rPr lang="en-US" smtClean="0"/>
              <a:t>9</a:t>
            </a:fld>
            <a:endParaRPr lang="en-US"/>
          </a:p>
        </p:txBody>
      </p:sp>
      <p:pic>
        <p:nvPicPr>
          <p:cNvPr id="6" name="Picture 5">
            <a:extLst>
              <a:ext uri="{FF2B5EF4-FFF2-40B4-BE49-F238E27FC236}">
                <a16:creationId xmlns:a16="http://schemas.microsoft.com/office/drawing/2014/main" id="{9F4BDAEA-F31E-87EF-D8E7-A8AB3BD159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277" y="1907490"/>
            <a:ext cx="4910947" cy="3893471"/>
          </a:xfrm>
          <a:prstGeom prst="rect">
            <a:avLst/>
          </a:prstGeom>
        </p:spPr>
      </p:pic>
      <p:pic>
        <p:nvPicPr>
          <p:cNvPr id="7" name="Picture 6">
            <a:extLst>
              <a:ext uri="{FF2B5EF4-FFF2-40B4-BE49-F238E27FC236}">
                <a16:creationId xmlns:a16="http://schemas.microsoft.com/office/drawing/2014/main" id="{28048311-B1E9-B617-6AD9-D8E94BA206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2101" y="1907490"/>
            <a:ext cx="4882467" cy="3893471"/>
          </a:xfrm>
          <a:prstGeom prst="rect">
            <a:avLst/>
          </a:prstGeom>
        </p:spPr>
      </p:pic>
      <p:sp>
        <p:nvSpPr>
          <p:cNvPr id="9" name="TextBox 8">
            <a:extLst>
              <a:ext uri="{FF2B5EF4-FFF2-40B4-BE49-F238E27FC236}">
                <a16:creationId xmlns:a16="http://schemas.microsoft.com/office/drawing/2014/main" id="{89547133-DE14-922E-2BE6-5311F33CF887}"/>
              </a:ext>
            </a:extLst>
          </p:cNvPr>
          <p:cNvSpPr txBox="1"/>
          <p:nvPr/>
        </p:nvSpPr>
        <p:spPr>
          <a:xfrm>
            <a:off x="1735266" y="1538158"/>
            <a:ext cx="3156967" cy="369332"/>
          </a:xfrm>
          <a:prstGeom prst="rect">
            <a:avLst/>
          </a:prstGeom>
          <a:noFill/>
        </p:spPr>
        <p:txBody>
          <a:bodyPr wrap="square">
            <a:spAutoFit/>
          </a:bodyPr>
          <a:lstStyle/>
          <a:p>
            <a:pPr algn="ctr"/>
            <a:r>
              <a:rPr lang="en-US" dirty="0" err="1"/>
              <a:t>CampFire</a:t>
            </a:r>
            <a:endParaRPr lang="en-US" dirty="0"/>
          </a:p>
        </p:txBody>
      </p:sp>
      <p:sp>
        <p:nvSpPr>
          <p:cNvPr id="12" name="TextBox 11">
            <a:extLst>
              <a:ext uri="{FF2B5EF4-FFF2-40B4-BE49-F238E27FC236}">
                <a16:creationId xmlns:a16="http://schemas.microsoft.com/office/drawing/2014/main" id="{2C7CE3AC-0155-E290-9C91-EC790EC4DDBF}"/>
              </a:ext>
            </a:extLst>
          </p:cNvPr>
          <p:cNvSpPr txBox="1"/>
          <p:nvPr/>
        </p:nvSpPr>
        <p:spPr>
          <a:xfrm>
            <a:off x="7144850" y="1538158"/>
            <a:ext cx="3156967" cy="369332"/>
          </a:xfrm>
          <a:prstGeom prst="rect">
            <a:avLst/>
          </a:prstGeom>
          <a:noFill/>
        </p:spPr>
        <p:txBody>
          <a:bodyPr wrap="square">
            <a:spAutoFit/>
          </a:bodyPr>
          <a:lstStyle/>
          <a:p>
            <a:pPr algn="ctr"/>
            <a:r>
              <a:rPr lang="en-US" dirty="0" err="1"/>
              <a:t>CorsaireJoy</a:t>
            </a:r>
            <a:endParaRPr lang="en-US" dirty="0"/>
          </a:p>
        </p:txBody>
      </p:sp>
    </p:spTree>
    <p:extLst>
      <p:ext uri="{BB962C8B-B14F-4D97-AF65-F5344CB8AC3E}">
        <p14:creationId xmlns:p14="http://schemas.microsoft.com/office/powerpoint/2010/main" val="2497542498"/>
      </p:ext>
    </p:extLst>
  </p:cSld>
  <p:clrMapOvr>
    <a:masterClrMapping/>
  </p:clrMapOvr>
</p:sld>
</file>

<file path=ppt/theme/theme1.xml><?xml version="1.0" encoding="utf-8"?>
<a:theme xmlns:a="http://schemas.openxmlformats.org/drawingml/2006/main" name="Office Theme">
  <a:themeElements>
    <a:clrScheme name="InterDigital Colors">
      <a:dk1>
        <a:srgbClr val="000000"/>
      </a:dk1>
      <a:lt1>
        <a:srgbClr val="FFFFFF"/>
      </a:lt1>
      <a:dk2>
        <a:srgbClr val="44546A"/>
      </a:dk2>
      <a:lt2>
        <a:srgbClr val="E7E6E6"/>
      </a:lt2>
      <a:accent1>
        <a:srgbClr val="00AEEF"/>
      </a:accent1>
      <a:accent2>
        <a:srgbClr val="0054A6"/>
      </a:accent2>
      <a:accent3>
        <a:srgbClr val="702B8F"/>
      </a:accent3>
      <a:accent4>
        <a:srgbClr val="CF128C"/>
      </a:accent4>
      <a:accent5>
        <a:srgbClr val="939598"/>
      </a:accent5>
      <a:accent6>
        <a:srgbClr val="00A99B"/>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AB9EE0C0AB514194A6531C55797DA8" ma:contentTypeVersion="17" ma:contentTypeDescription="Crée un document." ma:contentTypeScope="" ma:versionID="5083650207f5803f502b3ec6265375ab">
  <xsd:schema xmlns:xsd="http://www.w3.org/2001/XMLSchema" xmlns:xs="http://www.w3.org/2001/XMLSchema" xmlns:p="http://schemas.microsoft.com/office/2006/metadata/properties" xmlns:ns2="0f0a07f2-b47a-4f17-ae63-a8acead6400d" xmlns:ns3="7f9398f8-e012-4b22-ae2f-fed012cfaeb4" targetNamespace="http://schemas.microsoft.com/office/2006/metadata/properties" ma:root="true" ma:fieldsID="46327675cebea25470161b3ba0513db4" ns2:_="" ns3:_="">
    <xsd:import namespace="0f0a07f2-b47a-4f17-ae63-a8acead6400d"/>
    <xsd:import namespace="7f9398f8-e012-4b22-ae2f-fed012cfaeb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LengthInSeconds" minOccurs="0"/>
                <xsd:element ref="ns3:MediaServiceDateTaken" minOccurs="0"/>
                <xsd:element ref="ns3:MediaServiceAutoTags" minOccurs="0"/>
                <xsd:element ref="ns3:MediaServiceGenerationTime" minOccurs="0"/>
                <xsd:element ref="ns3:MediaServiceEventHashCode" minOccurs="0"/>
                <xsd:element ref="ns2:TaxCatchAll" minOccurs="0"/>
                <xsd:element ref="ns3:lcf76f155ced4ddcb4097134ff3c332f"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0a07f2-b47a-4f17-ae63-a8acead6400d"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TaxCatchAll" ma:index="19" nillable="true" ma:displayName="Taxonomy Catch All Column" ma:hidden="true" ma:list="{389de51d-7f0e-4d74-9a52-f9125a599579}" ma:internalName="TaxCatchAll" ma:showField="CatchAllData" ma:web="0f0a07f2-b47a-4f17-ae63-a8acead6400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f9398f8-e012-4b22-ae2f-fed012cfaeb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f0a07f2-b47a-4f17-ae63-a8acead6400d" xsi:nil="true"/>
    <lcf76f155ced4ddcb4097134ff3c332f xmlns="7f9398f8-e012-4b22-ae2f-fed012cfaeb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BCDCA2-6FB7-41EA-98C5-E1E50E9539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0a07f2-b47a-4f17-ae63-a8acead6400d"/>
    <ds:schemaRef ds:uri="7f9398f8-e012-4b22-ae2f-fed012cfae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CBDEEC6-C9BF-4A0E-926F-FAAB0F097597}">
  <ds:schemaRefs>
    <ds:schemaRef ds:uri="540012FB-DD5C-4F9B-BEE2-B45BABD7A31C"/>
    <ds:schemaRef ds:uri="http://purl.org/dc/terms/"/>
    <ds:schemaRef ds:uri="http://schemas.microsoft.com/office/infopath/2007/PartnerControls"/>
    <ds:schemaRef ds:uri="9370b037-d122-4fa6-98b2-d3ea85b5d53b"/>
    <ds:schemaRef ds:uri="http://schemas.microsoft.com/office/2006/documentManagement/types"/>
    <ds:schemaRef ds:uri="http://schemas.microsoft.com/office/2006/metadata/properties"/>
    <ds:schemaRef ds:uri="http://schemas.openxmlformats.org/package/2006/metadata/core-properties"/>
    <ds:schemaRef ds:uri="41e335c9-c7dd-45dc-84b8-eddb87d3556b"/>
    <ds:schemaRef ds:uri="http://purl.org/dc/elements/1.1/"/>
    <ds:schemaRef ds:uri="540012fb-dd5c-4f9b-bee2-b45babd7a31c"/>
    <ds:schemaRef ds:uri="http://www.w3.org/XML/1998/namespace"/>
    <ds:schemaRef ds:uri="http://purl.org/dc/dcmitype/"/>
    <ds:schemaRef ds:uri="0f0a07f2-b47a-4f17-ae63-a8acead6400d"/>
    <ds:schemaRef ds:uri="7f9398f8-e012-4b22-ae2f-fed012cfaeb4"/>
  </ds:schemaRefs>
</ds:datastoreItem>
</file>

<file path=customXml/itemProps3.xml><?xml version="1.0" encoding="utf-8"?>
<ds:datastoreItem xmlns:ds="http://schemas.openxmlformats.org/officeDocument/2006/customXml" ds:itemID="{3982293F-7097-4B08-9799-3D3CCF2C2F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2295</TotalTime>
  <Words>1365</Words>
  <Application>Microsoft Office PowerPoint</Application>
  <PresentationFormat>Widescreen</PresentationFormat>
  <Paragraphs>176</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Century Gothic</vt:lpstr>
      <vt:lpstr>Times New Roman</vt:lpstr>
      <vt:lpstr>Office Theme</vt:lpstr>
      <vt:lpstr>JVET-AB0045 AHG10: study of VVC spatial scalability performance</vt:lpstr>
      <vt:lpstr>Context</vt:lpstr>
      <vt:lpstr>EL/BL rate balance exploration</vt:lpstr>
      <vt:lpstr>EL/BL rate balance exploration</vt:lpstr>
      <vt:lpstr>EL/BL rate balance exploration</vt:lpstr>
      <vt:lpstr>EL/BL rate balance, PSNR vs MS-SSIM</vt:lpstr>
      <vt:lpstr>Test sequences</vt:lpstr>
      <vt:lpstr>BD-rates with selected QP pairs</vt:lpstr>
      <vt:lpstr>Visual tests results</vt:lpstr>
      <vt:lpstr>Visual tests results</vt:lpstr>
      <vt:lpstr>Visual tests results</vt:lpstr>
      <vt:lpstr>Preliminary 3x tests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Cavaliere</dc:creator>
  <cp:lastModifiedBy>Philippe de Lagrange</cp:lastModifiedBy>
  <cp:revision>158</cp:revision>
  <dcterms:created xsi:type="dcterms:W3CDTF">2021-03-31T15:29:37Z</dcterms:created>
  <dcterms:modified xsi:type="dcterms:W3CDTF">2022-10-24T22:54:20Z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0x010100CFAB9EE0C0AB514194A6531C55797DA8</vt:lpwstr>
  </property>
  <property fmtid="{D5CDD505-2E9C-101B-9397-08002B2CF9AE}" pid="3" name="_dlc_DocIdItemGuid">
    <vt:lpwstr>639211f3-2c56-455e-af95-06cdd81c0625</vt:lpwstr>
  </property>
  <property fmtid="{D5CDD505-2E9C-101B-9397-08002B2CF9AE}" pid="4" name="UploadBy">
    <vt:lpwstr>38</vt:lpwstr>
  </property>
  <property fmtid="{D5CDD505-2E9C-101B-9397-08002B2CF9AE}" pid="5" name="Policy Portal Retirement Process">
    <vt:lpwstr>, </vt:lpwstr>
  </property>
  <property fmtid="{D5CDD505-2E9C-101B-9397-08002B2CF9AE}" pid="6" name="Policy Portal Approval Workflow">
    <vt:lpwstr>, </vt:lpwstr>
  </property>
  <property fmtid="{D5CDD505-2E9C-101B-9397-08002B2CF9AE}" pid="7" name="Policy Portal Revision Workflow ">
    <vt:lpwstr>, </vt:lpwstr>
  </property>
  <property fmtid="{D5CDD505-2E9C-101B-9397-08002B2CF9AE}" pid="8" name="RevisionNumber">
    <vt:lpwstr>New</vt:lpwstr>
  </property>
  <property fmtid="{D5CDD505-2E9C-101B-9397-08002B2CF9AE}" pid="9" name="Policy Portal Admin Update Process ">
    <vt:lpwstr>, </vt:lpwstr>
  </property>
  <property fmtid="{D5CDD505-2E9C-101B-9397-08002B2CF9AE}" pid="10" name="Workflow1 - ItemUpdated">
    <vt:lpwstr>, </vt:lpwstr>
  </property>
  <property fmtid="{D5CDD505-2E9C-101B-9397-08002B2CF9AE}" pid="11" name="PolicyDocWorkflow - ItemUpdated">
    <vt:lpwstr>, </vt:lpwstr>
  </property>
  <property fmtid="{D5CDD505-2E9C-101B-9397-08002B2CF9AE}" pid="12" name="Details">
    <vt:lpwstr>, </vt:lpwstr>
  </property>
  <property fmtid="{D5CDD505-2E9C-101B-9397-08002B2CF9AE}" pid="13" name="Policy Portal Retirement Request">
    <vt:lpwstr>, </vt:lpwstr>
  </property>
  <property fmtid="{D5CDD505-2E9C-101B-9397-08002B2CF9AE}" pid="14" name="Policy Portal Revision Workflow">
    <vt:lpwstr>, </vt:lpwstr>
  </property>
  <property fmtid="{D5CDD505-2E9C-101B-9397-08002B2CF9AE}" pid="15" name="DocumentVersion">
    <vt:lpwstr>New</vt:lpwstr>
  </property>
  <property fmtid="{D5CDD505-2E9C-101B-9397-08002B2CF9AE}" pid="16" name="RetirementRequestInitiator">
    <vt:lpwstr/>
  </property>
  <property fmtid="{D5CDD505-2E9C-101B-9397-08002B2CF9AE}" pid="17" name="DocumentStatus">
    <vt:lpwstr>Approved</vt:lpwstr>
  </property>
  <property fmtid="{D5CDD505-2E9C-101B-9397-08002B2CF9AE}" pid="18" name="AssignedTo">
    <vt:lpwstr>38</vt:lpwstr>
  </property>
  <property fmtid="{D5CDD505-2E9C-101B-9397-08002B2CF9AE}" pid="19" name="Policy Portal Admin Update Process">
    <vt:lpwstr>, </vt:lpwstr>
  </property>
  <property fmtid="{D5CDD505-2E9C-101B-9397-08002B2CF9AE}" pid="20" name="PublishStatus">
    <vt:lpwstr>Approved</vt:lpwstr>
  </property>
  <property fmtid="{D5CDD505-2E9C-101B-9397-08002B2CF9AE}" pid="21" name="Event">
    <vt:lpwstr>WF Update</vt:lpwstr>
  </property>
  <property fmtid="{D5CDD505-2E9C-101B-9397-08002B2CF9AE}" pid="22" name="RunningLastInstance">
    <vt:lpwstr>08585621106208146331849716497CU59-New</vt:lpwstr>
  </property>
  <property fmtid="{D5CDD505-2E9C-101B-9397-08002B2CF9AE}" pid="23" name="DateStarted">
    <vt:filetime>2021-12-14T15:37:46Z</vt:filetime>
  </property>
  <property fmtid="{D5CDD505-2E9C-101B-9397-08002B2CF9AE}" pid="24" name="DocumentOwner">
    <vt:lpwstr>Lauren D'Amore</vt:lpwstr>
  </property>
  <property fmtid="{D5CDD505-2E9C-101B-9397-08002B2CF9AE}" pid="25" name="ApprovedDate">
    <vt:filetime>2021-12-14T15:41:58Z</vt:filetime>
  </property>
  <property fmtid="{D5CDD505-2E9C-101B-9397-08002B2CF9AE}" pid="26" name="CompletedInstance5">
    <vt:lpwstr>b433a429-7af6-4953-a46d-e967b737302a</vt:lpwstr>
  </property>
  <property fmtid="{D5CDD505-2E9C-101B-9397-08002B2CF9AE}" pid="27" name="CompletedInstance3">
    <vt:lpwstr>9d5929c5-f1b8-464c-af84-9328a7e41683</vt:lpwstr>
  </property>
  <property fmtid="{D5CDD505-2E9C-101B-9397-08002B2CF9AE}" pid="28" name="CompletedInstance6">
    <vt:lpwstr>32b00dad-1e61-47d7-b5b9-a4395dff2c50,c97343e9-9d51-4dae-8e3f-2a89de797422</vt:lpwstr>
  </property>
  <property fmtid="{D5CDD505-2E9C-101B-9397-08002B2CF9AE}" pid="29" name="URL">
    <vt:lpwstr/>
  </property>
  <property fmtid="{D5CDD505-2E9C-101B-9397-08002B2CF9AE}" pid="30" name="CompletedInstance2">
    <vt:lpwstr>6d990464-b0c7-4d39-a946-bcfb399e44f8</vt:lpwstr>
  </property>
  <property fmtid="{D5CDD505-2E9C-101B-9397-08002B2CF9AE}" pid="31" name="ExistingDocumentStatus">
    <vt:lpwstr/>
  </property>
</Properties>
</file>