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66" r:id="rId20"/>
    <p:sldId id="268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 showGuides="1">
      <p:cViewPr varScale="1">
        <p:scale>
          <a:sx n="162" d="100"/>
          <a:sy n="162" d="100"/>
        </p:scale>
        <p:origin x="100" y="1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E8DB82-28A0-4168-9AE3-F253575177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C582780-7FB1-4E0F-B9CC-B62F058803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718439-2811-4AE5-A549-506D2DBCD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2AED877-303A-4AAB-9B28-2A791174B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D59F60-C065-45FC-AD92-3213F945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599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1EB75D-F651-4B1E-9765-145790725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FC4104E-C728-4159-B502-AEB630F473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956FA57-6C47-48BD-AD12-C4B6FD2B2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3A1D4B2-50DE-4882-B617-1BEBE412A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E6F0A2-F06B-4828-9421-362AC7CE4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5011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1EC624B-125A-4AAF-8705-BA8B4F7318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8CABEE6-0DD4-42EE-AA59-A5F8C64F8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CEBF65-D381-43D4-BAEF-46C6A246B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97CCDA-B5A8-480F-987E-C69F151E5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A2C7336-58FE-4768-A49F-6D446D41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9545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16D98F-4842-4094-A5A8-166D9C440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36C7E32-F9A8-4A8D-9DE3-1F1C90846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A1FCC1-B273-4923-B48F-C116FA09E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786117-035B-4CEF-8D03-5E3335375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76B94D6-C8F0-4A11-8108-9807B11C9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71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C784C-DA90-4282-9F26-C6C97C20F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104D003-F184-42C9-9A6F-1DDB10766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18B0A8A-DB44-4188-9146-ED0C419AF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146120C-A6CE-4D44-97DF-E23547A25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8800A2-CE6A-452C-914C-550242998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2615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25EDC8-745E-45DD-8DF2-518D7C7E5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DE59343-9CB3-4EE3-9837-5FE4B08D20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0AC8259-02B6-43BB-A27A-2A1ED5A72A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DD840B5-DC36-419F-8373-5AF100B31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B32A7E9-75A6-43BF-BE85-42D32996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BCE6440-7FB1-420E-8803-F14F6AD93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09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5A23D6-C914-4B64-968E-2C7F6F7AC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674C0D7-4CF1-4329-87E2-292C38B0C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726BE7-DD09-4A3E-ABB4-8C5C1BA6B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6002DE0-F590-4F16-899F-DB193630B9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EA99776-451B-4502-8C7A-A164490E48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610142A-35B1-4F70-9AA6-753FDE395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5B74453-AE45-42CF-8C46-C9A5A9A22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91689B5-0504-44F7-850E-C2B4C6212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0346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0774FD-35E5-49F7-88C5-1B1D788C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DEC1544-AA3A-4249-9DDB-693B2CFAE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359C783-AC1B-4B5E-8937-92CE8E25B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28CA64-3EBF-44CC-81FD-061F07DA7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6823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DD7A12C-9AF6-4275-934D-5B70FF5E1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389C197-0799-4E72-920B-C2DBE2433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955D83E-A709-4F0C-BF5F-CC7FC69F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2011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AB9D33-B183-4822-ADE1-36E6E0AB7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D197329-7C64-47DB-9023-DB4937F0E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0E824B2-D5A4-4B5D-BD7F-48B74A68C9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859428A-597A-423A-B15B-4E919C522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2AB44E5-944A-47E4-9BA5-CE89E1DA3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2F46F59-F51D-4829-8244-4BB193FF6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023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604C26-A532-43AB-AEFC-F9D4CB701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77A75A0-0222-453E-A5B7-07CFDA6C5A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3EE8F3E-ABDB-4680-A58B-9012860ED6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9B9B0C-AFC7-4FF3-A3F9-A1859B82D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44848F8-4EA4-4BA2-AA6B-B7C96C3A9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DDDF55F-9660-470F-BCC0-8BF12D966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6176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7289DB7-4AE0-4B8B-B849-8507D1476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F528C44-B86B-41A2-8EDD-59C1C90FC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8C24F77-FEF7-4ADC-A030-BE00A3971B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B80F5-E4C9-49CF-8F99-1EB80402796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EFA486-D2DE-400F-B13D-8C7C9CBE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8CC7ED-1C68-4300-B468-F0C7D58F59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360C8-A2EC-4EBA-A04C-D3C14A419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947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1570CB-A67B-499B-BC97-F54456B73B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AHG4, 7, 12: Report on AHG meetings on ECM performance evaluation preparation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B00FBF5-E173-4888-9315-E315F888CC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JVET-AB0041 </a:t>
            </a:r>
          </a:p>
          <a:p>
            <a:r>
              <a:rPr lang="de-DE" dirty="0"/>
              <a:t>Rate-</a:t>
            </a:r>
            <a:r>
              <a:rPr lang="de-DE" dirty="0" err="1"/>
              <a:t>distortion</a:t>
            </a:r>
            <a:r>
              <a:rPr lang="de-DE" dirty="0"/>
              <a:t> </a:t>
            </a:r>
            <a:r>
              <a:rPr lang="de-DE" dirty="0" err="1"/>
              <a:t>plots</a:t>
            </a:r>
            <a:endParaRPr lang="de-DE" dirty="0"/>
          </a:p>
          <a:p>
            <a:endParaRPr lang="de-DE" dirty="0"/>
          </a:p>
          <a:p>
            <a:r>
              <a:rPr lang="de-DE" dirty="0"/>
              <a:t>Mathias Wien, RWTH Aachen University</a:t>
            </a:r>
          </a:p>
        </p:txBody>
      </p:sp>
    </p:spTree>
    <p:extLst>
      <p:ext uri="{BB962C8B-B14F-4D97-AF65-F5344CB8AC3E}">
        <p14:creationId xmlns:p14="http://schemas.microsoft.com/office/powerpoint/2010/main" val="3138993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D58133C-107E-458D-8B26-7C017C345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87DA50F-D6E2-493D-8E34-77D325D094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488"/>
          <a:stretch/>
        </p:blipFill>
        <p:spPr>
          <a:xfrm>
            <a:off x="6096000" y="0"/>
            <a:ext cx="60112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30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51C25-F2BB-4F44-9DBC-FFA5B099E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HD-RA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F9B20DD-32AA-4A17-A4A3-609782150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9721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B3B8517-DD50-4EDF-AFD7-26E5FD412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4BA009D-07AC-4709-B372-943A832D5D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336"/>
          <a:stretch/>
        </p:blipFill>
        <p:spPr>
          <a:xfrm>
            <a:off x="6096000" y="0"/>
            <a:ext cx="6023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43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499A6CB-6F4F-44AA-A3DA-FA43569F1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DEACAA1-F509-476A-9B0D-96EE9084C9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336"/>
          <a:stretch/>
        </p:blipFill>
        <p:spPr>
          <a:xfrm>
            <a:off x="6096000" y="0"/>
            <a:ext cx="6023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14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B428EFE-FF4D-47D0-89C4-B2562AC48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378CB72-BB10-4519-B2C1-2718CF9323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80"/>
          <a:stretch/>
        </p:blipFill>
        <p:spPr>
          <a:xfrm>
            <a:off x="6096000" y="0"/>
            <a:ext cx="60661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937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E31071-8D3B-466F-8673-DF4882E35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98D4319-202B-4E25-BAE9-45C535CF9D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29"/>
          <a:stretch/>
        </p:blipFill>
        <p:spPr>
          <a:xfrm>
            <a:off x="6096000" y="0"/>
            <a:ext cx="607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42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59EDB6A-1944-478F-A20E-6C172F1D1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F6F4D01-1347-4347-AAA1-F3EB3EE348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982"/>
          <a:stretch/>
        </p:blipFill>
        <p:spPr>
          <a:xfrm>
            <a:off x="6096000" y="0"/>
            <a:ext cx="6050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492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82F7FD7-A645-49CB-9191-A223932D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D3D9C3C-94DB-4440-8422-1A2582B914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970"/>
          <a:stretch/>
        </p:blipFill>
        <p:spPr>
          <a:xfrm>
            <a:off x="6096000" y="0"/>
            <a:ext cx="61289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33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DD559B3-490C-4B29-B5F5-CAECF0A74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D683660-4F00-4640-98E8-59949140FB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375"/>
          <a:stretch/>
        </p:blipFill>
        <p:spPr>
          <a:xfrm>
            <a:off x="6096000" y="0"/>
            <a:ext cx="60975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6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2A0000-9421-43F7-9650-E9A9669F1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HD-LD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C385490-3F83-43BE-907F-8383EB4FB0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8967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E3F739-9519-45EA-A7C2-40B2CC9ED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Rate-</a:t>
            </a:r>
            <a:r>
              <a:rPr lang="de-DE" dirty="0" err="1"/>
              <a:t>distortion</a:t>
            </a:r>
            <a:r>
              <a:rPr lang="de-DE" dirty="0"/>
              <a:t> </a:t>
            </a:r>
            <a:r>
              <a:rPr lang="de-DE" dirty="0" err="1"/>
              <a:t>plots</a:t>
            </a:r>
            <a:r>
              <a:rPr lang="de-DE" dirty="0"/>
              <a:t>	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6AF6BC-6ECE-457B-901D-62B5EA0FB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Comparison of Y-PSNR and U/V-PSNRs for ECM vs. VTM for</a:t>
            </a:r>
          </a:p>
          <a:p>
            <a:pPr lvl="1"/>
            <a:r>
              <a:rPr lang="en-US" dirty="0"/>
              <a:t>UHD-RA </a:t>
            </a:r>
          </a:p>
          <a:p>
            <a:pPr lvl="1"/>
            <a:r>
              <a:rPr lang="en-US" dirty="0"/>
              <a:t>HD-RA</a:t>
            </a:r>
          </a:p>
          <a:p>
            <a:pPr lvl="1"/>
            <a:r>
              <a:rPr lang="en-US" dirty="0"/>
              <a:t>HD-LD</a:t>
            </a:r>
          </a:p>
          <a:p>
            <a:r>
              <a:rPr lang="en-US" dirty="0"/>
              <a:t>BD-rate savings are indicated for the Y-PSNR plots (left plot)</a:t>
            </a:r>
          </a:p>
          <a:p>
            <a:endParaRPr lang="en-US" dirty="0"/>
          </a:p>
          <a:p>
            <a:r>
              <a:rPr lang="en-US" dirty="0"/>
              <a:t>Thanks to the volunteers for encoding and crosschecking the bitstreams!</a:t>
            </a:r>
          </a:p>
        </p:txBody>
      </p:sp>
    </p:spTree>
    <p:extLst>
      <p:ext uri="{BB962C8B-B14F-4D97-AF65-F5344CB8AC3E}">
        <p14:creationId xmlns:p14="http://schemas.microsoft.com/office/powerpoint/2010/main" val="342450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74448BA-10F9-4C83-BA1E-12614DF720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156EB52-FF0D-435F-8F84-D6CBE72FF3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274"/>
          <a:stretch/>
        </p:blipFill>
        <p:spPr>
          <a:xfrm>
            <a:off x="6096000" y="0"/>
            <a:ext cx="6105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086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BFAEF8E-E307-459F-ACC6-78D820225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952E1DB-1887-4971-BA37-99A78C982B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426"/>
          <a:stretch/>
        </p:blipFill>
        <p:spPr>
          <a:xfrm>
            <a:off x="6096000" y="0"/>
            <a:ext cx="6093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66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56C92E1-EA7C-4259-817A-4B0B1EEC8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6F71420-DD82-4758-B6E1-D5482BD73A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122"/>
          <a:stretch/>
        </p:blipFill>
        <p:spPr>
          <a:xfrm>
            <a:off x="6096000" y="0"/>
            <a:ext cx="61171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23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68D9CF0-B354-4E3F-9EED-68F1B56C7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D9CA51A-099F-4346-96F6-3C72B2476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577"/>
          <a:stretch/>
        </p:blipFill>
        <p:spPr>
          <a:xfrm>
            <a:off x="6096000" y="0"/>
            <a:ext cx="6081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48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3DBD43A7-78D4-43A6-97A5-CB9915A8D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95C923-39DD-42B8-83B8-93A4BC936F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5267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B9F8335B-00C9-4CAC-8A34-CE77C4619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6B36826-D082-4601-B350-70EFB282AB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417"/>
          <a:stretch/>
        </p:blipFill>
        <p:spPr>
          <a:xfrm>
            <a:off x="6096000" y="0"/>
            <a:ext cx="6016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01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52A9312-A0AD-4D30-8515-FBAD7E448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66E4F52-04C6-4176-A614-20A6DBDA5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236"/>
          <a:stretch/>
        </p:blipFill>
        <p:spPr>
          <a:xfrm>
            <a:off x="6096000" y="0"/>
            <a:ext cx="60308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619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BF3D73B-CE15-44F6-8CD3-75C42E1A4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67F3F52-4181-4096-8E26-E903AC374D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286"/>
          <a:stretch/>
        </p:blipFill>
        <p:spPr>
          <a:xfrm>
            <a:off x="6096000" y="0"/>
            <a:ext cx="60269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36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E782ECB-C9D1-481F-AD55-0BCEC2D69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6EADBC3-CACA-450E-8E07-8FBB048206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286"/>
          <a:stretch/>
        </p:blipFill>
        <p:spPr>
          <a:xfrm>
            <a:off x="6112213" y="0"/>
            <a:ext cx="60269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91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3F5C43E-82C9-4B7C-B5E7-023E9446E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0CD4A87-F534-47A0-B8CA-A44B1C7EA0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831"/>
          <a:stretch/>
        </p:blipFill>
        <p:spPr>
          <a:xfrm>
            <a:off x="6096000" y="0"/>
            <a:ext cx="60622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41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3E233B1-3773-4DAC-9417-A74645A7E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5525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648BB2-E186-4D10-B698-2A919D5583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881"/>
          <a:stretch/>
        </p:blipFill>
        <p:spPr>
          <a:xfrm>
            <a:off x="6096000" y="0"/>
            <a:ext cx="60583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014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Office PowerPoint</Application>
  <PresentationFormat>Breitbild</PresentationFormat>
  <Paragraphs>16</Paragraphs>
  <Slides>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</vt:lpstr>
      <vt:lpstr>AHG4, 7, 12: Report on AHG meetings on ECM performance evaluation preparation</vt:lpstr>
      <vt:lpstr>Rate-distortion plots </vt:lpstr>
      <vt:lpstr>UHD-RA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HD-RA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HD-LD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AHG4, 7, 12: Report on AHG meetings on ECM performance evaluation preparation</dc:title>
  <dc:creator>Mathias Wien</dc:creator>
  <cp:lastModifiedBy>Mathias Wien</cp:lastModifiedBy>
  <cp:revision>4</cp:revision>
  <dcterms:created xsi:type="dcterms:W3CDTF">2022-09-20T17:26:07Z</dcterms:created>
  <dcterms:modified xsi:type="dcterms:W3CDTF">2022-09-22T06:24:02Z</dcterms:modified>
</cp:coreProperties>
</file>