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80" r:id="rId5"/>
    <p:sldId id="381" r:id="rId6"/>
    <p:sldId id="382" r:id="rId7"/>
    <p:sldId id="369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2022/7/20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2022/7/20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JVET-aa0128</a:t>
            </a:r>
            <a:br>
              <a:rPr lang="en-US" sz="4400" dirty="0"/>
            </a:br>
            <a:r>
              <a:rPr lang="en-US" sz="4400" dirty="0"/>
              <a:t>EE2-related: on regression based affine candidate derivation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/>
          </a:bodyPr>
          <a:lstStyle/>
          <a:p>
            <a:r>
              <a:rPr lang="en-CA" sz="2800" dirty="0"/>
              <a:t>Wei Chen, Xiaoyu Xiu, Che-Wei Kuo, </a:t>
            </a:r>
            <a:r>
              <a:rPr lang="de-DE" sz="2800" dirty="0"/>
              <a:t>Hong-Jheng Jhu,</a:t>
            </a:r>
            <a:r>
              <a:rPr lang="en-CA" sz="2800" dirty="0"/>
              <a:t> 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and 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4838792"/>
          </a:xfrm>
        </p:spPr>
        <p:txBody>
          <a:bodyPr>
            <a:normAutofit/>
          </a:bodyPr>
          <a:lstStyle/>
          <a:p>
            <a:r>
              <a:rPr lang="en-US" sz="1600" dirty="0"/>
              <a:t>Background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CA" sz="1200" dirty="0"/>
              <a:t>Regression based affine candidate derivation in EE2 TEST-2.1</a:t>
            </a:r>
            <a:endParaRPr lang="en-CA" sz="1200" strike="sngStrike" dirty="0">
              <a:solidFill>
                <a:srgbClr val="FF0000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CA" sz="1200" dirty="0"/>
              <a:t>Two new types of candidates are derived and inserted into affine merge candidate list: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200" dirty="0"/>
              <a:t>Candidate 1: using only </a:t>
            </a:r>
            <a:r>
              <a:rPr lang="en-US" sz="1200" dirty="0"/>
              <a:t>the sub-block motion fields from a previously coded affine CU as the input to the </a:t>
            </a:r>
            <a:r>
              <a:rPr lang="en-CA" sz="1200" dirty="0"/>
              <a:t>linear regression process</a:t>
            </a:r>
          </a:p>
          <a:p>
            <a:pPr lvl="3">
              <a:buFont typeface="Calibri" panose="020F0502020204030204" pitchFamily="34" charset="0"/>
              <a:buChar char="‒"/>
            </a:pPr>
            <a:r>
              <a:rPr lang="en-CA" sz="1200" b="1" dirty="0"/>
              <a:t>As all the used motion comes from the same affine CU</a:t>
            </a:r>
            <a:r>
              <a:rPr lang="en-CA" sz="1200" dirty="0"/>
              <a:t>, the regression process is incapable of generating any new linear model rather than the original affine model. </a:t>
            </a:r>
            <a:r>
              <a:rPr lang="en-CA" sz="1200" b="1" dirty="0"/>
              <a:t>Therefore, the regression process for candidate 1 is redundant</a:t>
            </a:r>
            <a:r>
              <a:rPr lang="en-CA" sz="1200" dirty="0"/>
              <a:t>.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200" dirty="0"/>
              <a:t>Candidate 2: using not only </a:t>
            </a:r>
            <a:r>
              <a:rPr lang="en-US" sz="1200" dirty="0"/>
              <a:t>the sub-block motion fields from a previous coded affine CU but also the adjacent sub-blocks of the current CU as the input to the </a:t>
            </a:r>
            <a:r>
              <a:rPr lang="en-CA" sz="1200" dirty="0"/>
              <a:t>linear regression process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CA" sz="1400" dirty="0"/>
          </a:p>
          <a:p>
            <a:r>
              <a:rPr lang="en-CA" sz="1600" dirty="0"/>
              <a:t>Proposal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CA" sz="1200" dirty="0"/>
              <a:t>Two changes on top of the currently adopted Test-2.1b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200" dirty="0"/>
              <a:t>Change 1: </a:t>
            </a:r>
            <a:r>
              <a:rPr lang="en-CA" sz="1200" b="1" dirty="0"/>
              <a:t>remove the redundant linear regression process for candidate 1, </a:t>
            </a:r>
            <a:r>
              <a:rPr lang="en-CA" sz="1200" dirty="0"/>
              <a:t>CPMVs are directly inherited from the top-left, top-right and bottom-left sub-blocks of the previously-coded affine CU.</a:t>
            </a:r>
            <a:endParaRPr lang="en-US" sz="1200" dirty="0"/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200" dirty="0"/>
              <a:t>Change 2: increase the number of CABAC contexts of affine merge index from 1 to 3.</a:t>
            </a:r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a:  </a:t>
            </a:r>
            <a:r>
              <a:rPr lang="en-US" sz="2200" dirty="0"/>
              <a:t>change 1 on top of Test-2.1b (three missing QP22 points copied from anchor)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047667"/>
              </p:ext>
            </p:extLst>
          </p:nvPr>
        </p:nvGraphicFramePr>
        <p:xfrm>
          <a:off x="906500" y="2188836"/>
          <a:ext cx="9965374" cy="3966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8027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759103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60599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Test-2.1b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667156" y="1206878"/>
            <a:ext cx="1021756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b: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change 2 on top of Test-2.1b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change 2 on top of ECM5.0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505177"/>
              </p:ext>
            </p:extLst>
          </p:nvPr>
        </p:nvGraphicFramePr>
        <p:xfrm>
          <a:off x="294111" y="2478964"/>
          <a:ext cx="5561405" cy="3461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1945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497784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482107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489947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465168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508192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535183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478172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473978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499145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14650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Test-2.1b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654157"/>
              </p:ext>
            </p:extLst>
          </p:nvPr>
        </p:nvGraphicFramePr>
        <p:xfrm>
          <a:off x="6436003" y="2476858"/>
          <a:ext cx="5561405" cy="3461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1945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497784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482107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489947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465168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508192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535183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478172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473978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499145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14650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ECM5.0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55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59122" y="1336908"/>
            <a:ext cx="1028197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c:  </a:t>
            </a:r>
            <a:r>
              <a:rPr lang="en-US" sz="2200" dirty="0"/>
              <a:t>both</a:t>
            </a:r>
            <a:r>
              <a:rPr lang="en-US" sz="2200" b="1" dirty="0"/>
              <a:t> </a:t>
            </a:r>
            <a:r>
              <a:rPr lang="en-US" sz="2200" dirty="0"/>
              <a:t>changes on top of Test-2.1b (three QP22 missing points copied from anchor)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446265"/>
              </p:ext>
            </p:extLst>
          </p:nvPr>
        </p:nvGraphicFramePr>
        <p:xfrm>
          <a:off x="906500" y="2188836"/>
          <a:ext cx="9965374" cy="3966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8027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759103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60599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Test-2.1b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648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4F08A7B-3F0D-40C4-9876-85C975791993}"/>
              </a:ext>
            </a:extLst>
          </p:cNvPr>
          <p:cNvSpPr txBox="1"/>
          <p:nvPr/>
        </p:nvSpPr>
        <p:spPr>
          <a:xfrm>
            <a:off x="2582781" y="3445669"/>
            <a:ext cx="6819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Qualcomm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655897486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71249</TotalTime>
  <Words>1096</Words>
  <Application>Microsoft Office PowerPoint</Application>
  <PresentationFormat>Widescreen</PresentationFormat>
  <Paragraphs>424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DengXian</vt:lpstr>
      <vt:lpstr>KaiTi</vt:lpstr>
      <vt:lpstr>Arial</vt:lpstr>
      <vt:lpstr>Calibri</vt:lpstr>
      <vt:lpstr>Calibri Light</vt:lpstr>
      <vt:lpstr>包裹</vt:lpstr>
      <vt:lpstr>Custom Design</vt:lpstr>
      <vt:lpstr>JVET-aa0128 EE2-related: on regression based affine candidate derivation</vt:lpstr>
      <vt:lpstr>Introduction and proposal</vt:lpstr>
      <vt:lpstr>Performance evaluation</vt:lpstr>
      <vt:lpstr>Performance evaluation</vt:lpstr>
      <vt:lpstr>Performance evaluation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1275</cp:revision>
  <cp:lastPrinted>2018-10-23T07:47:24Z</cp:lastPrinted>
  <dcterms:created xsi:type="dcterms:W3CDTF">2018-07-10T02:40:16Z</dcterms:created>
  <dcterms:modified xsi:type="dcterms:W3CDTF">2022-07-20T13:08:51Z</dcterms:modified>
</cp:coreProperties>
</file>