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2"/>
  </p:notesMasterIdLst>
  <p:handoutMasterIdLst>
    <p:handoutMasterId r:id="rId13"/>
  </p:handoutMasterIdLst>
  <p:sldIdLst>
    <p:sldId id="604" r:id="rId5"/>
    <p:sldId id="607" r:id="rId6"/>
    <p:sldId id="631" r:id="rId7"/>
    <p:sldId id="632" r:id="rId8"/>
    <p:sldId id="625" r:id="rId9"/>
    <p:sldId id="633" r:id="rId10"/>
    <p:sldId id="63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53"/>
    <a:srgbClr val="FF9147"/>
    <a:srgbClr val="FFC39B"/>
    <a:srgbClr val="FFEBDD"/>
    <a:srgbClr val="FFDCC5"/>
    <a:srgbClr val="FFD5B9"/>
    <a:srgbClr val="FFEDE1"/>
    <a:srgbClr val="FFDAC1"/>
    <a:srgbClr val="FFD2B3"/>
    <a:srgbClr val="FFB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E56D7E-5F9E-41D8-BD76-D3E2E3CBE222}" v="129" dt="2022-07-12T14:36:43.7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75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rice Le Leannec" userId="a85ca242-9e1c-4cd3-8567-4cbd72e914bf" providerId="ADAL" clId="{B5E56D7E-5F9E-41D8-BD76-D3E2E3CBE222}"/>
    <pc:docChg chg="undo custSel addSld delSld modSld sldOrd">
      <pc:chgData name="Fabrice Le Leannec" userId="a85ca242-9e1c-4cd3-8567-4cbd72e914bf" providerId="ADAL" clId="{B5E56D7E-5F9E-41D8-BD76-D3E2E3CBE222}" dt="2022-07-14T06:26:10.939" v="1948" actId="14734"/>
      <pc:docMkLst>
        <pc:docMk/>
      </pc:docMkLst>
      <pc:sldChg chg="addSp delSp modSp mod chgLayout">
        <pc:chgData name="Fabrice Le Leannec" userId="a85ca242-9e1c-4cd3-8567-4cbd72e914bf" providerId="ADAL" clId="{B5E56D7E-5F9E-41D8-BD76-D3E2E3CBE222}" dt="2022-07-11T16:40:05.260" v="89" actId="6549"/>
        <pc:sldMkLst>
          <pc:docMk/>
          <pc:sldMk cId="822804893" sldId="604"/>
        </pc:sldMkLst>
        <pc:spChg chg="add del mod">
          <ac:chgData name="Fabrice Le Leannec" userId="a85ca242-9e1c-4cd3-8567-4cbd72e914bf" providerId="ADAL" clId="{B5E56D7E-5F9E-41D8-BD76-D3E2E3CBE222}" dt="2022-07-11T16:36:41.834" v="3"/>
          <ac:spMkLst>
            <pc:docMk/>
            <pc:sldMk cId="822804893" sldId="604"/>
            <ac:spMk id="2" creationId="{6200265B-FF58-C110-63FD-C1A6B0921F82}"/>
          </ac:spMkLst>
        </pc:spChg>
        <pc:spChg chg="add del mod">
          <ac:chgData name="Fabrice Le Leannec" userId="a85ca242-9e1c-4cd3-8567-4cbd72e914bf" providerId="ADAL" clId="{B5E56D7E-5F9E-41D8-BD76-D3E2E3CBE222}" dt="2022-07-11T16:36:41.834" v="3"/>
          <ac:spMkLst>
            <pc:docMk/>
            <pc:sldMk cId="822804893" sldId="604"/>
            <ac:spMk id="3" creationId="{0CD08C18-2839-0681-10CE-4102DE7665DF}"/>
          </ac:spMkLst>
        </pc:spChg>
        <pc:spChg chg="mod ord">
          <ac:chgData name="Fabrice Le Leannec" userId="a85ca242-9e1c-4cd3-8567-4cbd72e914bf" providerId="ADAL" clId="{B5E56D7E-5F9E-41D8-BD76-D3E2E3CBE222}" dt="2022-07-11T16:39:26.022" v="19"/>
          <ac:spMkLst>
            <pc:docMk/>
            <pc:sldMk cId="822804893" sldId="604"/>
            <ac:spMk id="5" creationId="{6900611D-ACE0-4E45-85F2-9583AFB5FE93}"/>
          </ac:spMkLst>
        </pc:spChg>
        <pc:spChg chg="mod ord">
          <ac:chgData name="Fabrice Le Leannec" userId="a85ca242-9e1c-4cd3-8567-4cbd72e914bf" providerId="ADAL" clId="{B5E56D7E-5F9E-41D8-BD76-D3E2E3CBE222}" dt="2022-07-11T16:40:05.260" v="89" actId="6549"/>
          <ac:spMkLst>
            <pc:docMk/>
            <pc:sldMk cId="822804893" sldId="604"/>
            <ac:spMk id="6" creationId="{BB1CC588-877F-423C-A18E-C3465615A1DA}"/>
          </ac:spMkLst>
        </pc:spChg>
      </pc:sldChg>
      <pc:sldChg chg="addSp delSp modSp mod">
        <pc:chgData name="Fabrice Le Leannec" userId="a85ca242-9e1c-4cd3-8567-4cbd72e914bf" providerId="ADAL" clId="{B5E56D7E-5F9E-41D8-BD76-D3E2E3CBE222}" dt="2022-07-12T08:00:49.303" v="1742" actId="1035"/>
        <pc:sldMkLst>
          <pc:docMk/>
          <pc:sldMk cId="16904282" sldId="607"/>
        </pc:sldMkLst>
        <pc:spChg chg="mod">
          <ac:chgData name="Fabrice Le Leannec" userId="a85ca242-9e1c-4cd3-8567-4cbd72e914bf" providerId="ADAL" clId="{B5E56D7E-5F9E-41D8-BD76-D3E2E3CBE222}" dt="2022-07-12T08:00:49.303" v="1742" actId="1035"/>
          <ac:spMkLst>
            <pc:docMk/>
            <pc:sldMk cId="16904282" sldId="607"/>
            <ac:spMk id="3" creationId="{4739B8A9-D6AD-4336-B214-5D890937A24B}"/>
          </ac:spMkLst>
        </pc:spChg>
        <pc:graphicFrameChg chg="del">
          <ac:chgData name="Fabrice Le Leannec" userId="a85ca242-9e1c-4cd3-8567-4cbd72e914bf" providerId="ADAL" clId="{B5E56D7E-5F9E-41D8-BD76-D3E2E3CBE222}" dt="2022-07-11T16:40:45.247" v="156" actId="478"/>
          <ac:graphicFrameMkLst>
            <pc:docMk/>
            <pc:sldMk cId="16904282" sldId="607"/>
            <ac:graphicFrameMk id="5" creationId="{036DB0DE-15CE-4A9E-94D4-0CCBFEDF3C17}"/>
          </ac:graphicFrameMkLst>
        </pc:graphicFrameChg>
        <pc:graphicFrameChg chg="del">
          <ac:chgData name="Fabrice Le Leannec" userId="a85ca242-9e1c-4cd3-8567-4cbd72e914bf" providerId="ADAL" clId="{B5E56D7E-5F9E-41D8-BD76-D3E2E3CBE222}" dt="2022-07-11T16:40:45.247" v="156" actId="478"/>
          <ac:graphicFrameMkLst>
            <pc:docMk/>
            <pc:sldMk cId="16904282" sldId="607"/>
            <ac:graphicFrameMk id="9" creationId="{C41447EF-9923-4A3D-85F2-C4957B5A05E8}"/>
          </ac:graphicFrameMkLst>
        </pc:graphicFrameChg>
        <pc:graphicFrameChg chg="del">
          <ac:chgData name="Fabrice Le Leannec" userId="a85ca242-9e1c-4cd3-8567-4cbd72e914bf" providerId="ADAL" clId="{B5E56D7E-5F9E-41D8-BD76-D3E2E3CBE222}" dt="2022-07-11T16:40:45.247" v="156" actId="478"/>
          <ac:graphicFrameMkLst>
            <pc:docMk/>
            <pc:sldMk cId="16904282" sldId="607"/>
            <ac:graphicFrameMk id="10" creationId="{F38868F6-E829-4F25-9777-7744CCDEBB7F}"/>
          </ac:graphicFrameMkLst>
        </pc:graphicFrameChg>
        <pc:picChg chg="add del mod">
          <ac:chgData name="Fabrice Le Leannec" userId="a85ca242-9e1c-4cd3-8567-4cbd72e914bf" providerId="ADAL" clId="{B5E56D7E-5F9E-41D8-BD76-D3E2E3CBE222}" dt="2022-07-11T16:50:07.755" v="764" actId="478"/>
          <ac:picMkLst>
            <pc:docMk/>
            <pc:sldMk cId="16904282" sldId="607"/>
            <ac:picMk id="8" creationId="{2DA81516-F775-11E3-E954-1ACBE57A9B6F}"/>
          </ac:picMkLst>
        </pc:picChg>
        <pc:picChg chg="add mod">
          <ac:chgData name="Fabrice Le Leannec" userId="a85ca242-9e1c-4cd3-8567-4cbd72e914bf" providerId="ADAL" clId="{B5E56D7E-5F9E-41D8-BD76-D3E2E3CBE222}" dt="2022-07-11T16:50:10.201" v="766" actId="1076"/>
          <ac:picMkLst>
            <pc:docMk/>
            <pc:sldMk cId="16904282" sldId="607"/>
            <ac:picMk id="11" creationId="{8CE7661A-83F7-D367-C818-59E9AFDE39D9}"/>
          </ac:picMkLst>
        </pc:picChg>
      </pc:sldChg>
      <pc:sldChg chg="del">
        <pc:chgData name="Fabrice Le Leannec" userId="a85ca242-9e1c-4cd3-8567-4cbd72e914bf" providerId="ADAL" clId="{B5E56D7E-5F9E-41D8-BD76-D3E2E3CBE222}" dt="2022-07-12T07:59:17.100" v="1725" actId="47"/>
        <pc:sldMkLst>
          <pc:docMk/>
          <pc:sldMk cId="2795828056" sldId="621"/>
        </pc:sldMkLst>
      </pc:sldChg>
      <pc:sldChg chg="addSp delSp modSp del mod">
        <pc:chgData name="Fabrice Le Leannec" userId="a85ca242-9e1c-4cd3-8567-4cbd72e914bf" providerId="ADAL" clId="{B5E56D7E-5F9E-41D8-BD76-D3E2E3CBE222}" dt="2022-07-12T07:42:01.462" v="1247" actId="47"/>
        <pc:sldMkLst>
          <pc:docMk/>
          <pc:sldMk cId="3400161683" sldId="624"/>
        </pc:sldMkLst>
        <pc:spChg chg="mod">
          <ac:chgData name="Fabrice Le Leannec" userId="a85ca242-9e1c-4cd3-8567-4cbd72e914bf" providerId="ADAL" clId="{B5E56D7E-5F9E-41D8-BD76-D3E2E3CBE222}" dt="2022-07-12T06:15:25.619" v="833" actId="20577"/>
          <ac:spMkLst>
            <pc:docMk/>
            <pc:sldMk cId="3400161683" sldId="624"/>
            <ac:spMk id="2" creationId="{928B3EC4-6EA9-41CB-BD81-BEC54D15C82E}"/>
          </ac:spMkLst>
        </pc:spChg>
        <pc:spChg chg="mod">
          <ac:chgData name="Fabrice Le Leannec" userId="a85ca242-9e1c-4cd3-8567-4cbd72e914bf" providerId="ADAL" clId="{B5E56D7E-5F9E-41D8-BD76-D3E2E3CBE222}" dt="2022-07-12T07:40:16.424" v="1226" actId="20577"/>
          <ac:spMkLst>
            <pc:docMk/>
            <pc:sldMk cId="3400161683" sldId="624"/>
            <ac:spMk id="3" creationId="{4739B8A9-D6AD-4336-B214-5D890937A24B}"/>
          </ac:spMkLst>
        </pc:spChg>
        <pc:spChg chg="add mod">
          <ac:chgData name="Fabrice Le Leannec" userId="a85ca242-9e1c-4cd3-8567-4cbd72e914bf" providerId="ADAL" clId="{B5E56D7E-5F9E-41D8-BD76-D3E2E3CBE222}" dt="2022-07-12T07:40:28.122" v="1229" actId="120"/>
          <ac:spMkLst>
            <pc:docMk/>
            <pc:sldMk cId="3400161683" sldId="624"/>
            <ac:spMk id="10" creationId="{6B0A0A4E-A37A-2014-FC1D-9448A3D2B943}"/>
          </ac:spMkLst>
        </pc:spChg>
        <pc:graphicFrameChg chg="add del mod">
          <ac:chgData name="Fabrice Le Leannec" userId="a85ca242-9e1c-4cd3-8567-4cbd72e914bf" providerId="ADAL" clId="{B5E56D7E-5F9E-41D8-BD76-D3E2E3CBE222}" dt="2022-07-12T06:22:18.569" v="1187"/>
          <ac:graphicFrameMkLst>
            <pc:docMk/>
            <pc:sldMk cId="3400161683" sldId="624"/>
            <ac:graphicFrameMk id="5" creationId="{61781A5A-2F7C-A319-82CB-827DBB0527AB}"/>
          </ac:graphicFrameMkLst>
        </pc:graphicFrameChg>
        <pc:graphicFrameChg chg="add mod">
          <ac:chgData name="Fabrice Le Leannec" userId="a85ca242-9e1c-4cd3-8567-4cbd72e914bf" providerId="ADAL" clId="{B5E56D7E-5F9E-41D8-BD76-D3E2E3CBE222}" dt="2022-07-12T07:40:00.893" v="1204" actId="1035"/>
          <ac:graphicFrameMkLst>
            <pc:docMk/>
            <pc:sldMk cId="3400161683" sldId="624"/>
            <ac:graphicFrameMk id="6" creationId="{CE9B0016-3238-6E22-9303-15621FF820F9}"/>
          </ac:graphicFrameMkLst>
        </pc:graphicFrameChg>
        <pc:graphicFrameChg chg="del">
          <ac:chgData name="Fabrice Le Leannec" userId="a85ca242-9e1c-4cd3-8567-4cbd72e914bf" providerId="ADAL" clId="{B5E56D7E-5F9E-41D8-BD76-D3E2E3CBE222}" dt="2022-07-12T06:15:35.780" v="834" actId="478"/>
          <ac:graphicFrameMkLst>
            <pc:docMk/>
            <pc:sldMk cId="3400161683" sldId="624"/>
            <ac:graphicFrameMk id="9" creationId="{DAF15BB5-BE70-4317-B520-7E632099C44B}"/>
          </ac:graphicFrameMkLst>
        </pc:graphicFrameChg>
      </pc:sldChg>
      <pc:sldChg chg="addSp delSp modSp mod">
        <pc:chgData name="Fabrice Le Leannec" userId="a85ca242-9e1c-4cd3-8567-4cbd72e914bf" providerId="ADAL" clId="{B5E56D7E-5F9E-41D8-BD76-D3E2E3CBE222}" dt="2022-07-12T13:14:26.720" v="1750"/>
        <pc:sldMkLst>
          <pc:docMk/>
          <pc:sldMk cId="67431480" sldId="625"/>
        </pc:sldMkLst>
        <pc:spChg chg="mod">
          <ac:chgData name="Fabrice Le Leannec" userId="a85ca242-9e1c-4cd3-8567-4cbd72e914bf" providerId="ADAL" clId="{B5E56D7E-5F9E-41D8-BD76-D3E2E3CBE222}" dt="2022-07-12T07:56:43.665" v="1615" actId="6549"/>
          <ac:spMkLst>
            <pc:docMk/>
            <pc:sldMk cId="67431480" sldId="625"/>
            <ac:spMk id="2" creationId="{928B3EC4-6EA9-41CB-BD81-BEC54D15C82E}"/>
          </ac:spMkLst>
        </pc:spChg>
        <pc:spChg chg="mod">
          <ac:chgData name="Fabrice Le Leannec" userId="a85ca242-9e1c-4cd3-8567-4cbd72e914bf" providerId="ADAL" clId="{B5E56D7E-5F9E-41D8-BD76-D3E2E3CBE222}" dt="2022-07-12T07:58:00.886" v="1685" actId="1076"/>
          <ac:spMkLst>
            <pc:docMk/>
            <pc:sldMk cId="67431480" sldId="625"/>
            <ac:spMk id="3" creationId="{4739B8A9-D6AD-4336-B214-5D890937A24B}"/>
          </ac:spMkLst>
        </pc:spChg>
        <pc:spChg chg="del">
          <ac:chgData name="Fabrice Le Leannec" userId="a85ca242-9e1c-4cd3-8567-4cbd72e914bf" providerId="ADAL" clId="{B5E56D7E-5F9E-41D8-BD76-D3E2E3CBE222}" dt="2022-07-12T07:56:57.073" v="1617" actId="478"/>
          <ac:spMkLst>
            <pc:docMk/>
            <pc:sldMk cId="67431480" sldId="625"/>
            <ac:spMk id="5" creationId="{209F29F8-5FC0-4477-8CBF-345880A411E4}"/>
          </ac:spMkLst>
        </pc:spChg>
        <pc:spChg chg="del">
          <ac:chgData name="Fabrice Le Leannec" userId="a85ca242-9e1c-4cd3-8567-4cbd72e914bf" providerId="ADAL" clId="{B5E56D7E-5F9E-41D8-BD76-D3E2E3CBE222}" dt="2022-07-12T07:56:54.444" v="1616" actId="478"/>
          <ac:spMkLst>
            <pc:docMk/>
            <pc:sldMk cId="67431480" sldId="625"/>
            <ac:spMk id="11" creationId="{22D96BFB-BF55-4FE8-9EFD-1B3B4E3F190E}"/>
          </ac:spMkLst>
        </pc:spChg>
        <pc:spChg chg="del">
          <ac:chgData name="Fabrice Le Leannec" userId="a85ca242-9e1c-4cd3-8567-4cbd72e914bf" providerId="ADAL" clId="{B5E56D7E-5F9E-41D8-BD76-D3E2E3CBE222}" dt="2022-07-12T07:56:54.444" v="1616" actId="478"/>
          <ac:spMkLst>
            <pc:docMk/>
            <pc:sldMk cId="67431480" sldId="625"/>
            <ac:spMk id="12" creationId="{8763ADEA-B55E-4F71-9845-BC3F352C23DF}"/>
          </ac:spMkLst>
        </pc:spChg>
        <pc:spChg chg="del">
          <ac:chgData name="Fabrice Le Leannec" userId="a85ca242-9e1c-4cd3-8567-4cbd72e914bf" providerId="ADAL" clId="{B5E56D7E-5F9E-41D8-BD76-D3E2E3CBE222}" dt="2022-07-12T07:56:57.073" v="1617" actId="478"/>
          <ac:spMkLst>
            <pc:docMk/>
            <pc:sldMk cId="67431480" sldId="625"/>
            <ac:spMk id="13" creationId="{AFF6F02C-301E-4ACC-8AA8-AA285EE812C8}"/>
          </ac:spMkLst>
        </pc:spChg>
        <pc:spChg chg="add mod">
          <ac:chgData name="Fabrice Le Leannec" userId="a85ca242-9e1c-4cd3-8567-4cbd72e914bf" providerId="ADAL" clId="{B5E56D7E-5F9E-41D8-BD76-D3E2E3CBE222}" dt="2022-07-12T07:58:18.335" v="1716" actId="20577"/>
          <ac:spMkLst>
            <pc:docMk/>
            <pc:sldMk cId="67431480" sldId="625"/>
            <ac:spMk id="14" creationId="{61742CAD-0C7D-AB42-D9CE-899F99CE8E6A}"/>
          </ac:spMkLst>
        </pc:spChg>
        <pc:spChg chg="add del mod">
          <ac:chgData name="Fabrice Le Leannec" userId="a85ca242-9e1c-4cd3-8567-4cbd72e914bf" providerId="ADAL" clId="{B5E56D7E-5F9E-41D8-BD76-D3E2E3CBE222}" dt="2022-07-12T13:14:26.720" v="1750"/>
          <ac:spMkLst>
            <pc:docMk/>
            <pc:sldMk cId="67431480" sldId="625"/>
            <ac:spMk id="16" creationId="{022208E5-782C-820C-CAA4-6DA6146C1AA4}"/>
          </ac:spMkLst>
        </pc:spChg>
        <pc:graphicFrameChg chg="del">
          <ac:chgData name="Fabrice Le Leannec" userId="a85ca242-9e1c-4cd3-8567-4cbd72e914bf" providerId="ADAL" clId="{B5E56D7E-5F9E-41D8-BD76-D3E2E3CBE222}" dt="2022-07-12T07:56:57.073" v="1617" actId="478"/>
          <ac:graphicFrameMkLst>
            <pc:docMk/>
            <pc:sldMk cId="67431480" sldId="625"/>
            <ac:graphicFrameMk id="6" creationId="{354895A2-880C-4315-83A0-D0C485D37D10}"/>
          </ac:graphicFrameMkLst>
        </pc:graphicFrameChg>
        <pc:graphicFrameChg chg="del">
          <ac:chgData name="Fabrice Le Leannec" userId="a85ca242-9e1c-4cd3-8567-4cbd72e914bf" providerId="ADAL" clId="{B5E56D7E-5F9E-41D8-BD76-D3E2E3CBE222}" dt="2022-07-12T07:56:54.444" v="1616" actId="478"/>
          <ac:graphicFrameMkLst>
            <pc:docMk/>
            <pc:sldMk cId="67431480" sldId="625"/>
            <ac:graphicFrameMk id="7" creationId="{EFA24E9B-C9A0-4663-AD0C-4179D10228E4}"/>
          </ac:graphicFrameMkLst>
        </pc:graphicFrameChg>
        <pc:graphicFrameChg chg="add del mod">
          <ac:chgData name="Fabrice Le Leannec" userId="a85ca242-9e1c-4cd3-8567-4cbd72e914bf" providerId="ADAL" clId="{B5E56D7E-5F9E-41D8-BD76-D3E2E3CBE222}" dt="2022-07-12T07:57:05.045" v="1619"/>
          <ac:graphicFrameMkLst>
            <pc:docMk/>
            <pc:sldMk cId="67431480" sldId="625"/>
            <ac:graphicFrameMk id="8" creationId="{13A20604-A458-BC81-7D59-61AC75AFF9A9}"/>
          </ac:graphicFrameMkLst>
        </pc:graphicFrameChg>
        <pc:graphicFrameChg chg="add mod">
          <ac:chgData name="Fabrice Le Leannec" userId="a85ca242-9e1c-4cd3-8567-4cbd72e914bf" providerId="ADAL" clId="{B5E56D7E-5F9E-41D8-BD76-D3E2E3CBE222}" dt="2022-07-12T07:57:48.503" v="1665" actId="1076"/>
          <ac:graphicFrameMkLst>
            <pc:docMk/>
            <pc:sldMk cId="67431480" sldId="625"/>
            <ac:graphicFrameMk id="9" creationId="{6D976BC6-986E-CEC6-5BC4-A5A2B6618A46}"/>
          </ac:graphicFrameMkLst>
        </pc:graphicFrameChg>
        <pc:graphicFrameChg chg="del">
          <ac:chgData name="Fabrice Le Leannec" userId="a85ca242-9e1c-4cd3-8567-4cbd72e914bf" providerId="ADAL" clId="{B5E56D7E-5F9E-41D8-BD76-D3E2E3CBE222}" dt="2022-07-12T07:56:54.444" v="1616" actId="478"/>
          <ac:graphicFrameMkLst>
            <pc:docMk/>
            <pc:sldMk cId="67431480" sldId="625"/>
            <ac:graphicFrameMk id="10" creationId="{3B64693E-47C4-4C4F-94BE-F7E0D577DCE1}"/>
          </ac:graphicFrameMkLst>
        </pc:graphicFrameChg>
        <pc:graphicFrameChg chg="add mod modGraphic">
          <ac:chgData name="Fabrice Le Leannec" userId="a85ca242-9e1c-4cd3-8567-4cbd72e914bf" providerId="ADAL" clId="{B5E56D7E-5F9E-41D8-BD76-D3E2E3CBE222}" dt="2022-07-12T07:58:57.014" v="1723" actId="14100"/>
          <ac:graphicFrameMkLst>
            <pc:docMk/>
            <pc:sldMk cId="67431480" sldId="625"/>
            <ac:graphicFrameMk id="15" creationId="{41658BB5-DE0D-FF64-E9C2-C152B1B10CCE}"/>
          </ac:graphicFrameMkLst>
        </pc:graphicFrameChg>
      </pc:sldChg>
      <pc:sldChg chg="del">
        <pc:chgData name="Fabrice Le Leannec" userId="a85ca242-9e1c-4cd3-8567-4cbd72e914bf" providerId="ADAL" clId="{B5E56D7E-5F9E-41D8-BD76-D3E2E3CBE222}" dt="2022-07-12T07:59:14.141" v="1724" actId="47"/>
        <pc:sldMkLst>
          <pc:docMk/>
          <pc:sldMk cId="2214522926" sldId="626"/>
        </pc:sldMkLst>
      </pc:sldChg>
      <pc:sldChg chg="del">
        <pc:chgData name="Fabrice Le Leannec" userId="a85ca242-9e1c-4cd3-8567-4cbd72e914bf" providerId="ADAL" clId="{B5E56D7E-5F9E-41D8-BD76-D3E2E3CBE222}" dt="2022-07-12T07:59:14.141" v="1724" actId="47"/>
        <pc:sldMkLst>
          <pc:docMk/>
          <pc:sldMk cId="1630716400" sldId="627"/>
        </pc:sldMkLst>
      </pc:sldChg>
      <pc:sldChg chg="del">
        <pc:chgData name="Fabrice Le Leannec" userId="a85ca242-9e1c-4cd3-8567-4cbd72e914bf" providerId="ADAL" clId="{B5E56D7E-5F9E-41D8-BD76-D3E2E3CBE222}" dt="2022-07-12T07:59:17.100" v="1725" actId="47"/>
        <pc:sldMkLst>
          <pc:docMk/>
          <pc:sldMk cId="121711759" sldId="628"/>
        </pc:sldMkLst>
      </pc:sldChg>
      <pc:sldChg chg="new del">
        <pc:chgData name="Fabrice Le Leannec" userId="a85ca242-9e1c-4cd3-8567-4cbd72e914bf" providerId="ADAL" clId="{B5E56D7E-5F9E-41D8-BD76-D3E2E3CBE222}" dt="2022-07-12T06:15:07.104" v="785" actId="47"/>
        <pc:sldMkLst>
          <pc:docMk/>
          <pc:sldMk cId="783470281" sldId="629"/>
        </pc:sldMkLst>
      </pc:sldChg>
      <pc:sldChg chg="modSp add del mod">
        <pc:chgData name="Fabrice Le Leannec" userId="a85ca242-9e1c-4cd3-8567-4cbd72e914bf" providerId="ADAL" clId="{B5E56D7E-5F9E-41D8-BD76-D3E2E3CBE222}" dt="2022-07-12T07:43:46.095" v="1328" actId="47"/>
        <pc:sldMkLst>
          <pc:docMk/>
          <pc:sldMk cId="1212111655" sldId="629"/>
        </pc:sldMkLst>
        <pc:spChg chg="mod">
          <ac:chgData name="Fabrice Le Leannec" userId="a85ca242-9e1c-4cd3-8567-4cbd72e914bf" providerId="ADAL" clId="{B5E56D7E-5F9E-41D8-BD76-D3E2E3CBE222}" dt="2022-07-12T07:41:54.727" v="1246" actId="179"/>
          <ac:spMkLst>
            <pc:docMk/>
            <pc:sldMk cId="1212111655" sldId="629"/>
            <ac:spMk id="3" creationId="{4739B8A9-D6AD-4336-B214-5D890937A24B}"/>
          </ac:spMkLst>
        </pc:spChg>
        <pc:graphicFrameChg chg="mod">
          <ac:chgData name="Fabrice Le Leannec" userId="a85ca242-9e1c-4cd3-8567-4cbd72e914bf" providerId="ADAL" clId="{B5E56D7E-5F9E-41D8-BD76-D3E2E3CBE222}" dt="2022-07-12T07:40:50.157" v="1231" actId="1076"/>
          <ac:graphicFrameMkLst>
            <pc:docMk/>
            <pc:sldMk cId="1212111655" sldId="629"/>
            <ac:graphicFrameMk id="6" creationId="{CE9B0016-3238-6E22-9303-15621FF820F9}"/>
          </ac:graphicFrameMkLst>
        </pc:graphicFrameChg>
      </pc:sldChg>
      <pc:sldChg chg="new del">
        <pc:chgData name="Fabrice Le Leannec" userId="a85ca242-9e1c-4cd3-8567-4cbd72e914bf" providerId="ADAL" clId="{B5E56D7E-5F9E-41D8-BD76-D3E2E3CBE222}" dt="2022-07-11T16:39:51.442" v="34" actId="47"/>
        <pc:sldMkLst>
          <pc:docMk/>
          <pc:sldMk cId="4099186464" sldId="629"/>
        </pc:sldMkLst>
      </pc:sldChg>
      <pc:sldChg chg="modSp add del mod">
        <pc:chgData name="Fabrice Le Leannec" userId="a85ca242-9e1c-4cd3-8567-4cbd72e914bf" providerId="ADAL" clId="{B5E56D7E-5F9E-41D8-BD76-D3E2E3CBE222}" dt="2022-07-12T07:46:51.494" v="1390" actId="47"/>
        <pc:sldMkLst>
          <pc:docMk/>
          <pc:sldMk cId="2767022210" sldId="630"/>
        </pc:sldMkLst>
        <pc:spChg chg="mod">
          <ac:chgData name="Fabrice Le Leannec" userId="a85ca242-9e1c-4cd3-8567-4cbd72e914bf" providerId="ADAL" clId="{B5E56D7E-5F9E-41D8-BD76-D3E2E3CBE222}" dt="2022-07-12T07:43:04.510" v="1273" actId="20577"/>
          <ac:spMkLst>
            <pc:docMk/>
            <pc:sldMk cId="2767022210" sldId="630"/>
            <ac:spMk id="2" creationId="{928B3EC4-6EA9-41CB-BD81-BEC54D15C82E}"/>
          </ac:spMkLst>
        </pc:spChg>
        <pc:spChg chg="mod">
          <ac:chgData name="Fabrice Le Leannec" userId="a85ca242-9e1c-4cd3-8567-4cbd72e914bf" providerId="ADAL" clId="{B5E56D7E-5F9E-41D8-BD76-D3E2E3CBE222}" dt="2022-07-12T07:43:26.927" v="1300" actId="20577"/>
          <ac:spMkLst>
            <pc:docMk/>
            <pc:sldMk cId="2767022210" sldId="630"/>
            <ac:spMk id="3" creationId="{4739B8A9-D6AD-4336-B214-5D890937A24B}"/>
          </ac:spMkLst>
        </pc:spChg>
        <pc:spChg chg="mod">
          <ac:chgData name="Fabrice Le Leannec" userId="a85ca242-9e1c-4cd3-8567-4cbd72e914bf" providerId="ADAL" clId="{B5E56D7E-5F9E-41D8-BD76-D3E2E3CBE222}" dt="2022-07-12T07:43:42.776" v="1327" actId="1035"/>
          <ac:spMkLst>
            <pc:docMk/>
            <pc:sldMk cId="2767022210" sldId="630"/>
            <ac:spMk id="10" creationId="{6B0A0A4E-A37A-2014-FC1D-9448A3D2B943}"/>
          </ac:spMkLst>
        </pc:spChg>
        <pc:graphicFrameChg chg="mod">
          <ac:chgData name="Fabrice Le Leannec" userId="a85ca242-9e1c-4cd3-8567-4cbd72e914bf" providerId="ADAL" clId="{B5E56D7E-5F9E-41D8-BD76-D3E2E3CBE222}" dt="2022-07-12T07:43:39.831" v="1321" actId="1036"/>
          <ac:graphicFrameMkLst>
            <pc:docMk/>
            <pc:sldMk cId="2767022210" sldId="630"/>
            <ac:graphicFrameMk id="6" creationId="{CE9B0016-3238-6E22-9303-15621FF820F9}"/>
          </ac:graphicFrameMkLst>
        </pc:graphicFrameChg>
      </pc:sldChg>
      <pc:sldChg chg="addSp delSp modSp add mod">
        <pc:chgData name="Fabrice Le Leannec" userId="a85ca242-9e1c-4cd3-8567-4cbd72e914bf" providerId="ADAL" clId="{B5E56D7E-5F9E-41D8-BD76-D3E2E3CBE222}" dt="2022-07-12T07:48:31.840" v="1396" actId="478"/>
        <pc:sldMkLst>
          <pc:docMk/>
          <pc:sldMk cId="3409397957" sldId="631"/>
        </pc:sldMkLst>
        <pc:spChg chg="mod">
          <ac:chgData name="Fabrice Le Leannec" userId="a85ca242-9e1c-4cd3-8567-4cbd72e914bf" providerId="ADAL" clId="{B5E56D7E-5F9E-41D8-BD76-D3E2E3CBE222}" dt="2022-07-12T07:45:00.704" v="1347" actId="404"/>
          <ac:spMkLst>
            <pc:docMk/>
            <pc:sldMk cId="3409397957" sldId="631"/>
            <ac:spMk id="3" creationId="{4739B8A9-D6AD-4336-B214-5D890937A24B}"/>
          </ac:spMkLst>
        </pc:spChg>
        <pc:spChg chg="add del mod">
          <ac:chgData name="Fabrice Le Leannec" userId="a85ca242-9e1c-4cd3-8567-4cbd72e914bf" providerId="ADAL" clId="{B5E56D7E-5F9E-41D8-BD76-D3E2E3CBE222}" dt="2022-07-12T07:47:02.294" v="1392" actId="478"/>
          <ac:spMkLst>
            <pc:docMk/>
            <pc:sldMk cId="3409397957" sldId="631"/>
            <ac:spMk id="8" creationId="{5C29A26B-FEF1-BE49-DCF5-97318951E539}"/>
          </ac:spMkLst>
        </pc:spChg>
        <pc:spChg chg="add del mod">
          <ac:chgData name="Fabrice Le Leannec" userId="a85ca242-9e1c-4cd3-8567-4cbd72e914bf" providerId="ADAL" clId="{B5E56D7E-5F9E-41D8-BD76-D3E2E3CBE222}" dt="2022-07-12T07:47:02.294" v="1392" actId="478"/>
          <ac:spMkLst>
            <pc:docMk/>
            <pc:sldMk cId="3409397957" sldId="631"/>
            <ac:spMk id="9" creationId="{8E812F29-3C49-9C5A-AB1D-0966FE2937D3}"/>
          </ac:spMkLst>
        </pc:spChg>
        <pc:spChg chg="mod">
          <ac:chgData name="Fabrice Le Leannec" userId="a85ca242-9e1c-4cd3-8567-4cbd72e914bf" providerId="ADAL" clId="{B5E56D7E-5F9E-41D8-BD76-D3E2E3CBE222}" dt="2022-07-12T07:45:08.861" v="1362" actId="1076"/>
          <ac:spMkLst>
            <pc:docMk/>
            <pc:sldMk cId="3409397957" sldId="631"/>
            <ac:spMk id="10" creationId="{6B0A0A4E-A37A-2014-FC1D-9448A3D2B943}"/>
          </ac:spMkLst>
        </pc:spChg>
        <pc:graphicFrameChg chg="add del mod">
          <ac:chgData name="Fabrice Le Leannec" userId="a85ca242-9e1c-4cd3-8567-4cbd72e914bf" providerId="ADAL" clId="{B5E56D7E-5F9E-41D8-BD76-D3E2E3CBE222}" dt="2022-07-12T07:44:44.347" v="1334"/>
          <ac:graphicFrameMkLst>
            <pc:docMk/>
            <pc:sldMk cId="3409397957" sldId="631"/>
            <ac:graphicFrameMk id="5" creationId="{270E4287-AF3A-7963-10B1-A0CAE6FDBA6D}"/>
          </ac:graphicFrameMkLst>
        </pc:graphicFrameChg>
        <pc:graphicFrameChg chg="mod modGraphic">
          <ac:chgData name="Fabrice Le Leannec" userId="a85ca242-9e1c-4cd3-8567-4cbd72e914bf" providerId="ADAL" clId="{B5E56D7E-5F9E-41D8-BD76-D3E2E3CBE222}" dt="2022-07-12T07:47:34.478" v="1394" actId="13926"/>
          <ac:graphicFrameMkLst>
            <pc:docMk/>
            <pc:sldMk cId="3409397957" sldId="631"/>
            <ac:graphicFrameMk id="6" creationId="{CE9B0016-3238-6E22-9303-15621FF820F9}"/>
          </ac:graphicFrameMkLst>
        </pc:graphicFrameChg>
        <pc:graphicFrameChg chg="add del mod modGraphic">
          <ac:chgData name="Fabrice Le Leannec" userId="a85ca242-9e1c-4cd3-8567-4cbd72e914bf" providerId="ADAL" clId="{B5E56D7E-5F9E-41D8-BD76-D3E2E3CBE222}" dt="2022-07-12T07:47:02.294" v="1392" actId="478"/>
          <ac:graphicFrameMkLst>
            <pc:docMk/>
            <pc:sldMk cId="3409397957" sldId="631"/>
            <ac:graphicFrameMk id="7" creationId="{1A40A9AA-8FF8-098E-445F-834455ECB320}"/>
          </ac:graphicFrameMkLst>
        </pc:graphicFrameChg>
        <pc:cxnChg chg="add del">
          <ac:chgData name="Fabrice Le Leannec" userId="a85ca242-9e1c-4cd3-8567-4cbd72e914bf" providerId="ADAL" clId="{B5E56D7E-5F9E-41D8-BD76-D3E2E3CBE222}" dt="2022-07-12T07:48:31.840" v="1396" actId="478"/>
          <ac:cxnSpMkLst>
            <pc:docMk/>
            <pc:sldMk cId="3409397957" sldId="631"/>
            <ac:cxnSpMk id="12" creationId="{AF8DB1A3-C602-1102-2D8D-3FB7AB857F22}"/>
          </ac:cxnSpMkLst>
        </pc:cxnChg>
      </pc:sldChg>
      <pc:sldChg chg="addSp delSp modSp add mod addAnim delAnim modAnim">
        <pc:chgData name="Fabrice Le Leannec" userId="a85ca242-9e1c-4cd3-8567-4cbd72e914bf" providerId="ADAL" clId="{B5E56D7E-5F9E-41D8-BD76-D3E2E3CBE222}" dt="2022-07-12T07:56:09.782" v="1549"/>
        <pc:sldMkLst>
          <pc:docMk/>
          <pc:sldMk cId="3455677913" sldId="632"/>
        </pc:sldMkLst>
        <pc:spChg chg="mod">
          <ac:chgData name="Fabrice Le Leannec" userId="a85ca242-9e1c-4cd3-8567-4cbd72e914bf" providerId="ADAL" clId="{B5E56D7E-5F9E-41D8-BD76-D3E2E3CBE222}" dt="2022-07-12T07:50:23.582" v="1402" actId="113"/>
          <ac:spMkLst>
            <pc:docMk/>
            <pc:sldMk cId="3455677913" sldId="632"/>
            <ac:spMk id="3" creationId="{4739B8A9-D6AD-4336-B214-5D890937A24B}"/>
          </ac:spMkLst>
        </pc:spChg>
        <pc:spChg chg="add del">
          <ac:chgData name="Fabrice Le Leannec" userId="a85ca242-9e1c-4cd3-8567-4cbd72e914bf" providerId="ADAL" clId="{B5E56D7E-5F9E-41D8-BD76-D3E2E3CBE222}" dt="2022-07-12T07:51:00.928" v="1405" actId="478"/>
          <ac:spMkLst>
            <pc:docMk/>
            <pc:sldMk cId="3455677913" sldId="632"/>
            <ac:spMk id="10" creationId="{6B0A0A4E-A37A-2014-FC1D-9448A3D2B943}"/>
          </ac:spMkLst>
        </pc:spChg>
        <pc:spChg chg="add mod">
          <ac:chgData name="Fabrice Le Leannec" userId="a85ca242-9e1c-4cd3-8567-4cbd72e914bf" providerId="ADAL" clId="{B5E56D7E-5F9E-41D8-BD76-D3E2E3CBE222}" dt="2022-07-12T07:52:09.414" v="1497" actId="14100"/>
          <ac:spMkLst>
            <pc:docMk/>
            <pc:sldMk cId="3455677913" sldId="632"/>
            <ac:spMk id="11" creationId="{76C11531-F512-DFBD-9C41-8045911F2C37}"/>
          </ac:spMkLst>
        </pc:spChg>
        <pc:spChg chg="add mod">
          <ac:chgData name="Fabrice Le Leannec" userId="a85ca242-9e1c-4cd3-8567-4cbd72e914bf" providerId="ADAL" clId="{B5E56D7E-5F9E-41D8-BD76-D3E2E3CBE222}" dt="2022-07-12T07:54:10.657" v="1518" actId="208"/>
          <ac:spMkLst>
            <pc:docMk/>
            <pc:sldMk cId="3455677913" sldId="632"/>
            <ac:spMk id="20" creationId="{99A01D6C-728A-4522-5CD4-D6BF7FFB0BA7}"/>
          </ac:spMkLst>
        </pc:spChg>
        <pc:spChg chg="add mod">
          <ac:chgData name="Fabrice Le Leannec" userId="a85ca242-9e1c-4cd3-8567-4cbd72e914bf" providerId="ADAL" clId="{B5E56D7E-5F9E-41D8-BD76-D3E2E3CBE222}" dt="2022-07-12T07:55:41.681" v="1547"/>
          <ac:spMkLst>
            <pc:docMk/>
            <pc:sldMk cId="3455677913" sldId="632"/>
            <ac:spMk id="21" creationId="{DE7703EA-0797-7331-718D-7B43469CE0A6}"/>
          </ac:spMkLst>
        </pc:spChg>
        <pc:cxnChg chg="add del mod">
          <ac:chgData name="Fabrice Le Leannec" userId="a85ca242-9e1c-4cd3-8567-4cbd72e914bf" providerId="ADAL" clId="{B5E56D7E-5F9E-41D8-BD76-D3E2E3CBE222}" dt="2022-07-12T07:54:14.855" v="1519" actId="478"/>
          <ac:cxnSpMkLst>
            <pc:docMk/>
            <pc:sldMk cId="3455677913" sldId="632"/>
            <ac:cxnSpMk id="12" creationId="{6982D936-9FE6-967B-0CA1-6ED5200B8F1E}"/>
          </ac:cxnSpMkLst>
        </pc:cxnChg>
        <pc:cxnChg chg="add del mod">
          <ac:chgData name="Fabrice Le Leannec" userId="a85ca242-9e1c-4cd3-8567-4cbd72e914bf" providerId="ADAL" clId="{B5E56D7E-5F9E-41D8-BD76-D3E2E3CBE222}" dt="2022-07-12T07:53:06.032" v="1505" actId="478"/>
          <ac:cxnSpMkLst>
            <pc:docMk/>
            <pc:sldMk cId="3455677913" sldId="632"/>
            <ac:cxnSpMk id="14" creationId="{0967F4B2-27EC-0BB1-8B6D-3A1BF095CB5A}"/>
          </ac:cxnSpMkLst>
        </pc:cxnChg>
        <pc:cxnChg chg="add del">
          <ac:chgData name="Fabrice Le Leannec" userId="a85ca242-9e1c-4cd3-8567-4cbd72e914bf" providerId="ADAL" clId="{B5E56D7E-5F9E-41D8-BD76-D3E2E3CBE222}" dt="2022-07-12T07:53:11.830" v="1507" actId="478"/>
          <ac:cxnSpMkLst>
            <pc:docMk/>
            <pc:sldMk cId="3455677913" sldId="632"/>
            <ac:cxnSpMk id="19" creationId="{C7D71AAD-C945-948F-2EAD-D64B4C7AF546}"/>
          </ac:cxnSpMkLst>
        </pc:cxnChg>
      </pc:sldChg>
      <pc:sldChg chg="addSp modSp new mod ord">
        <pc:chgData name="Fabrice Le Leannec" userId="a85ca242-9e1c-4cd3-8567-4cbd72e914bf" providerId="ADAL" clId="{B5E56D7E-5F9E-41D8-BD76-D3E2E3CBE222}" dt="2022-07-14T06:26:10.939" v="1948" actId="14734"/>
        <pc:sldMkLst>
          <pc:docMk/>
          <pc:sldMk cId="2990124046" sldId="633"/>
        </pc:sldMkLst>
        <pc:spChg chg="mod">
          <ac:chgData name="Fabrice Le Leannec" userId="a85ca242-9e1c-4cd3-8567-4cbd72e914bf" providerId="ADAL" clId="{B5E56D7E-5F9E-41D8-BD76-D3E2E3CBE222}" dt="2022-07-12T13:14:17.773" v="1748" actId="404"/>
          <ac:spMkLst>
            <pc:docMk/>
            <pc:sldMk cId="2990124046" sldId="633"/>
            <ac:spMk id="2" creationId="{E3754120-25A9-2A19-F28D-16C72C2B4015}"/>
          </ac:spMkLst>
        </pc:spChg>
        <pc:spChg chg="add mod">
          <ac:chgData name="Fabrice Le Leannec" userId="a85ca242-9e1c-4cd3-8567-4cbd72e914bf" providerId="ADAL" clId="{B5E56D7E-5F9E-41D8-BD76-D3E2E3CBE222}" dt="2022-07-12T13:15:49.103" v="1761" actId="1076"/>
          <ac:spMkLst>
            <pc:docMk/>
            <pc:sldMk cId="2990124046" sldId="633"/>
            <ac:spMk id="4" creationId="{4863A2EB-EEAD-8C16-83FC-A0533F661429}"/>
          </ac:spMkLst>
        </pc:spChg>
        <pc:graphicFrameChg chg="add mod modGraphic">
          <ac:chgData name="Fabrice Le Leannec" userId="a85ca242-9e1c-4cd3-8567-4cbd72e914bf" providerId="ADAL" clId="{B5E56D7E-5F9E-41D8-BD76-D3E2E3CBE222}" dt="2022-07-14T06:26:10.939" v="1948" actId="14734"/>
          <ac:graphicFrameMkLst>
            <pc:docMk/>
            <pc:sldMk cId="2990124046" sldId="633"/>
            <ac:graphicFrameMk id="5" creationId="{0FB30E65-38E4-E2E7-BDE4-9D67DD7B982B}"/>
          </ac:graphicFrameMkLst>
        </pc:graphicFrameChg>
      </pc:sldChg>
      <pc:sldChg chg="new del">
        <pc:chgData name="Fabrice Le Leannec" userId="a85ca242-9e1c-4cd3-8567-4cbd72e914bf" providerId="ADAL" clId="{B5E56D7E-5F9E-41D8-BD76-D3E2E3CBE222}" dt="2022-07-12T14:36:45.934" v="1766" actId="47"/>
        <pc:sldMkLst>
          <pc:docMk/>
          <pc:sldMk cId="3166037581" sldId="634"/>
        </pc:sldMkLst>
      </pc:sldChg>
      <pc:sldChg chg="delSp modSp add mod">
        <pc:chgData name="Fabrice Le Leannec" userId="a85ca242-9e1c-4cd3-8567-4cbd72e914bf" providerId="ADAL" clId="{B5E56D7E-5F9E-41D8-BD76-D3E2E3CBE222}" dt="2022-07-14T06:18:07.618" v="1946"/>
        <pc:sldMkLst>
          <pc:docMk/>
          <pc:sldMk cId="563655501" sldId="635"/>
        </pc:sldMkLst>
        <pc:spChg chg="mod">
          <ac:chgData name="Fabrice Le Leannec" userId="a85ca242-9e1c-4cd3-8567-4cbd72e914bf" providerId="ADAL" clId="{B5E56D7E-5F9E-41D8-BD76-D3E2E3CBE222}" dt="2022-07-12T14:36:52.748" v="1783" actId="20577"/>
          <ac:spMkLst>
            <pc:docMk/>
            <pc:sldMk cId="563655501" sldId="635"/>
            <ac:spMk id="2" creationId="{928B3EC4-6EA9-41CB-BD81-BEC54D15C82E}"/>
          </ac:spMkLst>
        </pc:spChg>
        <pc:spChg chg="mod">
          <ac:chgData name="Fabrice Le Leannec" userId="a85ca242-9e1c-4cd3-8567-4cbd72e914bf" providerId="ADAL" clId="{B5E56D7E-5F9E-41D8-BD76-D3E2E3CBE222}" dt="2022-07-14T06:18:07.618" v="1946"/>
          <ac:spMkLst>
            <pc:docMk/>
            <pc:sldMk cId="563655501" sldId="635"/>
            <ac:spMk id="3" creationId="{4739B8A9-D6AD-4336-B214-5D890937A24B}"/>
          </ac:spMkLst>
        </pc:spChg>
        <pc:picChg chg="del">
          <ac:chgData name="Fabrice Le Leannec" userId="a85ca242-9e1c-4cd3-8567-4cbd72e914bf" providerId="ADAL" clId="{B5E56D7E-5F9E-41D8-BD76-D3E2E3CBE222}" dt="2022-07-12T14:36:54.879" v="1784" actId="478"/>
          <ac:picMkLst>
            <pc:docMk/>
            <pc:sldMk cId="563655501" sldId="635"/>
            <ac:picMk id="11" creationId="{8CE7661A-83F7-D367-C818-59E9AFDE39D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A9D5B87-F48F-467D-8316-6F67632ED6B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7BCF97-9189-4C05-9F87-23A3F2332CF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5F3602-E4F2-40AA-BB5D-2B017FE547C4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0E993E-D230-4635-BE24-A7C7940B685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B85808-49E4-4ED9-B30D-F66439F47A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DAE8A-BC92-4234-8B39-F27B914E4EE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337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7/14/2022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flip="none" rotWithShape="1">
          <a:gsLst>
            <a:gs pos="86000">
              <a:srgbClr val="FFB685">
                <a:alpha val="75000"/>
              </a:srgbClr>
            </a:gs>
            <a:gs pos="64000">
              <a:srgbClr val="FFDCC5">
                <a:alpha val="40000"/>
              </a:srgbClr>
            </a:gs>
            <a:gs pos="38000">
              <a:schemeClr val="bg1"/>
            </a:gs>
            <a:gs pos="100000">
              <a:srgbClr val="FF761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066799" y="2503554"/>
            <a:ext cx="10058400" cy="1850891"/>
          </a:xfrm>
        </p:spPr>
        <p:txBody>
          <a:bodyPr anchor="ctr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3575" y="4949911"/>
            <a:ext cx="7404847" cy="1149675"/>
          </a:xfrm>
        </p:spPr>
        <p:txBody>
          <a:bodyPr lIns="91440" rIns="91440">
            <a:normAutofit/>
          </a:bodyPr>
          <a:lstStyle>
            <a:lvl1pPr marL="0" indent="0" algn="ctr">
              <a:buNone/>
              <a:defRPr sz="3200" i="0" cap="all" spc="20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9" name="矩形 16">
            <a:extLst>
              <a:ext uri="{FF2B5EF4-FFF2-40B4-BE49-F238E27FC236}">
                <a16:creationId xmlns:a16="http://schemas.microsoft.com/office/drawing/2014/main" id="{C238DDC1-55F6-44F2-9279-4D27C5211E97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7619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27274D0-C478-4DB6-B14C-4ABA0801F40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90" y="336457"/>
            <a:ext cx="1397220" cy="17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矩形 16">
            <a:extLst>
              <a:ext uri="{FF2B5EF4-FFF2-40B4-BE49-F238E27FC236}">
                <a16:creationId xmlns:a16="http://schemas.microsoft.com/office/drawing/2014/main" id="{143429F2-D541-43C9-9B6C-A48577D2C57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幻灯片编号">
            <a:extLst>
              <a:ext uri="{FF2B5EF4-FFF2-40B4-BE49-F238E27FC236}">
                <a16:creationId xmlns:a16="http://schemas.microsoft.com/office/drawing/2014/main" id="{BEC53EF5-6451-460A-8E8E-0CA5039EB982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C1E24205-50E2-4A05-ABCA-009EF8D053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506" y="116542"/>
            <a:ext cx="11030174" cy="722623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2pPr>
            <a:lvl3pPr>
              <a:defRPr sz="2000">
                <a:latin typeface="+mn-lt"/>
              </a:defRPr>
            </a:lvl3pPr>
            <a:lvl4pPr>
              <a:defRPr sz="1800">
                <a:latin typeface="+mn-lt"/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8EAC6922-795E-4BB6-9976-CA3B373D92FA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gradFill>
          <a:gsLst>
            <a:gs pos="72000">
              <a:srgbClr val="FFEBDD"/>
            </a:gs>
            <a:gs pos="41000">
              <a:schemeClr val="bg1"/>
            </a:gs>
            <a:gs pos="100000">
              <a:srgbClr val="FF9953"/>
            </a:gs>
          </a:gsLst>
          <a:lin ang="7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328" y="422609"/>
            <a:ext cx="10870603" cy="1629225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5400" b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931" y="2275444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cxnSp>
        <p:nvCxnSpPr>
          <p:cNvPr id="9" name="Straight Connector 8"/>
          <p:cNvCxnSpPr>
            <a:cxnSpLocks/>
          </p:cNvCxnSpPr>
          <p:nvPr/>
        </p:nvCxnSpPr>
        <p:spPr>
          <a:xfrm>
            <a:off x="372931" y="2164976"/>
            <a:ext cx="10870603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16">
            <a:extLst>
              <a:ext uri="{FF2B5EF4-FFF2-40B4-BE49-F238E27FC236}">
                <a16:creationId xmlns:a16="http://schemas.microsoft.com/office/drawing/2014/main" id="{6214F692-E04F-45DC-A997-ECBB4ECD6FDB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6660E38D-5E03-4FF1-A608-F304CACBF5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0659" y="1187865"/>
            <a:ext cx="5694380" cy="4681229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19" y="1187866"/>
            <a:ext cx="5633421" cy="4681230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ABAE451F-BE1F-434F-8FDE-BB1DB04FA6C8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34353"/>
            <a:ext cx="557784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339788"/>
            <a:ext cx="557784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566928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4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5669280" cy="3620746"/>
          </a:xfrm>
        </p:spPr>
        <p:txBody>
          <a:bodyPr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ea typeface="Arial Unicode MS" panose="020B0604020202020204"/>
              </a:defRPr>
            </a:lvl2pPr>
            <a:lvl3pPr>
              <a:defRPr>
                <a:ea typeface="Arial Unicode MS" panose="020B0604020202020204"/>
              </a:defRPr>
            </a:lvl3pPr>
            <a:lvl4pPr>
              <a:defRPr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8BAC526-C427-4827-8229-E9C733331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2" name="幻灯片编号">
            <a:extLst>
              <a:ext uri="{FF2B5EF4-FFF2-40B4-BE49-F238E27FC236}">
                <a16:creationId xmlns:a16="http://schemas.microsoft.com/office/drawing/2014/main" id="{26F98CB0-EFCB-4CD4-A86C-C5706ED56359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AC6D51D2-C549-4579-B851-306D47A2E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7" name="幻灯片编号">
            <a:extLst>
              <a:ext uri="{FF2B5EF4-FFF2-40B4-BE49-F238E27FC236}">
                <a16:creationId xmlns:a16="http://schemas.microsoft.com/office/drawing/2014/main" id="{C05F180D-37B7-4287-9D53-17C3B76F9427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39258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8381E0D2-9DE5-4F3B-99C9-F7D61449054D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幻灯片编号">
            <a:extLst>
              <a:ext uri="{FF2B5EF4-FFF2-40B4-BE49-F238E27FC236}">
                <a16:creationId xmlns:a16="http://schemas.microsoft.com/office/drawing/2014/main" id="{471428E6-486D-415E-86E9-97B4CEB52764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0766D7F-247F-4494-AD5A-9217EB136F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16">
            <a:extLst>
              <a:ext uri="{FF2B5EF4-FFF2-40B4-BE49-F238E27FC236}">
                <a16:creationId xmlns:a16="http://schemas.microsoft.com/office/drawing/2014/main" id="{71B7A3D6-CB65-4C97-B8BE-E5872AF69941}"/>
              </a:ext>
            </a:extLst>
          </p:cNvPr>
          <p:cNvSpPr/>
          <p:nvPr userDrawn="1"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                                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rgbClr val="BD5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>
            <a:lvl1pPr>
              <a:defRPr sz="2800" b="1"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  <a:ea typeface="Arial Unicode MS" panose="020B0604020202020204"/>
              </a:defRPr>
            </a:lvl2pPr>
            <a:lvl3pPr>
              <a:defRPr sz="2000">
                <a:ea typeface="Arial Unicode MS" panose="020B0604020202020204"/>
              </a:defRPr>
            </a:lvl3pPr>
            <a:lvl4pPr>
              <a:defRPr sz="1800">
                <a:ea typeface="Arial Unicode MS" panose="020B0604020202020204"/>
              </a:defRPr>
            </a:lvl4pPr>
            <a:lvl5pPr>
              <a:defRPr>
                <a:ea typeface="Arial Unicode MS" panose="020B0604020202020204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 b="1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3BA75596-6051-49F7-BA89-BDF42A355992}"/>
              </a:ext>
            </a:extLst>
          </p:cNvPr>
          <p:cNvSpPr txBox="1">
            <a:spLocks noGrp="1"/>
          </p:cNvSpPr>
          <p:nvPr>
            <p:ph type="sldNum" sz="quarter" idx="10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854B8E81-B3C3-4F18-B92F-5B702B54A2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772B0354-F662-4949-8154-16B0E141B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856" y="116545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8" name="幻灯片编号">
            <a:extLst>
              <a:ext uri="{FF2B5EF4-FFF2-40B4-BE49-F238E27FC236}">
                <a16:creationId xmlns:a16="http://schemas.microsoft.com/office/drawing/2014/main" id="{4581C19D-DF69-48CE-96AA-B58D9B3D6201}"/>
              </a:ext>
            </a:extLst>
          </p:cNvPr>
          <p:cNvSpPr txBox="1">
            <a:spLocks noGrp="1"/>
          </p:cNvSpPr>
          <p:nvPr>
            <p:ph type="sldNum" sz="quarter" idx="2"/>
          </p:nvPr>
        </p:nvSpPr>
        <p:spPr>
          <a:xfrm>
            <a:off x="10575175" y="6528500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/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914" y="34022"/>
            <a:ext cx="11275404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</p:txBody>
      </p:sp>
      <p:sp>
        <p:nvSpPr>
          <p:cNvPr id="17" name="矩形 16"/>
          <p:cNvSpPr/>
          <p:nvPr/>
        </p:nvSpPr>
        <p:spPr>
          <a:xfrm>
            <a:off x="0" y="6596390"/>
            <a:ext cx="12192000" cy="261610"/>
          </a:xfrm>
          <a:prstGeom prst="rect">
            <a:avLst/>
          </a:prstGeom>
          <a:solidFill>
            <a:srgbClr val="FF8633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100" b="1" cap="all">
                <a:solidFill>
                  <a:prstClr val="black"/>
                </a:solidFill>
              </a:rPr>
              <a:t>小米集团技术委员会 </a:t>
            </a:r>
            <a:r>
              <a:rPr lang="en-US" altLang="zh-CN" sz="1100" b="1" cap="all">
                <a:solidFill>
                  <a:prstClr val="black"/>
                </a:solidFill>
              </a:rPr>
              <a:t>- </a:t>
            </a:r>
            <a:r>
              <a:rPr lang="zh-CN" altLang="en-US" sz="1100" b="1" cap="all">
                <a:solidFill>
                  <a:prstClr val="black"/>
                </a:solidFill>
              </a:rPr>
              <a:t>标准与新技术部  </a:t>
            </a:r>
            <a:r>
              <a:rPr kumimoji="0" lang="en-US" altLang="zh-CN" sz="1100" b="1" i="0" u="none" strike="noStrike" kern="1200" cap="all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2021,  all rights reserved</a:t>
            </a:r>
            <a:endParaRPr kumimoji="0" lang="zh-CN" altLang="en-US" sz="1100" b="1" i="0" u="none" strike="noStrike" kern="1200" cap="all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id="{EF6486CC-A419-47DB-AE97-687783F97157}"/>
              </a:ext>
            </a:extLst>
          </p:cNvPr>
          <p:cNvCxnSpPr/>
          <p:nvPr userDrawn="1"/>
        </p:nvCxnSpPr>
        <p:spPr>
          <a:xfrm>
            <a:off x="0" y="797437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幻灯片编号">
            <a:extLst>
              <a:ext uri="{FF2B5EF4-FFF2-40B4-BE49-F238E27FC236}">
                <a16:creationId xmlns:a16="http://schemas.microsoft.com/office/drawing/2014/main" id="{AEF8560A-07C1-48B1-A51C-2CC6DC5A4F3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0575175" y="6517742"/>
            <a:ext cx="1312025" cy="382884"/>
          </a:xfrm>
          <a:prstGeom prst="rect">
            <a:avLst/>
          </a:prstGeom>
        </p:spPr>
        <p:txBody>
          <a:bodyPr/>
          <a:lstStyle>
            <a:lvl1pPr algn="r">
              <a:defRPr b="1">
                <a:solidFill>
                  <a:schemeClr val="bg1"/>
                </a:solidFill>
              </a:defRPr>
            </a:lvl1pPr>
          </a:lstStyle>
          <a:p>
            <a:fld id="{86CB4B4D-7CA3-9044-876B-883B54F8677D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04083B96-F9BE-45E6-BCE1-56F5EDC97DD8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800" b="1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400" kern="1200">
          <a:solidFill>
            <a:schemeClr val="tx1">
              <a:lumMod val="85000"/>
              <a:lumOff val="1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/>
          <a:ea typeface="Arial Unicode MS" panose="020B0604020202020204"/>
          <a:cs typeface="Arial Unicode MS" panose="020B0604020202020204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6900611D-ACE0-4E45-85F2-9583AFB5FE9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JVET-AA0097</a:t>
            </a:r>
            <a:br>
              <a:rPr lang="en-GB" dirty="0"/>
            </a:br>
            <a:r>
              <a:rPr lang="en-GB" dirty="0"/>
              <a:t>ECM fix for block-level out-of-bound checking</a:t>
            </a:r>
          </a:p>
        </p:txBody>
      </p:sp>
      <p:sp>
        <p:nvSpPr>
          <p:cNvPr id="6" name="Sous-titre 5">
            <a:extLst>
              <a:ext uri="{FF2B5EF4-FFF2-40B4-BE49-F238E27FC236}">
                <a16:creationId xmlns:a16="http://schemas.microsoft.com/office/drawing/2014/main" id="{BB1CC588-877F-423C-A18E-C3465615A1D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F.Le</a:t>
            </a:r>
            <a:r>
              <a:rPr lang="en-GB" dirty="0"/>
              <a:t> Léannec, </a:t>
            </a:r>
            <a:r>
              <a:rPr lang="en-GB" dirty="0" err="1"/>
              <a:t>P.Andrivon</a:t>
            </a:r>
            <a:r>
              <a:rPr lang="en-GB" dirty="0"/>
              <a:t>, M. Radosavljević</a:t>
            </a:r>
          </a:p>
        </p:txBody>
      </p:sp>
    </p:spTree>
    <p:extLst>
      <p:ext uri="{BB962C8B-B14F-4D97-AF65-F5344CB8AC3E}">
        <p14:creationId xmlns:p14="http://schemas.microsoft.com/office/powerpoint/2010/main" val="822804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Observation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036" y="1201207"/>
            <a:ext cx="11445164" cy="4898777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US" dirty="0"/>
              <a:t>Enhanced bi-prediction was adopted in previous meting (JVET-Z0136)</a:t>
            </a:r>
          </a:p>
          <a:p>
            <a:pPr marL="444500" indent="-444500"/>
            <a:endParaRPr lang="en-US" dirty="0"/>
          </a:p>
          <a:p>
            <a:pPr marL="444500" indent="-444500"/>
            <a:endParaRPr lang="en-US" dirty="0"/>
          </a:p>
          <a:p>
            <a:pPr marL="444500" indent="-444500"/>
            <a:endParaRPr lang="en-US" dirty="0"/>
          </a:p>
          <a:p>
            <a:pPr marL="444500" indent="-444500"/>
            <a:endParaRPr lang="en-US" dirty="0"/>
          </a:p>
          <a:p>
            <a:pPr marL="444500" indent="-444500"/>
            <a:endParaRPr lang="en-US" dirty="0"/>
          </a:p>
          <a:p>
            <a:pPr marL="444500" indent="-444500"/>
            <a:r>
              <a:rPr lang="en-US" dirty="0"/>
              <a:t>Principle: </a:t>
            </a:r>
          </a:p>
          <a:p>
            <a:pPr marL="737108" lvl="1" indent="-444500"/>
            <a:r>
              <a:rPr lang="en-US" dirty="0"/>
              <a:t>In case of out-of-bound (OOB) reference block, OOB prediction samples are not used</a:t>
            </a:r>
          </a:p>
          <a:p>
            <a:pPr marL="919988" lvl="2" indent="-444500"/>
            <a:r>
              <a:rPr lang="en-US" dirty="0"/>
              <a:t>In  case of OOB predictor in one ref. picture, bi-prediction is replaced by </a:t>
            </a:r>
            <a:r>
              <a:rPr lang="en-US" dirty="0" err="1"/>
              <a:t>uni</a:t>
            </a:r>
            <a:r>
              <a:rPr lang="en-US" dirty="0"/>
              <a:t>-pred with non-OOB predictor in other ref. picture.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2</a:t>
            </a:fld>
            <a:endParaRPr lang="fr-FR"/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8CE7661A-83F7-D367-C818-59E9AFDE39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9271" y="1695870"/>
            <a:ext cx="4505999" cy="29293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9042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OOB detection in ECM-5.0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36555" y="935970"/>
                <a:ext cx="11030174" cy="2583015"/>
              </a:xfrm>
            </p:spPr>
            <p:txBody>
              <a:bodyPr wrap="square" anchor="t">
                <a:spAutoFit/>
              </a:bodyPr>
              <a:lstStyle/>
              <a:p>
                <a:pPr marL="444500" indent="-444500"/>
                <a:r>
                  <a:rPr lang="en-GB" sz="2400" dirty="0"/>
                  <a:t>Prediction sample considered OOB if</a:t>
                </a:r>
                <a:r>
                  <a:rPr lang="en-US" sz="2400" dirty="0"/>
                  <a:t>:</a:t>
                </a:r>
              </a:p>
              <a:p>
                <a:pPr marL="895350" lvl="1" indent="0">
                  <a:buNone/>
                </a:pPr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</m:sSub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sSubSup>
                      <m:sSubSup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𝑀𝑣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𝐿𝑥</m:t>
                        </m:r>
                      </m:sup>
                    </m:sSubSup>
                  </m:oMath>
                </a14:m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)&gt;(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𝑅𝑖𝑔h𝑡𝐵𝑑𝑟𝑦</m:t>
                        </m:r>
                      </m:sub>
                    </m:sSub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+</a:t>
                </a:r>
                <a:r>
                  <a:rPr lang="en-CA" sz="1400" i="1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half_pixel</a:t>
                </a: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</a:t>
                </a:r>
                <a:endParaRPr lang="en-GB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92608" lvl="1" indent="0">
                  <a:buNone/>
                </a:pPr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OR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</m:sSub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sSubSup>
                      <m:sSubSup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𝑀𝑣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𝐿𝑥</m:t>
                        </m:r>
                      </m:sup>
                    </m:sSubSup>
                  </m:oMath>
                </a14:m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)&lt;(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𝐿𝑒𝑓𝑡𝐵𝑑𝑟𝑦</m:t>
                        </m:r>
                      </m:sub>
                    </m:sSub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- </a:t>
                </a:r>
                <a:r>
                  <a:rPr lang="en-CA" sz="1400" i="1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half_pixel</a:t>
                </a: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</a:t>
                </a:r>
                <a:endParaRPr lang="en-GB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92608" lvl="1" indent="0">
                  <a:buNone/>
                </a:pPr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OR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</m:sSub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sSubSup>
                      <m:sSubSup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𝑀𝑣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𝐿𝑥</m:t>
                        </m:r>
                      </m:sup>
                    </m:sSubSup>
                  </m:oMath>
                </a14:m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)&gt;(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𝐵𝑜𝑡𝑡𝑜𝑚𝐵𝑑𝑟𝑦</m:t>
                        </m:r>
                      </m:sub>
                    </m:sSub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+ </a:t>
                </a:r>
                <a:r>
                  <a:rPr lang="en-CA" sz="1400" i="1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half_pixel</a:t>
                </a: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</a:t>
                </a:r>
                <a:endParaRPr lang="en-GB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92608" lvl="1" indent="0">
                  <a:buNone/>
                </a:pPr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OR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</m:sSub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sSubSup>
                      <m:sSubSup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𝑀𝑣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𝐿𝑥</m:t>
                        </m:r>
                      </m:sup>
                    </m:sSubSup>
                  </m:oMath>
                </a14:m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)&lt;(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𝑇𝑜𝑝𝐵𝑑𝑟𝑦</m:t>
                        </m:r>
                      </m:sub>
                    </m:sSub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- </a:t>
                </a:r>
                <a:r>
                  <a:rPr lang="en-CA" sz="1400" i="1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half_pixel</a:t>
                </a: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</a:t>
                </a:r>
                <a:endParaRPr lang="en-CA" sz="16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442913" indent="-442913">
                  <a:spcAft>
                    <a:spcPts val="1200"/>
                  </a:spcAft>
                </a:pPr>
                <a:r>
                  <a:rPr lang="en-GB" sz="2400" dirty="0"/>
                  <a:t>Block-level OOB check to avoid useless sample-based process during bi-pred</a:t>
                </a:r>
              </a:p>
              <a:p>
                <a:pPr marL="292608" lvl="1" indent="0">
                  <a:buNone/>
                </a:pPr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6555" y="935970"/>
                <a:ext cx="11030174" cy="2583015"/>
              </a:xfrm>
              <a:blipFill>
                <a:blip r:embed="rId2"/>
                <a:stretch>
                  <a:fillRect l="-1547" t="-33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3</a:t>
            </a:fld>
            <a:endParaRPr lang="fr-FR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CE9B0016-3238-6E22-9303-15621FF820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0429315"/>
              </p:ext>
            </p:extLst>
          </p:nvPr>
        </p:nvGraphicFramePr>
        <p:xfrm>
          <a:off x="631155" y="3222720"/>
          <a:ext cx="5937250" cy="1485900"/>
        </p:xfrm>
        <a:graphic>
          <a:graphicData uri="http://schemas.openxmlformats.org/drawingml/2006/table">
            <a:tbl>
              <a:tblPr firstRow="1" firstCol="1" bandRow="1"/>
              <a:tblGrid>
                <a:gridCol w="5937250">
                  <a:extLst>
                    <a:ext uri="{9D8B030D-6E8A-4147-A177-3AD203B41FA5}">
                      <a16:colId xmlns:a16="http://schemas.microsoft.com/office/drawing/2014/main" val="6508211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</a:t>
                      </a:r>
                      <a:r>
                        <a:rPr lang="en-GB" sz="950" dirty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int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= (</a:t>
                      </a:r>
                      <a:r>
                        <a:rPr lang="en-GB" sz="950" dirty="0" err="1">
                          <a:solidFill>
                            <a:srgbClr val="80808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pos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.x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&lt;&lt; MV_FRACTIONAL_BITS_INTERNAL) + </a:t>
                      </a:r>
                      <a:r>
                        <a:rPr lang="en-GB" sz="950" dirty="0" err="1">
                          <a:solidFill>
                            <a:srgbClr val="80808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rcMv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.getHor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();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</a:t>
                      </a:r>
                      <a:r>
                        <a:rPr lang="en-GB" sz="950" dirty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int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offsetY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= (</a:t>
                      </a:r>
                      <a:r>
                        <a:rPr lang="en-GB" sz="950" dirty="0" err="1">
                          <a:solidFill>
                            <a:srgbClr val="80808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pos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.y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&lt;&lt; MV_FRACTIONAL_BITS_INTERNAL) + </a:t>
                      </a:r>
                      <a:r>
                        <a:rPr lang="en-GB" sz="950" dirty="0" err="1">
                          <a:solidFill>
                            <a:srgbClr val="80808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rcMv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.getVer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();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</a:t>
                      </a:r>
                      <a:r>
                        <a:rPr lang="en-GB" sz="950" dirty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bool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isOOB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= </a:t>
                      </a:r>
                      <a:r>
                        <a:rPr lang="en-GB" sz="950" dirty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false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;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</a:t>
                      </a:r>
                      <a:r>
                        <a:rPr lang="en-GB" sz="950" dirty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if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( 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&lt;=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horMin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     || ((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+ 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size.width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&lt;&lt; MV_FRACTIONAL_BITS_INTERNAL) - 1) &gt;=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horMax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     || 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offsetY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&lt;=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verMin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     || ((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offsetY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+ 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size.height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&lt;&lt; MV_FRACTIONAL_BITS_INTERNAL) - 1) &gt;=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verMax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))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{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 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isOOB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= </a:t>
                      </a:r>
                      <a:r>
                        <a:rPr lang="en-GB" sz="950" dirty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true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;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}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41148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6B0A0A4E-A37A-2014-FC1D-9448A3D2B943}"/>
                  </a:ext>
                </a:extLst>
              </p:cNvPr>
              <p:cNvSpPr txBox="1"/>
              <p:nvPr/>
            </p:nvSpPr>
            <p:spPr>
              <a:xfrm>
                <a:off x="6863005" y="3429000"/>
                <a:ext cx="3974968" cy="8901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342900" lvl="0" indent="-342900" algn="just" hangingPunct="0">
                  <a:spcBef>
                    <a:spcPts val="680"/>
                  </a:spcBef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GB" sz="1200" i="1" smtClean="0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h𝑜𝑟𝑀𝑖𝑛</m:t>
                        </m:r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 =</m:t>
                        </m:r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𝐿𝑒𝑓𝑡𝐵𝑑𝑟𝑦</m:t>
                        </m:r>
                      </m:sub>
                    </m:sSub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−</m:t>
                    </m:r>
                    <m:r>
                      <a:rPr lang="en-CA" sz="1200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 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h𝑎𝑙𝑓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_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𝑝𝑖𝑥𝑒𝑙</m:t>
                    </m:r>
                  </m:oMath>
                </a14:m>
                <a:endParaRPr lang="en-GB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 hangingPunct="0"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𝑣𝑒𝑟𝑀𝑖𝑛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 </m:t>
                    </m:r>
                    <m:sSub>
                      <m:sSubPr>
                        <m:ctrlPr>
                          <a:rPr lang="en-GB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𝑇𝑜𝑝𝐵𝑑𝑟𝑦</m:t>
                        </m:r>
                      </m:sub>
                    </m:sSub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−</m:t>
                    </m:r>
                  </m:oMath>
                </a14:m>
                <a:r>
                  <a:rPr lang="en-CA" sz="12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h𝑎𝑙𝑓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_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𝑝𝑖𝑥𝑒𝑙</m:t>
                    </m:r>
                  </m:oMath>
                </a14:m>
                <a:endParaRPr lang="en-GB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 hangingPunct="0"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h𝑜𝑟𝑀𝑎𝑥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=</m:t>
                    </m:r>
                    <m:sSub>
                      <m:sSubPr>
                        <m:ctrlPr>
                          <a:rPr lang="en-GB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𝑅𝑖𝑔h𝑡𝐵𝑑𝑟𝑦</m:t>
                        </m:r>
                      </m:sub>
                    </m:sSub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 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h𝑎𝑙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_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𝑝𝑖𝑥𝑒𝑙</m:t>
                    </m:r>
                  </m:oMath>
                </a14:m>
                <a:endParaRPr lang="en-GB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342900" lvl="0" indent="-342900" algn="just" hangingPunct="0">
                  <a:buFont typeface="Times New Roman" panose="02020603050405020304" pitchFamily="18" charset="0"/>
                  <a:buChar char="-"/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𝑣𝑒𝑟𝑀𝑎𝑥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=</m:t>
                    </m:r>
                    <m:sSub>
                      <m:sSubPr>
                        <m:ctrlPr>
                          <a:rPr lang="en-GB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2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𝐵𝑜𝑡𝑡𝑜𝑚𝐵𝑑𝑟𝑦</m:t>
                        </m:r>
                      </m:sub>
                    </m:sSub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h𝑎𝑙𝑓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_</m:t>
                    </m:r>
                    <m:r>
                      <a:rPr lang="en-CA" sz="12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𝑝𝑖𝑥𝑒𝑙</m:t>
                    </m:r>
                  </m:oMath>
                </a14:m>
                <a:endParaRPr lang="en-GB" sz="12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6B0A0A4E-A37A-2014-FC1D-9448A3D2B9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3005" y="3429000"/>
                <a:ext cx="3974968" cy="890115"/>
              </a:xfrm>
              <a:prstGeom prst="rect">
                <a:avLst/>
              </a:prstGeom>
              <a:blipFill>
                <a:blip r:embed="rId3"/>
                <a:stretch>
                  <a:fillRect b="-685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09397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OOB detection in ECM-5.0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36555" y="935970"/>
                <a:ext cx="11030174" cy="2583015"/>
              </a:xfrm>
            </p:spPr>
            <p:txBody>
              <a:bodyPr wrap="square" anchor="t">
                <a:spAutoFit/>
              </a:bodyPr>
              <a:lstStyle/>
              <a:p>
                <a:pPr marL="444500" indent="-444500"/>
                <a:r>
                  <a:rPr lang="en-GB" sz="2400" dirty="0"/>
                  <a:t>Prediction sample considered OOB if</a:t>
                </a:r>
                <a:r>
                  <a:rPr lang="en-US" sz="2400" dirty="0"/>
                  <a:t>:</a:t>
                </a:r>
              </a:p>
              <a:p>
                <a:pPr marL="895350" lvl="1" indent="0">
                  <a:buNone/>
                </a:pPr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</m:sSub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sSubSup>
                      <m:sSubSup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𝑀𝑣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𝐿𝑥</m:t>
                        </m:r>
                      </m:sup>
                    </m:sSubSup>
                  </m:oMath>
                </a14:m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)&gt;(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𝑅𝑖𝑔h𝑡𝐵𝑑𝑟𝑦</m:t>
                        </m:r>
                      </m:sub>
                    </m:sSub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+</a:t>
                </a:r>
                <a:r>
                  <a:rPr lang="en-CA" sz="1400" i="1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half_pixel</a:t>
                </a: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</a:t>
                </a:r>
                <a:endParaRPr lang="en-GB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92608" lvl="1" indent="0">
                  <a:buNone/>
                </a:pPr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OR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</m:sSub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sSubSup>
                      <m:sSubSup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𝑀𝑣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𝑥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𝐿𝑥</m:t>
                        </m:r>
                      </m:sup>
                    </m:sSubSup>
                  </m:oMath>
                </a14:m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)&lt;(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𝐿𝑒𝑓𝑡𝐵𝑑𝑟𝑦</m:t>
                        </m:r>
                      </m:sub>
                    </m:sSub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- </a:t>
                </a:r>
                <a:r>
                  <a:rPr lang="en-CA" sz="1400" i="1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half_pixel</a:t>
                </a: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</a:t>
                </a:r>
                <a:endParaRPr lang="en-GB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92608" lvl="1" indent="0">
                  <a:buNone/>
                </a:pPr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OR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</m:sSub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sSubSup>
                      <m:sSubSup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𝑀𝑣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𝐿𝑥</m:t>
                        </m:r>
                      </m:sup>
                    </m:sSubSup>
                  </m:oMath>
                </a14:m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)&gt;(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𝐵𝑜𝑡𝑡𝑜𝑚𝐵𝑑𝑟𝑦</m:t>
                        </m:r>
                      </m:sub>
                    </m:sSub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+ </a:t>
                </a:r>
                <a:r>
                  <a:rPr lang="en-CA" sz="1400" i="1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half_pixel</a:t>
                </a: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</a:t>
                </a:r>
                <a:endParaRPr lang="en-GB" sz="14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marL="292608" lvl="1" indent="0">
                  <a:buNone/>
                </a:pPr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	OR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</m:sSub>
                    <m:r>
                      <a:rPr lang="en-CA" sz="1400" i="1">
                        <a:effectLst/>
                        <a:latin typeface="Cambria Math" panose="02040503050406030204" pitchFamily="18" charset="0"/>
                        <a:ea typeface="SimSun" panose="02010600030101010101" pitchFamily="2" charset="-122"/>
                      </a:rPr>
                      <m:t>+</m:t>
                    </m:r>
                    <m:sSubSup>
                      <m:sSubSup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Sup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𝑀𝑣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_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𝑦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𝑖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,</m:t>
                        </m:r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𝑗</m:t>
                        </m:r>
                      </m:sub>
                      <m:sup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𝐿𝑥</m:t>
                        </m:r>
                      </m:sup>
                    </m:sSubSup>
                  </m:oMath>
                </a14:m>
                <a:r>
                  <a:rPr lang="en-GB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)&lt;(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</m:ctrlPr>
                      </m:sSubPr>
                      <m:e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𝑃𝑜𝑠</m:t>
                        </m:r>
                      </m:e>
                      <m:sub>
                        <m:r>
                          <a:rPr lang="en-CA" sz="1400" i="1">
                            <a:effectLst/>
                            <a:latin typeface="Cambria Math" panose="02040503050406030204" pitchFamily="18" charset="0"/>
                            <a:ea typeface="SimSun" panose="02010600030101010101" pitchFamily="2" charset="-122"/>
                          </a:rPr>
                          <m:t>𝑇𝑜𝑝𝐵𝑑𝑟𝑦</m:t>
                        </m:r>
                      </m:sub>
                    </m:sSub>
                  </m:oMath>
                </a14:m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- </a:t>
                </a:r>
                <a:r>
                  <a:rPr lang="en-CA" sz="1400" i="1" dirty="0" err="1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half_pixel</a:t>
                </a:r>
                <a:r>
                  <a:rPr lang="en-CA" sz="1400" dirty="0">
                    <a:effectLst/>
                    <a:latin typeface="Times New Roman" panose="02020603050405020304" pitchFamily="18" charset="0"/>
                    <a:ea typeface="SimSun" panose="02010600030101010101" pitchFamily="2" charset="-122"/>
                  </a:rPr>
                  <a:t>)</a:t>
                </a:r>
                <a:endParaRPr lang="en-CA" sz="1600" dirty="0">
                  <a:latin typeface="Times New Roman" panose="02020603050405020304" pitchFamily="18" charset="0"/>
                  <a:ea typeface="SimSun" panose="02010600030101010101" pitchFamily="2" charset="-122"/>
                </a:endParaRPr>
              </a:p>
              <a:p>
                <a:pPr marL="442913" indent="-442913">
                  <a:spcAft>
                    <a:spcPts val="1200"/>
                  </a:spcAft>
                </a:pPr>
                <a:r>
                  <a:rPr lang="en-GB" sz="2400" dirty="0"/>
                  <a:t>Block-level OOB check to avoid useless sample-based process during bi-pred</a:t>
                </a:r>
              </a:p>
              <a:p>
                <a:pPr marL="292608" lvl="1" indent="0">
                  <a:buNone/>
                </a:pPr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739B8A9-D6AD-4336-B214-5D890937A2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36555" y="935970"/>
                <a:ext cx="11030174" cy="2583015"/>
              </a:xfrm>
              <a:blipFill>
                <a:blip r:embed="rId2"/>
                <a:stretch>
                  <a:fillRect l="-1547" t="-33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4</a:t>
            </a:fld>
            <a:endParaRPr lang="fr-FR" dirty="0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CE9B0016-3238-6E22-9303-15621FF820F9}"/>
              </a:ext>
            </a:extLst>
          </p:cNvPr>
          <p:cNvGraphicFramePr>
            <a:graphicFrameLocks noGrp="1"/>
          </p:cNvGraphicFramePr>
          <p:nvPr/>
        </p:nvGraphicFramePr>
        <p:xfrm>
          <a:off x="631155" y="3222720"/>
          <a:ext cx="5937250" cy="1485900"/>
        </p:xfrm>
        <a:graphic>
          <a:graphicData uri="http://schemas.openxmlformats.org/drawingml/2006/table">
            <a:tbl>
              <a:tblPr firstRow="1" firstCol="1" bandRow="1"/>
              <a:tblGrid>
                <a:gridCol w="5937250">
                  <a:extLst>
                    <a:ext uri="{9D8B030D-6E8A-4147-A177-3AD203B41FA5}">
                      <a16:colId xmlns:a16="http://schemas.microsoft.com/office/drawing/2014/main" val="6508211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   </a:t>
                      </a:r>
                      <a:r>
                        <a:rPr lang="en-GB" sz="950" dirty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int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= (</a:t>
                      </a:r>
                      <a:r>
                        <a:rPr lang="en-GB" sz="950" dirty="0" err="1">
                          <a:solidFill>
                            <a:srgbClr val="80808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pos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.x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&lt;&lt; MV_FRACTIONAL_BITS_INTERNAL) + </a:t>
                      </a:r>
                      <a:r>
                        <a:rPr lang="en-GB" sz="950" dirty="0" err="1">
                          <a:solidFill>
                            <a:srgbClr val="80808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rcMv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.getHor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();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</a:t>
                      </a:r>
                      <a:r>
                        <a:rPr lang="en-GB" sz="950" dirty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int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offsetY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= (</a:t>
                      </a:r>
                      <a:r>
                        <a:rPr lang="en-GB" sz="950" dirty="0" err="1">
                          <a:solidFill>
                            <a:srgbClr val="80808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pos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.y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&lt;&lt; MV_FRACTIONAL_BITS_INTERNAL) + </a:t>
                      </a:r>
                      <a:r>
                        <a:rPr lang="en-GB" sz="950" dirty="0" err="1">
                          <a:solidFill>
                            <a:srgbClr val="80808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rcMv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.getVer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();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</a:t>
                      </a:r>
                      <a:r>
                        <a:rPr lang="en-GB" sz="950" dirty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bool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isOOB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= </a:t>
                      </a:r>
                      <a:r>
                        <a:rPr lang="en-GB" sz="950" dirty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false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;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</a:t>
                      </a:r>
                      <a:r>
                        <a:rPr lang="en-GB" sz="950" dirty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if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( 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&lt;=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horMin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     || ((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+ 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size.width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&lt;&lt; MV_FRACTIONAL_BITS_INTERNAL) - 1)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&gt;=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horMax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     || 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offsetY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&lt;=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verMin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     || ((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offsetY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+ 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size.height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&lt;&lt; MV_FRACTIONAL_BITS_INTERNAL) - 1)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&gt;=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verMax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))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{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 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isOOB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= </a:t>
                      </a:r>
                      <a:r>
                        <a:rPr lang="en-GB" sz="950" dirty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true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;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}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411487"/>
                  </a:ext>
                </a:extLst>
              </a:tr>
            </a:tbl>
          </a:graphicData>
        </a:graphic>
      </p:graphicFrame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1A40A9AA-8FF8-098E-445F-834455ECB320}"/>
              </a:ext>
            </a:extLst>
          </p:cNvPr>
          <p:cNvGraphicFramePr>
            <a:graphicFrameLocks noGrp="1"/>
          </p:cNvGraphicFramePr>
          <p:nvPr/>
        </p:nvGraphicFramePr>
        <p:xfrm>
          <a:off x="3708916" y="5121793"/>
          <a:ext cx="5937250" cy="1013460"/>
        </p:xfrm>
        <a:graphic>
          <a:graphicData uri="http://schemas.openxmlformats.org/drawingml/2006/table">
            <a:tbl>
              <a:tblPr firstRow="1" firstCol="1" bandRow="1"/>
              <a:tblGrid>
                <a:gridCol w="5937250">
                  <a:extLst>
                    <a:ext uri="{9D8B030D-6E8A-4147-A177-3AD203B41FA5}">
                      <a16:colId xmlns:a16="http://schemas.microsoft.com/office/drawing/2014/main" val="42130769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950" dirty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if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( 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&lt;=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horMin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    || 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((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+ ((</a:t>
                      </a:r>
                      <a:r>
                        <a:rPr lang="en-GB" sz="950" dirty="0" err="1">
                          <a:solidFill>
                            <a:srgbClr val="80808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size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.width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-1) &lt;&lt; MV_FRACTIONAL_BITS_INTERNAL) ) &gt;=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horMax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    || 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offsetY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&lt;=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verMin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    || 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((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offsetY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+ ((</a:t>
                      </a:r>
                      <a:r>
                        <a:rPr lang="en-GB" sz="950" dirty="0" err="1">
                          <a:solidFill>
                            <a:srgbClr val="80808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size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.height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-1)&lt;&lt; MV_FRACTIONAL_BITS_INTERNAL) ) &gt;=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verMax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))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{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  </a:t>
                      </a:r>
                      <a:r>
                        <a:rPr lang="en-GB" sz="950" dirty="0" err="1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isOOB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= </a:t>
                      </a:r>
                      <a:r>
                        <a:rPr lang="en-GB" sz="950" dirty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true</a:t>
                      </a:r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;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  <a:p>
                      <a:r>
                        <a:rPr lang="en-GB" sz="950" dirty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Times New Roman" panose="02020603050405020304" pitchFamily="18" charset="0"/>
                          <a:cs typeface="Consolas" panose="020B0609020204030204" pitchFamily="49" charset="0"/>
                        </a:rPr>
                        <a:t>  }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1565725"/>
                  </a:ext>
                </a:extLst>
              </a:tr>
            </a:tbl>
          </a:graphicData>
        </a:graphic>
      </p:graphicFrame>
      <p:sp>
        <p:nvSpPr>
          <p:cNvPr id="8" name="Flèche : virage 7">
            <a:extLst>
              <a:ext uri="{FF2B5EF4-FFF2-40B4-BE49-F238E27FC236}">
                <a16:creationId xmlns:a16="http://schemas.microsoft.com/office/drawing/2014/main" id="{5C29A26B-FEF1-BE49-DCF5-97318951E539}"/>
              </a:ext>
            </a:extLst>
          </p:cNvPr>
          <p:cNvSpPr/>
          <p:nvPr/>
        </p:nvSpPr>
        <p:spPr>
          <a:xfrm flipV="1">
            <a:off x="2688730" y="5024487"/>
            <a:ext cx="584462" cy="622169"/>
          </a:xfrm>
          <a:prstGeom prst="bentArrow">
            <a:avLst/>
          </a:prstGeom>
          <a:solidFill>
            <a:srgbClr val="FF8633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GB" sz="1100" b="1" cap="all" dirty="0">
              <a:solidFill>
                <a:prstClr val="black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8E812F29-3C49-9C5A-AB1D-0966FE2937D3}"/>
              </a:ext>
            </a:extLst>
          </p:cNvPr>
          <p:cNvSpPr txBox="1"/>
          <p:nvPr/>
        </p:nvSpPr>
        <p:spPr>
          <a:xfrm>
            <a:off x="1197901" y="5259191"/>
            <a:ext cx="1347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err="1"/>
              <a:t>Proposed</a:t>
            </a:r>
            <a:r>
              <a:rPr lang="fr-FR" dirty="0"/>
              <a:t> fix</a:t>
            </a:r>
            <a:endParaRPr lang="en-GB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6C11531-F512-DFBD-9C41-8045911F2C37}"/>
              </a:ext>
            </a:extLst>
          </p:cNvPr>
          <p:cNvSpPr txBox="1"/>
          <p:nvPr/>
        </p:nvSpPr>
        <p:spPr>
          <a:xfrm>
            <a:off x="7156578" y="3397059"/>
            <a:ext cx="39991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dirty="0">
                <a:effectLst/>
                <a:ea typeface="Times New Roman" panose="02020603050405020304" pitchFamily="18" charset="0"/>
              </a:rPr>
              <a:t>Non correct, leads to more blocks </a:t>
            </a:r>
            <a:r>
              <a:rPr lang="fr-FR" dirty="0" err="1">
                <a:effectLst/>
                <a:ea typeface="Times New Roman" panose="02020603050405020304" pitchFamily="18" charset="0"/>
              </a:rPr>
              <a:t>detected</a:t>
            </a:r>
            <a:r>
              <a:rPr lang="fr-FR" dirty="0">
                <a:effectLst/>
                <a:ea typeface="Times New Roman" panose="02020603050405020304" pitchFamily="18" charset="0"/>
              </a:rPr>
              <a:t> OOB </a:t>
            </a:r>
            <a:r>
              <a:rPr lang="fr-FR" dirty="0" err="1">
                <a:effectLst/>
                <a:ea typeface="Times New Roman" panose="02020603050405020304" pitchFamily="18" charset="0"/>
              </a:rPr>
              <a:t>than</a:t>
            </a:r>
            <a:r>
              <a:rPr lang="fr-FR" dirty="0">
                <a:effectLst/>
                <a:ea typeface="Times New Roman" panose="02020603050405020304" pitchFamily="18" charset="0"/>
              </a:rPr>
              <a:t> </a:t>
            </a:r>
            <a:r>
              <a:rPr lang="fr-FR" dirty="0" err="1">
                <a:effectLst/>
                <a:ea typeface="Times New Roman" panose="02020603050405020304" pitchFamily="18" charset="0"/>
              </a:rPr>
              <a:t>needed</a:t>
            </a:r>
            <a:endParaRPr lang="en-GB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20" name="Forme libre : forme 19">
            <a:extLst>
              <a:ext uri="{FF2B5EF4-FFF2-40B4-BE49-F238E27FC236}">
                <a16:creationId xmlns:a16="http://schemas.microsoft.com/office/drawing/2014/main" id="{99A01D6C-728A-4522-5CD4-D6BF7FFB0BA7}"/>
              </a:ext>
            </a:extLst>
          </p:cNvPr>
          <p:cNvSpPr/>
          <p:nvPr/>
        </p:nvSpPr>
        <p:spPr>
          <a:xfrm>
            <a:off x="4379495" y="4081112"/>
            <a:ext cx="4138863" cy="499091"/>
          </a:xfrm>
          <a:custGeom>
            <a:avLst/>
            <a:gdLst>
              <a:gd name="connsiteX0" fmla="*/ 0 w 4138863"/>
              <a:gd name="connsiteY0" fmla="*/ 259882 h 499091"/>
              <a:gd name="connsiteX1" fmla="*/ 1058779 w 4138863"/>
              <a:gd name="connsiteY1" fmla="*/ 490888 h 499091"/>
              <a:gd name="connsiteX2" fmla="*/ 3561347 w 4138863"/>
              <a:gd name="connsiteY2" fmla="*/ 404261 h 499091"/>
              <a:gd name="connsiteX3" fmla="*/ 4138863 w 4138863"/>
              <a:gd name="connsiteY3" fmla="*/ 0 h 499091"/>
              <a:gd name="connsiteX4" fmla="*/ 4138863 w 4138863"/>
              <a:gd name="connsiteY4" fmla="*/ 0 h 499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38863" h="499091">
                <a:moveTo>
                  <a:pt x="0" y="259882"/>
                </a:moveTo>
                <a:cubicBezTo>
                  <a:pt x="232610" y="363353"/>
                  <a:pt x="465221" y="466825"/>
                  <a:pt x="1058779" y="490888"/>
                </a:cubicBezTo>
                <a:cubicBezTo>
                  <a:pt x="1652337" y="514951"/>
                  <a:pt x="3048000" y="486076"/>
                  <a:pt x="3561347" y="404261"/>
                </a:cubicBezTo>
                <a:cubicBezTo>
                  <a:pt x="4074694" y="322446"/>
                  <a:pt x="4138863" y="0"/>
                  <a:pt x="4138863" y="0"/>
                </a:cubicBezTo>
                <a:lnTo>
                  <a:pt x="4138863" y="0"/>
                </a:lnTo>
              </a:path>
            </a:pathLst>
          </a:custGeom>
          <a:ln w="317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Forme libre : forme 20">
            <a:extLst>
              <a:ext uri="{FF2B5EF4-FFF2-40B4-BE49-F238E27FC236}">
                <a16:creationId xmlns:a16="http://schemas.microsoft.com/office/drawing/2014/main" id="{DE7703EA-0797-7331-718D-7B43469CE0A6}"/>
              </a:ext>
            </a:extLst>
          </p:cNvPr>
          <p:cNvSpPr/>
          <p:nvPr/>
        </p:nvSpPr>
        <p:spPr>
          <a:xfrm flipV="1">
            <a:off x="4996543" y="3610744"/>
            <a:ext cx="2086539" cy="227289"/>
          </a:xfrm>
          <a:custGeom>
            <a:avLst/>
            <a:gdLst>
              <a:gd name="connsiteX0" fmla="*/ 0 w 4138863"/>
              <a:gd name="connsiteY0" fmla="*/ 259882 h 499091"/>
              <a:gd name="connsiteX1" fmla="*/ 1058779 w 4138863"/>
              <a:gd name="connsiteY1" fmla="*/ 490888 h 499091"/>
              <a:gd name="connsiteX2" fmla="*/ 3561347 w 4138863"/>
              <a:gd name="connsiteY2" fmla="*/ 404261 h 499091"/>
              <a:gd name="connsiteX3" fmla="*/ 4138863 w 4138863"/>
              <a:gd name="connsiteY3" fmla="*/ 0 h 499091"/>
              <a:gd name="connsiteX4" fmla="*/ 4138863 w 4138863"/>
              <a:gd name="connsiteY4" fmla="*/ 0 h 499091"/>
              <a:gd name="connsiteX0" fmla="*/ 0 w 4138863"/>
              <a:gd name="connsiteY0" fmla="*/ 259882 h 562082"/>
              <a:gd name="connsiteX1" fmla="*/ 1058779 w 4138863"/>
              <a:gd name="connsiteY1" fmla="*/ 490888 h 562082"/>
              <a:gd name="connsiteX2" fmla="*/ 2102661 w 4138863"/>
              <a:gd name="connsiteY2" fmla="*/ 524671 h 562082"/>
              <a:gd name="connsiteX3" fmla="*/ 4138863 w 4138863"/>
              <a:gd name="connsiteY3" fmla="*/ 0 h 562082"/>
              <a:gd name="connsiteX4" fmla="*/ 4138863 w 4138863"/>
              <a:gd name="connsiteY4" fmla="*/ 0 h 562082"/>
              <a:gd name="connsiteX0" fmla="*/ 0 w 4562933"/>
              <a:gd name="connsiteY0" fmla="*/ 0 h 705354"/>
              <a:gd name="connsiteX1" fmla="*/ 1482849 w 4562933"/>
              <a:gd name="connsiteY1" fmla="*/ 616319 h 705354"/>
              <a:gd name="connsiteX2" fmla="*/ 2526731 w 4562933"/>
              <a:gd name="connsiteY2" fmla="*/ 650102 h 705354"/>
              <a:gd name="connsiteX3" fmla="*/ 4562933 w 4562933"/>
              <a:gd name="connsiteY3" fmla="*/ 125431 h 705354"/>
              <a:gd name="connsiteX4" fmla="*/ 4562933 w 4562933"/>
              <a:gd name="connsiteY4" fmla="*/ 125431 h 705354"/>
              <a:gd name="connsiteX0" fmla="*/ 0 w 4562933"/>
              <a:gd name="connsiteY0" fmla="*/ 0 h 652633"/>
              <a:gd name="connsiteX1" fmla="*/ 1671327 w 4562933"/>
              <a:gd name="connsiteY1" fmla="*/ 311279 h 652633"/>
              <a:gd name="connsiteX2" fmla="*/ 2526731 w 4562933"/>
              <a:gd name="connsiteY2" fmla="*/ 650102 h 652633"/>
              <a:gd name="connsiteX3" fmla="*/ 4562933 w 4562933"/>
              <a:gd name="connsiteY3" fmla="*/ 125431 h 652633"/>
              <a:gd name="connsiteX4" fmla="*/ 4562933 w 4562933"/>
              <a:gd name="connsiteY4" fmla="*/ 125431 h 652633"/>
              <a:gd name="connsiteX0" fmla="*/ 0 w 4562933"/>
              <a:gd name="connsiteY0" fmla="*/ 0 h 339926"/>
              <a:gd name="connsiteX1" fmla="*/ 1671327 w 4562933"/>
              <a:gd name="connsiteY1" fmla="*/ 311279 h 339926"/>
              <a:gd name="connsiteX2" fmla="*/ 3233516 w 4562933"/>
              <a:gd name="connsiteY2" fmla="*/ 304925 h 339926"/>
              <a:gd name="connsiteX3" fmla="*/ 4562933 w 4562933"/>
              <a:gd name="connsiteY3" fmla="*/ 125431 h 339926"/>
              <a:gd name="connsiteX4" fmla="*/ 4562933 w 4562933"/>
              <a:gd name="connsiteY4" fmla="*/ 125431 h 339926"/>
              <a:gd name="connsiteX0" fmla="*/ 0 w 4562933"/>
              <a:gd name="connsiteY0" fmla="*/ 0 h 314509"/>
              <a:gd name="connsiteX1" fmla="*/ 1671327 w 4562933"/>
              <a:gd name="connsiteY1" fmla="*/ 311279 h 314509"/>
              <a:gd name="connsiteX2" fmla="*/ 3233516 w 4562933"/>
              <a:gd name="connsiteY2" fmla="*/ 160240 h 314509"/>
              <a:gd name="connsiteX3" fmla="*/ 4562933 w 4562933"/>
              <a:gd name="connsiteY3" fmla="*/ 125431 h 314509"/>
              <a:gd name="connsiteX4" fmla="*/ 4562933 w 4562933"/>
              <a:gd name="connsiteY4" fmla="*/ 125431 h 314509"/>
              <a:gd name="connsiteX0" fmla="*/ 0 w 4562933"/>
              <a:gd name="connsiteY0" fmla="*/ 0 h 237711"/>
              <a:gd name="connsiteX1" fmla="*/ 752505 w 4562933"/>
              <a:gd name="connsiteY1" fmla="*/ 232359 h 237711"/>
              <a:gd name="connsiteX2" fmla="*/ 3233516 w 4562933"/>
              <a:gd name="connsiteY2" fmla="*/ 160240 h 237711"/>
              <a:gd name="connsiteX3" fmla="*/ 4562933 w 4562933"/>
              <a:gd name="connsiteY3" fmla="*/ 125431 h 237711"/>
              <a:gd name="connsiteX4" fmla="*/ 4562933 w 4562933"/>
              <a:gd name="connsiteY4" fmla="*/ 125431 h 237711"/>
              <a:gd name="connsiteX0" fmla="*/ 0 w 4562933"/>
              <a:gd name="connsiteY0" fmla="*/ 0 h 274633"/>
              <a:gd name="connsiteX1" fmla="*/ 752505 w 4562933"/>
              <a:gd name="connsiteY1" fmla="*/ 232359 h 274633"/>
              <a:gd name="connsiteX2" fmla="*/ 3280634 w 4562933"/>
              <a:gd name="connsiteY2" fmla="*/ 265464 h 274633"/>
              <a:gd name="connsiteX3" fmla="*/ 4562933 w 4562933"/>
              <a:gd name="connsiteY3" fmla="*/ 125431 h 274633"/>
              <a:gd name="connsiteX4" fmla="*/ 4562933 w 4562933"/>
              <a:gd name="connsiteY4" fmla="*/ 125431 h 274633"/>
              <a:gd name="connsiteX0" fmla="*/ 0 w 4562933"/>
              <a:gd name="connsiteY0" fmla="*/ 0 h 274633"/>
              <a:gd name="connsiteX1" fmla="*/ 752505 w 4562933"/>
              <a:gd name="connsiteY1" fmla="*/ 232359 h 274633"/>
              <a:gd name="connsiteX2" fmla="*/ 3280634 w 4562933"/>
              <a:gd name="connsiteY2" fmla="*/ 265464 h 274633"/>
              <a:gd name="connsiteX3" fmla="*/ 4562933 w 4562933"/>
              <a:gd name="connsiteY3" fmla="*/ 125431 h 274633"/>
              <a:gd name="connsiteX4" fmla="*/ 4515815 w 4562933"/>
              <a:gd name="connsiteY4" fmla="*/ 230657 h 274633"/>
              <a:gd name="connsiteX0" fmla="*/ 0 w 4515815"/>
              <a:gd name="connsiteY0" fmla="*/ 0 h 274633"/>
              <a:gd name="connsiteX1" fmla="*/ 752505 w 4515815"/>
              <a:gd name="connsiteY1" fmla="*/ 232359 h 274633"/>
              <a:gd name="connsiteX2" fmla="*/ 3280634 w 4515815"/>
              <a:gd name="connsiteY2" fmla="*/ 265464 h 274633"/>
              <a:gd name="connsiteX3" fmla="*/ 4515815 w 4515815"/>
              <a:gd name="connsiteY3" fmla="*/ 230657 h 274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15815" h="274633">
                <a:moveTo>
                  <a:pt x="0" y="0"/>
                </a:moveTo>
                <a:cubicBezTo>
                  <a:pt x="232610" y="103471"/>
                  <a:pt x="205733" y="188115"/>
                  <a:pt x="752505" y="232359"/>
                </a:cubicBezTo>
                <a:cubicBezTo>
                  <a:pt x="1299277" y="276603"/>
                  <a:pt x="2645563" y="283285"/>
                  <a:pt x="3280634" y="265464"/>
                </a:cubicBezTo>
                <a:lnTo>
                  <a:pt x="4515815" y="230657"/>
                </a:lnTo>
              </a:path>
            </a:pathLst>
          </a:custGeom>
          <a:ln w="317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5677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No impact on performances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506" y="1039013"/>
            <a:ext cx="4795089" cy="863826"/>
          </a:xfrm>
        </p:spPr>
        <p:txBody>
          <a:bodyPr wrap="square" anchor="ctr">
            <a:spAutoFit/>
          </a:bodyPr>
          <a:lstStyle/>
          <a:p>
            <a:pPr marL="444500" indent="-444500"/>
            <a:r>
              <a:rPr lang="en-US" dirty="0"/>
              <a:t>No change in results</a:t>
            </a:r>
          </a:p>
          <a:p>
            <a:pPr marL="737108" lvl="1" indent="-444500"/>
            <a:r>
              <a:rPr lang="en-US" dirty="0"/>
              <a:t>Runtime decrease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5</a:t>
            </a:fld>
            <a:endParaRPr lang="fr-FR" dirty="0"/>
          </a:p>
        </p:txBody>
      </p:sp>
      <p:graphicFrame>
        <p:nvGraphicFramePr>
          <p:cNvPr id="9" name="Tableau 8">
            <a:extLst>
              <a:ext uri="{FF2B5EF4-FFF2-40B4-BE49-F238E27FC236}">
                <a16:creationId xmlns:a16="http://schemas.microsoft.com/office/drawing/2014/main" id="{6D976BC6-986E-CEC6-5BC4-A5A2B6618A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765347"/>
              </p:ext>
            </p:extLst>
          </p:nvPr>
        </p:nvGraphicFramePr>
        <p:xfrm>
          <a:off x="635557" y="2102687"/>
          <a:ext cx="4039235" cy="4272915"/>
        </p:xfrm>
        <a:graphic>
          <a:graphicData uri="http://schemas.openxmlformats.org/drawingml/2006/table">
            <a:tbl>
              <a:tblPr firstRow="1" firstCol="1" bandRow="1"/>
              <a:tblGrid>
                <a:gridCol w="673100">
                  <a:extLst>
                    <a:ext uri="{9D8B030D-6E8A-4147-A177-3AD203B41FA5}">
                      <a16:colId xmlns:a16="http://schemas.microsoft.com/office/drawing/2014/main" val="2353968420"/>
                    </a:ext>
                  </a:extLst>
                </a:gridCol>
                <a:gridCol w="699135">
                  <a:extLst>
                    <a:ext uri="{9D8B030D-6E8A-4147-A177-3AD203B41FA5}">
                      <a16:colId xmlns:a16="http://schemas.microsoft.com/office/drawing/2014/main" val="2421744949"/>
                    </a:ext>
                  </a:extLst>
                </a:gridCol>
                <a:gridCol w="699135">
                  <a:extLst>
                    <a:ext uri="{9D8B030D-6E8A-4147-A177-3AD203B41FA5}">
                      <a16:colId xmlns:a16="http://schemas.microsoft.com/office/drawing/2014/main" val="968347854"/>
                    </a:ext>
                  </a:extLst>
                </a:gridCol>
                <a:gridCol w="699135">
                  <a:extLst>
                    <a:ext uri="{9D8B030D-6E8A-4147-A177-3AD203B41FA5}">
                      <a16:colId xmlns:a16="http://schemas.microsoft.com/office/drawing/2014/main" val="4239225629"/>
                    </a:ext>
                  </a:extLst>
                </a:gridCol>
                <a:gridCol w="634365">
                  <a:extLst>
                    <a:ext uri="{9D8B030D-6E8A-4147-A177-3AD203B41FA5}">
                      <a16:colId xmlns:a16="http://schemas.microsoft.com/office/drawing/2014/main" val="510809939"/>
                    </a:ext>
                  </a:extLst>
                </a:gridCol>
                <a:gridCol w="634365">
                  <a:extLst>
                    <a:ext uri="{9D8B030D-6E8A-4147-A177-3AD203B41FA5}">
                      <a16:colId xmlns:a16="http://schemas.microsoft.com/office/drawing/2014/main" val="76491854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81841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ECM-5.0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8242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9868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73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528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4020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6656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26588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08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13118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72422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9771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87716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 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14263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ECM-5.0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6278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17717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9175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GB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95182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06631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23327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69951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7655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66852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95%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93%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21399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TGM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96%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94%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156006"/>
                  </a:ext>
                </a:extLst>
              </a:tr>
            </a:tbl>
          </a:graphicData>
        </a:graphic>
      </p:graphicFrame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1742CAD-0C7D-AB42-D9CE-899F99CE8E6A}"/>
              </a:ext>
            </a:extLst>
          </p:cNvPr>
          <p:cNvSpPr txBox="1">
            <a:spLocks/>
          </p:cNvSpPr>
          <p:nvPr/>
        </p:nvSpPr>
        <p:spPr>
          <a:xfrm>
            <a:off x="6790673" y="1230860"/>
            <a:ext cx="4795089" cy="4801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0" indent="-444500"/>
            <a:r>
              <a:rPr lang="en-US" dirty="0"/>
              <a:t>Blocks detected as OOB </a:t>
            </a:r>
          </a:p>
        </p:txBody>
      </p:sp>
      <p:graphicFrame>
        <p:nvGraphicFramePr>
          <p:cNvPr id="15" name="Tableau 14">
            <a:extLst>
              <a:ext uri="{FF2B5EF4-FFF2-40B4-BE49-F238E27FC236}">
                <a16:creationId xmlns:a16="http://schemas.microsoft.com/office/drawing/2014/main" id="{41658BB5-DE0D-FF64-E9C2-C152B1B10C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97693"/>
              </p:ext>
            </p:extLst>
          </p:nvPr>
        </p:nvGraphicFramePr>
        <p:xfrm>
          <a:off x="6991376" y="1752783"/>
          <a:ext cx="3804143" cy="4733925"/>
        </p:xfrm>
        <a:graphic>
          <a:graphicData uri="http://schemas.openxmlformats.org/drawingml/2006/table">
            <a:tbl>
              <a:tblPr firstRow="1" firstCol="1" bandRow="1"/>
              <a:tblGrid>
                <a:gridCol w="1275192">
                  <a:extLst>
                    <a:ext uri="{9D8B030D-6E8A-4147-A177-3AD203B41FA5}">
                      <a16:colId xmlns:a16="http://schemas.microsoft.com/office/drawing/2014/main" val="1400773324"/>
                    </a:ext>
                  </a:extLst>
                </a:gridCol>
                <a:gridCol w="407204">
                  <a:extLst>
                    <a:ext uri="{9D8B030D-6E8A-4147-A177-3AD203B41FA5}">
                      <a16:colId xmlns:a16="http://schemas.microsoft.com/office/drawing/2014/main" val="1013365304"/>
                    </a:ext>
                  </a:extLst>
                </a:gridCol>
                <a:gridCol w="707249">
                  <a:extLst>
                    <a:ext uri="{9D8B030D-6E8A-4147-A177-3AD203B41FA5}">
                      <a16:colId xmlns:a16="http://schemas.microsoft.com/office/drawing/2014/main" val="808515210"/>
                    </a:ext>
                  </a:extLst>
                </a:gridCol>
                <a:gridCol w="707249">
                  <a:extLst>
                    <a:ext uri="{9D8B030D-6E8A-4147-A177-3AD203B41FA5}">
                      <a16:colId xmlns:a16="http://schemas.microsoft.com/office/drawing/2014/main" val="2571594351"/>
                    </a:ext>
                  </a:extLst>
                </a:gridCol>
                <a:gridCol w="707249">
                  <a:extLst>
                    <a:ext uri="{9D8B030D-6E8A-4147-A177-3AD203B41FA5}">
                      <a16:colId xmlns:a16="http://schemas.microsoft.com/office/drawing/2014/main" val="555494589"/>
                    </a:ext>
                  </a:extLst>
                </a:gridCol>
              </a:tblGrid>
              <a:tr h="148357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Sequence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Qp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ECM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Proposal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Variation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2651373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BasketballPass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123316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57827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-53.11%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435382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137917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75176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-45.49%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033280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149027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91778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-38.42%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3419621"/>
                  </a:ext>
                </a:extLst>
              </a:tr>
              <a:tr h="148357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163376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109732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-32.83%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727732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BlowingBubbles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171881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67622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-60.66%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0239506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172886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69225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-59.96%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6067475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177340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72643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-59.04%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0117284"/>
                  </a:ext>
                </a:extLst>
              </a:tr>
              <a:tr h="148357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181638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74946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-58.74%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004596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BQSquare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279788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151255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-45.94%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4120057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294085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165037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-43.88%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7686031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294778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162340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-44.93%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4681329"/>
                  </a:ext>
                </a:extLst>
              </a:tr>
              <a:tr h="148357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294792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162072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-45.02%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1128580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RaceHorses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74219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57717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-22.23%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9197349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78280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62620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-20.01%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047370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91688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73831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-19.48%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127614"/>
                  </a:ext>
                </a:extLst>
              </a:tr>
              <a:tr h="148357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109348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89867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-17.82%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6541875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BasketballDrill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183899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43373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-76.41%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5894946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207245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59287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-71.39%</a:t>
                      </a:r>
                      <a:endParaRPr lang="en-GB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7002690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230879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86155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-62.68%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1679649"/>
                  </a:ext>
                </a:extLst>
              </a:tr>
              <a:tr h="148357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261733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126565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-51.64%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5692071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BQMall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390930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210074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-46.26%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11980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410847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235495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-42.68%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413088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428328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256628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-40.09%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7203473"/>
                  </a:ext>
                </a:extLst>
              </a:tr>
              <a:tr h="148357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464416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298733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-35.68%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9767217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PartyScene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399705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226006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-43.46%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8052241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436899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242448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-44.51%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2659751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448341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245072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-45.34%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7136137"/>
                  </a:ext>
                </a:extLst>
              </a:tr>
              <a:tr h="148357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458954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251853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-45.12%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9032058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RaceHorses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169409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145204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-14.29%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415519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182024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160169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-12.01%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5211867"/>
                  </a:ext>
                </a:extLst>
              </a:tr>
              <a:tr h="141613">
                <a:tc>
                  <a:txBody>
                    <a:bodyPr/>
                    <a:lstStyle/>
                    <a:p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32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208490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186967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-10.32%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4945719"/>
                  </a:ext>
                </a:extLst>
              </a:tr>
              <a:tr h="148357">
                <a:tc>
                  <a:txBody>
                    <a:bodyPr/>
                    <a:lstStyle/>
                    <a:p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37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255556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230963</a:t>
                      </a:r>
                      <a:endParaRPr lang="en-GB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-9.62%</a:t>
                      </a:r>
                      <a:endParaRPr lang="en-GB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8553" marR="48553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3810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431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754120-25A9-2A19-F28D-16C72C2B4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No impact on performances</a:t>
            </a:r>
            <a:endParaRPr lang="en-GB" sz="4000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AC3A5C2C-CE41-C285-2484-1AAC3151ECA1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863A2EB-EEAD-8C16-83FC-A0533F661429}"/>
              </a:ext>
            </a:extLst>
          </p:cNvPr>
          <p:cNvSpPr txBox="1">
            <a:spLocks/>
          </p:cNvSpPr>
          <p:nvPr/>
        </p:nvSpPr>
        <p:spPr>
          <a:xfrm>
            <a:off x="546627" y="1078460"/>
            <a:ext cx="4795089" cy="480131"/>
          </a:xfrm>
          <a:prstGeom prst="rect">
            <a:avLst/>
          </a:prstGeom>
        </p:spPr>
        <p:txBody>
          <a:bodyPr vert="horz" wrap="square" lIns="0" tIns="45720" rIns="0" bIns="45720" rtlCol="0" anchor="ctr">
            <a:sp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Char char="n"/>
              <a:defRPr sz="28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anose="020F0502020204030204" pitchFamily="34" charset="0"/>
              <a:buChar char="●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宋体" panose="02010600030101010101" pitchFamily="2" charset="-122"/>
              <a:buChar char="－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Arial Unicode MS" panose="020B0604020202020204"/>
                <a:cs typeface="Arial Unicode MS" panose="020B0604020202020204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4500" indent="-444500"/>
            <a:r>
              <a:rPr lang="en-US" dirty="0"/>
              <a:t>Blocks detected as OOB </a:t>
            </a:r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0FB30E65-38E4-E2E7-BDE4-9D67DD7B98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654293"/>
              </p:ext>
            </p:extLst>
          </p:nvPr>
        </p:nvGraphicFramePr>
        <p:xfrm>
          <a:off x="4884885" y="886869"/>
          <a:ext cx="3575494" cy="5801623"/>
        </p:xfrm>
        <a:graphic>
          <a:graphicData uri="http://schemas.openxmlformats.org/drawingml/2006/table">
            <a:tbl>
              <a:tblPr/>
              <a:tblGrid>
                <a:gridCol w="1198545">
                  <a:extLst>
                    <a:ext uri="{9D8B030D-6E8A-4147-A177-3AD203B41FA5}">
                      <a16:colId xmlns:a16="http://schemas.microsoft.com/office/drawing/2014/main" val="2496330352"/>
                    </a:ext>
                  </a:extLst>
                </a:gridCol>
                <a:gridCol w="382729">
                  <a:extLst>
                    <a:ext uri="{9D8B030D-6E8A-4147-A177-3AD203B41FA5}">
                      <a16:colId xmlns:a16="http://schemas.microsoft.com/office/drawing/2014/main" val="2263661337"/>
                    </a:ext>
                  </a:extLst>
                </a:gridCol>
                <a:gridCol w="664740">
                  <a:extLst>
                    <a:ext uri="{9D8B030D-6E8A-4147-A177-3AD203B41FA5}">
                      <a16:colId xmlns:a16="http://schemas.microsoft.com/office/drawing/2014/main" val="3787292674"/>
                    </a:ext>
                  </a:extLst>
                </a:gridCol>
                <a:gridCol w="664740">
                  <a:extLst>
                    <a:ext uri="{9D8B030D-6E8A-4147-A177-3AD203B41FA5}">
                      <a16:colId xmlns:a16="http://schemas.microsoft.com/office/drawing/2014/main" val="968064345"/>
                    </a:ext>
                  </a:extLst>
                </a:gridCol>
                <a:gridCol w="664740">
                  <a:extLst>
                    <a:ext uri="{9D8B030D-6E8A-4147-A177-3AD203B41FA5}">
                      <a16:colId xmlns:a16="http://schemas.microsoft.com/office/drawing/2014/main" val="2748377952"/>
                    </a:ext>
                  </a:extLst>
                </a:gridCol>
              </a:tblGrid>
              <a:tr h="11943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Sequence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Qp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ECM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Proposal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Variation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2123222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MarketPlace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2242122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1998389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-10.87%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7065703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2485616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2259354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-9.10%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3783422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2664803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2451493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-8.00%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908739"/>
                  </a:ext>
                </a:extLst>
              </a:tr>
              <a:tr h="11943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2914474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2715091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-6.84%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459536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RitualDance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1099951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985359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-10.42%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411168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1294214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1182730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-8.61%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4520055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1458134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1345200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-7.75%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8157320"/>
                  </a:ext>
                </a:extLst>
              </a:tr>
              <a:tr h="11943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1651299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1535282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-7.03%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1047920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Cactus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667046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326392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-51.07%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540472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768577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432604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-43.71%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7041491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816437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504204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-38.24%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3323863"/>
                  </a:ext>
                </a:extLst>
              </a:tr>
              <a:tr h="11943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800836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512060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-36.06%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134268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BasketballDrive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699264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520961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-25.50%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4289741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884332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723018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-18.24%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2043491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1129608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980276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-13.22%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5461201"/>
                  </a:ext>
                </a:extLst>
              </a:tr>
              <a:tr h="11943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1404844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1267675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-9.76%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40141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BQTerrace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738574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507087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-31.34%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496808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814437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562430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-30.94%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1864027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893202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652967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-26.90%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6725870"/>
                  </a:ext>
                </a:extLst>
              </a:tr>
              <a:tr h="11943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1033216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805209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-22.07%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277924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console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43084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1550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-96.40%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7652156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39718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2018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-94.92%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2611894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44518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2193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-95.07%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568026"/>
                  </a:ext>
                </a:extLst>
              </a:tr>
              <a:tr h="11943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44553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3527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-92.08%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2723554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desktop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64954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-99.92%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5407481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62455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-99.89%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994445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63249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227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-99.64%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0566679"/>
                  </a:ext>
                </a:extLst>
              </a:tr>
              <a:tr h="11943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53802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-99.79%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1766683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flyingGraphics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41137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33596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-18.33%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6832448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77563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65552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-15.49%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3776891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129042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106208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-17.70%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5645785"/>
                  </a:ext>
                </a:extLst>
              </a:tr>
              <a:tr h="11943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207989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167042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-19.69%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1789323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ArenaOfValor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624968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322694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-48.37%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4616246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704692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371091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-47.34%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9327540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736262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397168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-46.06%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4521034"/>
                  </a:ext>
                </a:extLst>
              </a:tr>
              <a:tr h="11943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736989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408185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-44.61%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2859367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ChineseEditing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119774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-99.89%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659342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121620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-99.76%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0132363"/>
                  </a:ext>
                </a:extLst>
              </a:tr>
              <a:tr h="114005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119920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642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-99.46%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8201586"/>
                  </a:ext>
                </a:extLst>
              </a:tr>
              <a:tr h="11943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113079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1104</a:t>
                      </a:r>
                    </a:p>
                  </a:txBody>
                  <a:tcPr marL="4343" marR="4343" marT="4343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-99.02%</a:t>
                      </a:r>
                    </a:p>
                  </a:txBody>
                  <a:tcPr marL="4343" marR="4343" marT="4343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426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0124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B3EC4-6EA9-41CB-BD81-BEC54D15C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39B8A9-D6AD-4336-B214-5D890937A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18" y="850022"/>
            <a:ext cx="11445164" cy="5678478"/>
          </a:xfrm>
        </p:spPr>
        <p:txBody>
          <a:bodyPr wrap="square" anchor="ctr">
            <a:spAutoFit/>
          </a:bodyPr>
          <a:lstStyle/>
          <a:p>
            <a:pPr marL="444500" indent="-444500">
              <a:spcBef>
                <a:spcPts val="4200"/>
              </a:spcBef>
            </a:pPr>
            <a:r>
              <a:rPr lang="en-GB" dirty="0"/>
              <a:t>Fix proposed for computing OOB/non-OOB criteria at block level</a:t>
            </a:r>
          </a:p>
          <a:p>
            <a:pPr marL="444500" indent="-444500">
              <a:spcBef>
                <a:spcPts val="4200"/>
              </a:spcBef>
            </a:pPr>
            <a:r>
              <a:rPr lang="en-GB" dirty="0"/>
              <a:t>Removes “false positive” detections of OOB blocks that currently happen in ECM-5.0 </a:t>
            </a:r>
          </a:p>
          <a:p>
            <a:pPr marL="444500" indent="-444500">
              <a:spcBef>
                <a:spcPts val="4200"/>
              </a:spcBef>
            </a:pPr>
            <a:r>
              <a:rPr lang="en-GB" dirty="0"/>
              <a:t>Reduced number of blocks for which the sample-by-sample OOB detection process occurs during bi-prediction</a:t>
            </a:r>
          </a:p>
          <a:p>
            <a:pPr marL="444500" indent="-444500">
              <a:spcBef>
                <a:spcPts val="4200"/>
              </a:spcBef>
            </a:pPr>
            <a:r>
              <a:rPr lang="en-GB" dirty="0"/>
              <a:t>Propose to adopt the proposed software fix into ECM</a:t>
            </a:r>
          </a:p>
          <a:p>
            <a:pPr marL="737108" lvl="1" indent="-444500">
              <a:spcBef>
                <a:spcPts val="600"/>
              </a:spcBef>
            </a:pPr>
            <a:r>
              <a:rPr lang="en-GB" dirty="0"/>
              <a:t>Merge </a:t>
            </a:r>
            <a:r>
              <a:rPr lang="en-GB"/>
              <a:t>request is created: !</a:t>
            </a:r>
            <a:r>
              <a:rPr lang="en-GB" b="1"/>
              <a:t>191</a:t>
            </a:r>
            <a:r>
              <a:rPr lang="en-GB"/>
              <a:t> </a:t>
            </a:r>
            <a:endParaRPr lang="en-GB" dirty="0"/>
          </a:p>
          <a:p>
            <a:pPr marL="444500" indent="-444500">
              <a:spcBef>
                <a:spcPts val="4200"/>
              </a:spcBef>
            </a:pPr>
            <a:r>
              <a:rPr lang="en-GB" dirty="0"/>
              <a:t>Thanks Kwai for cross-checking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ADF47A-DCEC-4B7D-AE47-C38ED5ECA7E6}"/>
              </a:ext>
            </a:extLst>
          </p:cNvPr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86CB4B4D-7CA3-9044-876B-883B54F8677D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63655501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>
    <a:spDef>
      <a:spPr>
        <a:solidFill>
          <a:srgbClr val="FF8633"/>
        </a:solidFill>
      </a:spPr>
      <a:bodyPr wrap="square">
        <a:spAutoFit/>
      </a:bodyPr>
      <a:lstStyle>
        <a:defPPr algn="ctr">
          <a:defRPr sz="1100" b="1" cap="all" dirty="0">
            <a:solidFill>
              <a:prstClr val="black"/>
            </a:solidFill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8371A9B2F58942932503DC52E58014" ma:contentTypeVersion="16" ma:contentTypeDescription="Create a new document." ma:contentTypeScope="" ma:versionID="ffde462093c9e457f5f59631d1147aeb">
  <xsd:schema xmlns:xsd="http://www.w3.org/2001/XMLSchema" xmlns:xs="http://www.w3.org/2001/XMLSchema" xmlns:p="http://schemas.microsoft.com/office/2006/metadata/properties" xmlns:ns2="c872df49-ebad-488d-a324-025e4f6ab39d" xmlns:ns3="229579ab-57a9-4bef-bc1b-2624410c5e1c" targetNamespace="http://schemas.microsoft.com/office/2006/metadata/properties" ma:root="true" ma:fieldsID="ae5974671ea7f0bc05535c1666151f7f" ns2:_="" ns3:_="">
    <xsd:import namespace="c872df49-ebad-488d-a324-025e4f6ab39d"/>
    <xsd:import namespace="229579ab-57a9-4bef-bc1b-2624410c5e1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72df49-ebad-488d-a324-025e4f6ab39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7dbd0030-07c0-4a98-9599-2ee23b3d861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9579ab-57a9-4bef-bc1b-2624410c5e1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55a11255-d231-44fb-ac06-d878e89fe159}" ma:internalName="TaxCatchAll" ma:showField="CatchAllData" ma:web="229579ab-57a9-4bef-bc1b-2624410c5e1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9579ab-57a9-4bef-bc1b-2624410c5e1c" xsi:nil="true"/>
    <lcf76f155ced4ddcb4097134ff3c332f xmlns="c872df49-ebad-488d-a324-025e4f6ab39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1E8035C-9D8A-4DDF-BC2A-1E99605E514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872df49-ebad-488d-a324-025e4f6ab39d"/>
    <ds:schemaRef ds:uri="229579ab-57a9-4bef-bc1b-2624410c5e1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EA9C63B-5ED3-4629-A184-394BC20F55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C4FFF8A-5B8B-44E9-9440-D7B91A98DBB2}">
  <ds:schemaRefs>
    <ds:schemaRef ds:uri="229579ab-57a9-4bef-bc1b-2624410c5e1c"/>
    <ds:schemaRef ds:uri="c872df49-ebad-488d-a324-025e4f6ab39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1760</TotalTime>
  <Words>1396</Words>
  <Application>Microsoft Office PowerPoint</Application>
  <PresentationFormat>Grand écran</PresentationFormat>
  <Paragraphs>568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7" baseType="lpstr">
      <vt:lpstr>宋体</vt:lpstr>
      <vt:lpstr>Arial</vt:lpstr>
      <vt:lpstr>Arial Unicode MS</vt:lpstr>
      <vt:lpstr>Calibri</vt:lpstr>
      <vt:lpstr>Calibri Light</vt:lpstr>
      <vt:lpstr>Cambria Math</vt:lpstr>
      <vt:lpstr>Consolas</vt:lpstr>
      <vt:lpstr>Times New Roman</vt:lpstr>
      <vt:lpstr>Wingdings</vt:lpstr>
      <vt:lpstr>回顾</vt:lpstr>
      <vt:lpstr>JVET-AA0097 ECM fix for block-level out-of-bound checking</vt:lpstr>
      <vt:lpstr>Observation</vt:lpstr>
      <vt:lpstr>OOB detection in ECM-5.0</vt:lpstr>
      <vt:lpstr>OOB detection in ECM-5.0</vt:lpstr>
      <vt:lpstr>No impact on performances</vt:lpstr>
      <vt:lpstr>No impact on performances</vt:lpstr>
      <vt:lpstr>Conclusion</vt:lpstr>
    </vt:vector>
  </TitlesOfParts>
  <Company>Xiaomi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Xiaomi</dc:creator>
  <cp:lastModifiedBy>Fabrice Le Leannec</cp:lastModifiedBy>
  <cp:revision>59</cp:revision>
  <dcterms:created xsi:type="dcterms:W3CDTF">2018-04-28T02:54:17Z</dcterms:created>
  <dcterms:modified xsi:type="dcterms:W3CDTF">2022-07-14T06:26:12Z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0x010100598371A9B2F58942932503DC52E58014</vt:lpwstr>
  </property>
  <property fmtid="{D5CDD505-2E9C-101B-9397-08002B2CF9AE}" pid="3" name="CWM2964a133623b4156b98ca4dd427f5362">
    <vt:lpwstr>CWMnjAOZQycMeEr8kmTxjcOQ8FxV3OYgpd7hN4B41PBtGJcd6TupJX6YKB6cljP/rfIBVnZoTWoGRn34IU3EDTPpQ==</vt:lpwstr>
  </property>
  <property fmtid="{D5CDD505-2E9C-101B-9397-08002B2CF9AE}" pid="4" name="MediaServiceImageTags">
    <vt:lpwstr/>
  </property>
</Properties>
</file>