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B5383AA1-2B89-42E9-9CD1-20216C2F81DD}" v="6" dt="2022-04-25T23:46:18.99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microsoft.com/office/2015/10/relationships/revisionInfo" Target="revisionInfo.xml"/><Relationship Id="rId5" Type="http://schemas.openxmlformats.org/officeDocument/2006/relationships/slide" Target="slides/slide4.xml"/><Relationship Id="rId10" Type="http://schemas.microsoft.com/office/2016/11/relationships/changesInfo" Target="changesInfos/changesInfo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Bappaditya Ray" userId="7702d70d-8a97-4837-afbb-59f98ec6bf37" providerId="ADAL" clId="{B5383AA1-2B89-42E9-9CD1-20216C2F81DD}"/>
    <pc:docChg chg="undo custSel addSld modSld">
      <pc:chgData name="Bappaditya Ray" userId="7702d70d-8a97-4837-afbb-59f98ec6bf37" providerId="ADAL" clId="{B5383AA1-2B89-42E9-9CD1-20216C2F81DD}" dt="2022-04-26T00:06:57.128" v="1394" actId="478"/>
      <pc:docMkLst>
        <pc:docMk/>
      </pc:docMkLst>
      <pc:sldChg chg="modSp new mod">
        <pc:chgData name="Bappaditya Ray" userId="7702d70d-8a97-4837-afbb-59f98ec6bf37" providerId="ADAL" clId="{B5383AA1-2B89-42E9-9CD1-20216C2F81DD}" dt="2022-04-25T23:18:04.250" v="112" actId="20577"/>
        <pc:sldMkLst>
          <pc:docMk/>
          <pc:sldMk cId="342125813" sldId="256"/>
        </pc:sldMkLst>
        <pc:spChg chg="mod">
          <ac:chgData name="Bappaditya Ray" userId="7702d70d-8a97-4837-afbb-59f98ec6bf37" providerId="ADAL" clId="{B5383AA1-2B89-42E9-9CD1-20216C2F81DD}" dt="2022-04-25T23:18:04.250" v="112" actId="20577"/>
          <ac:spMkLst>
            <pc:docMk/>
            <pc:sldMk cId="342125813" sldId="256"/>
            <ac:spMk id="2" creationId="{1FB6736B-6A9F-43D3-B536-C68D0207AB70}"/>
          </ac:spMkLst>
        </pc:spChg>
        <pc:spChg chg="mod">
          <ac:chgData name="Bappaditya Ray" userId="7702d70d-8a97-4837-afbb-59f98ec6bf37" providerId="ADAL" clId="{B5383AA1-2B89-42E9-9CD1-20216C2F81DD}" dt="2022-04-25T23:17:51.408" v="100" actId="20577"/>
          <ac:spMkLst>
            <pc:docMk/>
            <pc:sldMk cId="342125813" sldId="256"/>
            <ac:spMk id="3" creationId="{30BAB17F-B878-415E-A5AC-D12B7AC5205F}"/>
          </ac:spMkLst>
        </pc:spChg>
      </pc:sldChg>
      <pc:sldChg chg="addSp modSp new mod">
        <pc:chgData name="Bappaditya Ray" userId="7702d70d-8a97-4837-afbb-59f98ec6bf37" providerId="ADAL" clId="{B5383AA1-2B89-42E9-9CD1-20216C2F81DD}" dt="2022-04-25T23:28:33.173" v="533" actId="20577"/>
        <pc:sldMkLst>
          <pc:docMk/>
          <pc:sldMk cId="2479611076" sldId="257"/>
        </pc:sldMkLst>
        <pc:spChg chg="mod">
          <ac:chgData name="Bappaditya Ray" userId="7702d70d-8a97-4837-afbb-59f98ec6bf37" providerId="ADAL" clId="{B5383AA1-2B89-42E9-9CD1-20216C2F81DD}" dt="2022-04-25T23:18:40.441" v="135" actId="20577"/>
          <ac:spMkLst>
            <pc:docMk/>
            <pc:sldMk cId="2479611076" sldId="257"/>
            <ac:spMk id="2" creationId="{26ADBEE4-E020-402D-8A36-C43B1C8A2191}"/>
          </ac:spMkLst>
        </pc:spChg>
        <pc:spChg chg="mod">
          <ac:chgData name="Bappaditya Ray" userId="7702d70d-8a97-4837-afbb-59f98ec6bf37" providerId="ADAL" clId="{B5383AA1-2B89-42E9-9CD1-20216C2F81DD}" dt="2022-04-25T23:28:33.173" v="533" actId="20577"/>
          <ac:spMkLst>
            <pc:docMk/>
            <pc:sldMk cId="2479611076" sldId="257"/>
            <ac:spMk id="3" creationId="{71967A7E-8423-4236-8D2A-FE5516999F3A}"/>
          </ac:spMkLst>
        </pc:spChg>
        <pc:graphicFrameChg chg="add mod">
          <ac:chgData name="Bappaditya Ray" userId="7702d70d-8a97-4837-afbb-59f98ec6bf37" providerId="ADAL" clId="{B5383AA1-2B89-42E9-9CD1-20216C2F81DD}" dt="2022-04-25T23:27:36.234" v="468" actId="1076"/>
          <ac:graphicFrameMkLst>
            <pc:docMk/>
            <pc:sldMk cId="2479611076" sldId="257"/>
            <ac:graphicFrameMk id="4" creationId="{F1C8F795-EE90-4458-AA6D-9EDA510A0439}"/>
          </ac:graphicFrameMkLst>
        </pc:graphicFrameChg>
      </pc:sldChg>
      <pc:sldChg chg="addSp delSp modSp add mod">
        <pc:chgData name="Bappaditya Ray" userId="7702d70d-8a97-4837-afbb-59f98ec6bf37" providerId="ADAL" clId="{B5383AA1-2B89-42E9-9CD1-20216C2F81DD}" dt="2022-04-25T23:50:22.821" v="1393" actId="20577"/>
        <pc:sldMkLst>
          <pc:docMk/>
          <pc:sldMk cId="2857435679" sldId="258"/>
        </pc:sldMkLst>
        <pc:spChg chg="mod">
          <ac:chgData name="Bappaditya Ray" userId="7702d70d-8a97-4837-afbb-59f98ec6bf37" providerId="ADAL" clId="{B5383AA1-2B89-42E9-9CD1-20216C2F81DD}" dt="2022-04-25T23:29:09.941" v="576" actId="20577"/>
          <ac:spMkLst>
            <pc:docMk/>
            <pc:sldMk cId="2857435679" sldId="258"/>
            <ac:spMk id="2" creationId="{26ADBEE4-E020-402D-8A36-C43B1C8A2191}"/>
          </ac:spMkLst>
        </pc:spChg>
        <pc:spChg chg="mod">
          <ac:chgData name="Bappaditya Ray" userId="7702d70d-8a97-4837-afbb-59f98ec6bf37" providerId="ADAL" clId="{B5383AA1-2B89-42E9-9CD1-20216C2F81DD}" dt="2022-04-25T23:50:22.821" v="1393" actId="20577"/>
          <ac:spMkLst>
            <pc:docMk/>
            <pc:sldMk cId="2857435679" sldId="258"/>
            <ac:spMk id="3" creationId="{71967A7E-8423-4236-8D2A-FE5516999F3A}"/>
          </ac:spMkLst>
        </pc:spChg>
        <pc:graphicFrameChg chg="del">
          <ac:chgData name="Bappaditya Ray" userId="7702d70d-8a97-4837-afbb-59f98ec6bf37" providerId="ADAL" clId="{B5383AA1-2B89-42E9-9CD1-20216C2F81DD}" dt="2022-04-25T23:42:26.434" v="1256" actId="478"/>
          <ac:graphicFrameMkLst>
            <pc:docMk/>
            <pc:sldMk cId="2857435679" sldId="258"/>
            <ac:graphicFrameMk id="4" creationId="{F1C8F795-EE90-4458-AA6D-9EDA510A0439}"/>
          </ac:graphicFrameMkLst>
        </pc:graphicFrameChg>
        <pc:graphicFrameChg chg="add mod">
          <ac:chgData name="Bappaditya Ray" userId="7702d70d-8a97-4837-afbb-59f98ec6bf37" providerId="ADAL" clId="{B5383AA1-2B89-42E9-9CD1-20216C2F81DD}" dt="2022-04-25T23:42:51.221" v="1258" actId="1076"/>
          <ac:graphicFrameMkLst>
            <pc:docMk/>
            <pc:sldMk cId="2857435679" sldId="258"/>
            <ac:graphicFrameMk id="5" creationId="{DCF99837-4C49-4588-82CE-4FE0BAB0EE24}"/>
          </ac:graphicFrameMkLst>
        </pc:graphicFrameChg>
      </pc:sldChg>
      <pc:sldChg chg="addSp delSp modSp add mod">
        <pc:chgData name="Bappaditya Ray" userId="7702d70d-8a97-4837-afbb-59f98ec6bf37" providerId="ADAL" clId="{B5383AA1-2B89-42E9-9CD1-20216C2F81DD}" dt="2022-04-26T00:06:57.128" v="1394" actId="478"/>
        <pc:sldMkLst>
          <pc:docMk/>
          <pc:sldMk cId="3887127532" sldId="259"/>
        </pc:sldMkLst>
        <pc:spChg chg="mod">
          <ac:chgData name="Bappaditya Ray" userId="7702d70d-8a97-4837-afbb-59f98ec6bf37" providerId="ADAL" clId="{B5383AA1-2B89-42E9-9CD1-20216C2F81DD}" dt="2022-04-25T23:44:47.095" v="1334" actId="1076"/>
          <ac:spMkLst>
            <pc:docMk/>
            <pc:sldMk cId="3887127532" sldId="259"/>
            <ac:spMk id="2" creationId="{26ADBEE4-E020-402D-8A36-C43B1C8A2191}"/>
          </ac:spMkLst>
        </pc:spChg>
        <pc:spChg chg="del">
          <ac:chgData name="Bappaditya Ray" userId="7702d70d-8a97-4837-afbb-59f98ec6bf37" providerId="ADAL" clId="{B5383AA1-2B89-42E9-9CD1-20216C2F81DD}" dt="2022-04-25T23:43:52.062" v="1324" actId="478"/>
          <ac:spMkLst>
            <pc:docMk/>
            <pc:sldMk cId="3887127532" sldId="259"/>
            <ac:spMk id="3" creationId="{71967A7E-8423-4236-8D2A-FE5516999F3A}"/>
          </ac:spMkLst>
        </pc:spChg>
        <pc:spChg chg="add del mod">
          <ac:chgData name="Bappaditya Ray" userId="7702d70d-8a97-4837-afbb-59f98ec6bf37" providerId="ADAL" clId="{B5383AA1-2B89-42E9-9CD1-20216C2F81DD}" dt="2022-04-26T00:06:57.128" v="1394" actId="478"/>
          <ac:spMkLst>
            <pc:docMk/>
            <pc:sldMk cId="3887127532" sldId="259"/>
            <ac:spMk id="3" creationId="{9196448C-E52A-439B-8293-ACF3189CCA62}"/>
          </ac:spMkLst>
        </pc:spChg>
        <pc:spChg chg="add del mod">
          <ac:chgData name="Bappaditya Ray" userId="7702d70d-8a97-4837-afbb-59f98ec6bf37" providerId="ADAL" clId="{B5383AA1-2B89-42E9-9CD1-20216C2F81DD}" dt="2022-04-25T23:43:54.204" v="1325" actId="478"/>
          <ac:spMkLst>
            <pc:docMk/>
            <pc:sldMk cId="3887127532" sldId="259"/>
            <ac:spMk id="6" creationId="{F7D67F95-31FD-4853-9FE9-79D67333739C}"/>
          </ac:spMkLst>
        </pc:spChg>
        <pc:spChg chg="add mod">
          <ac:chgData name="Bappaditya Ray" userId="7702d70d-8a97-4837-afbb-59f98ec6bf37" providerId="ADAL" clId="{B5383AA1-2B89-42E9-9CD1-20216C2F81DD}" dt="2022-04-25T23:44:56.584" v="1336" actId="1076"/>
          <ac:spMkLst>
            <pc:docMk/>
            <pc:sldMk cId="3887127532" sldId="259"/>
            <ac:spMk id="8" creationId="{6F2EEB66-6AC4-42E5-B105-D08BE10EB0DF}"/>
          </ac:spMkLst>
        </pc:spChg>
        <pc:graphicFrameChg chg="mod">
          <ac:chgData name="Bappaditya Ray" userId="7702d70d-8a97-4837-afbb-59f98ec6bf37" providerId="ADAL" clId="{B5383AA1-2B89-42E9-9CD1-20216C2F81DD}" dt="2022-04-25T23:44:53.633" v="1335" actId="1076"/>
          <ac:graphicFrameMkLst>
            <pc:docMk/>
            <pc:sldMk cId="3887127532" sldId="259"/>
            <ac:graphicFrameMk id="5" creationId="{DCF99837-4C49-4588-82CE-4FE0BAB0EE24}"/>
          </ac:graphicFrameMkLst>
        </pc:graphicFrameChg>
        <pc:graphicFrameChg chg="add mod">
          <ac:chgData name="Bappaditya Ray" userId="7702d70d-8a97-4837-afbb-59f98ec6bf37" providerId="ADAL" clId="{B5383AA1-2B89-42E9-9CD1-20216C2F81DD}" dt="2022-04-25T23:44:22.666" v="1328" actId="1076"/>
          <ac:graphicFrameMkLst>
            <pc:docMk/>
            <pc:sldMk cId="3887127532" sldId="259"/>
            <ac:graphicFrameMk id="7" creationId="{44D124A1-5CC9-44B7-A7EC-4678F605073C}"/>
          </ac:graphicFrameMkLst>
        </pc:graphicFrame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86A1DD-9260-4555-9665-5698A5492C7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90288EE-E790-4352-8F78-233A9B82053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0C4764-93DB-4A01-88E9-2C5E53B42B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305107-46E4-4E08-96BD-39177251D77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987E4EF-0363-48CB-82DE-A457B95635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605653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3E2D3FD-29BB-4E82-8735-16B1EC5AF22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958DC3A-E573-457E-A4F5-8B60FCD243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3D4A7F-4713-4877-91DF-A99AC29B0B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72822E7-4B2D-4360-9D11-FC7A5DEC8FD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5F72737-333D-4267-9483-EE2686AC74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343803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31F8147-7ABF-462F-A20D-584C1FE29348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30A837A-C7B9-41D7-A6AA-F0B204449B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7963381-C701-4577-99F0-B4566BDECD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DEA6ECC-CBFB-434F-832F-B89152F707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291395F-4297-4A98-9C63-C5579F0EE7E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064477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7DAAE2-C3A2-42DD-9244-3F559162D0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F535FFA-C066-454F-B3BF-B1E761437798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A5F0A4-154B-4FDA-A702-3D2174C4DA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AA3607-939A-4101-95B6-6AD91730C48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D4B883-4FEA-4B6A-A649-D6CECC8E72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19526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8FAD20D-E25F-4C85-B92A-843845C7EE0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50664E-C061-4D78-B58C-A9B461B6D8D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43C8549-3403-4AE2-90F6-C694AD0C92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78C55C8-FE0C-49EF-A366-CC8243A95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FC26AED-F188-4C43-BEF0-289047E5BA1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57552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D9DC8D5-7A6C-4A3F-8D7F-C7EC74F2F7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386B822-BEF0-4D40-863F-ACF3F9BB1574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059CA85-EF4B-4C56-BFC0-FC664194A85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BC917A0-6E44-491F-8572-64EC2038A00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2B1EB28-8596-461A-B367-A2835387B6B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C567A89-A248-467F-B7FF-614702B58F6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3869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446479-F51C-451C-B7EB-4C81A99720D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839B487-D241-4127-8A1C-F0C62776C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D144B8C-6EE4-4183-A467-89A25A86C13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D47F196-CBFD-4F84-8EB5-B77CD683E1FA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A37149D0-81F4-4BD7-A62C-452540E55AA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AD8B83-2343-4BC5-B97D-571634BC7C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B82AA8E-2A8D-436C-8B5A-FEED13164F9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8A75AE98-ADDF-42AC-A62D-16551E9B61D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9285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DDC7A-7F81-43DF-9A54-736E0CD5CD0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91B5F1E-393A-41B6-ADF3-6192EBEDA55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C344DC3-0C46-4F85-8951-4D3A0F512B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150E5C5-FE64-44EC-B6FE-D63AC40196A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41620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AA5EC99E-CA80-4293-9259-2C3C771BEAE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97B1F4DC-6E63-477F-A95D-ED026A4C76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37B662-8FA2-4695-8266-BBDBCF4F44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7385642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8E5D33-3DE4-4242-AC62-554A7A8E43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39F2AA6-43A8-4593-8767-D0D4171A7F9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60A09E3-40AF-4782-A230-4002D9D0D7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0F092B1-EF5D-409D-8AD8-CFF53034580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9C82D78-F61A-44EB-A34E-AB24A2A42BC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043A415-E82E-4FAD-A319-DC47827701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83637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EA3F93-C1F6-442F-9113-57A3EDE5988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98325C0-181F-4726-9C86-F902510A6D8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6CDD85-569C-4A62-B362-4A8CB7AF54D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E5EB3C2-4960-47EF-89D1-77B3B4785AF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8225AB2-40F9-4A69-984F-1A8DF4F56F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318A51E-B8B3-44CB-B6DB-1BDDE5F1FB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608410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A3D1223C-ACF6-4F4F-9F33-ADEF4CC6211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AEC87D-1113-4613-BEFA-64D1DAB9FBC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ABB3538-0B43-456E-BD57-1B4C48DE8761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487CAD-A34E-4E92-867C-2DE2602A7DE8}" type="datetimeFigureOut">
              <a:rPr lang="en-US" smtClean="0"/>
              <a:t>4/25/2022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7F3041-6081-4CF0-BC9C-25851CC1A6A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65AA82-9234-48F8-A8A5-A517DCA2490B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9214DF-93B6-43B2-9A8B-337A731140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95156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B6736B-6A9F-43D3-B536-C68D0207AB70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sz="4000" dirty="0"/>
              <a:t>JVET-Z0147: Improvement of Inter-MTS in ECM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30BAB17F-B878-415E-A5AC-D12B7AC520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Bappaditya Ray, Vadim Seregin, Marta Karczewicz (Qualcomm)</a:t>
            </a:r>
          </a:p>
        </p:txBody>
      </p:sp>
    </p:spTree>
    <p:extLst>
      <p:ext uri="{BB962C8B-B14F-4D97-AF65-F5344CB8AC3E}">
        <p14:creationId xmlns:p14="http://schemas.microsoft.com/office/powerpoint/2010/main" val="3421258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DBEE4-E020-402D-8A36-C43B1C8A2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9477"/>
          </a:xfrm>
        </p:spPr>
        <p:txBody>
          <a:bodyPr>
            <a:normAutofit fontScale="90000"/>
          </a:bodyPr>
          <a:lstStyle/>
          <a:p>
            <a:r>
              <a:rPr lang="en-US" dirty="0"/>
              <a:t>Inter-MTS in ECM-4.0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7A7E-8423-4236-8D2A-FE5516999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342"/>
            <a:ext cx="5257800" cy="5040621"/>
          </a:xfrm>
        </p:spPr>
        <p:txBody>
          <a:bodyPr>
            <a:normAutofit/>
          </a:bodyPr>
          <a:lstStyle/>
          <a:p>
            <a:r>
              <a:rPr lang="en-US" sz="1600" dirty="0"/>
              <a:t>MTS is applied to inter-coding.</a:t>
            </a:r>
          </a:p>
          <a:p>
            <a:r>
              <a:rPr lang="en-US" sz="1600" dirty="0"/>
              <a:t>Four transform choices: {(DST7, DST7), (DST7, DCT8), (DCT8, DST7), (DCT8, DCT8)}.</a:t>
            </a:r>
          </a:p>
          <a:p>
            <a:r>
              <a:rPr lang="en-US" sz="1600" dirty="0"/>
              <a:t>Signaled in the CU level (up to CTU size) – 256 (for </a:t>
            </a:r>
            <a:r>
              <a:rPr lang="en-US" sz="1600" dirty="0" err="1"/>
              <a:t>classA</a:t>
            </a:r>
            <a:r>
              <a:rPr lang="en-US" sz="1600" dirty="0"/>
              <a:t>), 128 (for rest classes).</a:t>
            </a:r>
          </a:p>
          <a:p>
            <a:r>
              <a:rPr lang="en-US" sz="1600" dirty="0"/>
              <a:t>Poor tradeoff – NOT part of CTC. </a:t>
            </a:r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graphicFrame>
        <p:nvGraphicFramePr>
          <p:cNvPr id="4" name="Table 3">
            <a:extLst>
              <a:ext uri="{FF2B5EF4-FFF2-40B4-BE49-F238E27FC236}">
                <a16:creationId xmlns:a16="http://schemas.microsoft.com/office/drawing/2014/main" id="{F1C8F795-EE90-4458-AA6D-9EDA510A043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3793839"/>
              </p:ext>
            </p:extLst>
          </p:nvPr>
        </p:nvGraphicFramePr>
        <p:xfrm>
          <a:off x="6378296" y="1482094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102019320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4145225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71112976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226240575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977962226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16089759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7711045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041980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62261251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11659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-0.52%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04533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77895078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95429405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406504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3664120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977922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87460469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229999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5538991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ECM-2.0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27926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560717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318148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6063103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-0.62%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117826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130%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5085048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-0.28%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1.18%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119%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9664845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126%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8665738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1.42%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124%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266274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118%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2733939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961107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DBEE4-E020-402D-8A36-C43B1C8A2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389477"/>
          </a:xfrm>
        </p:spPr>
        <p:txBody>
          <a:bodyPr>
            <a:normAutofit fontScale="90000"/>
          </a:bodyPr>
          <a:lstStyle/>
          <a:p>
            <a:r>
              <a:rPr lang="en-US" dirty="0"/>
              <a:t>Proposed modification: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1967A7E-8423-4236-8D2A-FE5516999F3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136342"/>
            <a:ext cx="5257800" cy="5040621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1600" u="sng" dirty="0"/>
              <a:t>Modification 1:</a:t>
            </a:r>
          </a:p>
          <a:p>
            <a:r>
              <a:rPr lang="en-US" sz="1600" dirty="0"/>
              <a:t>Limit the maximum CU size for MTS could be applied is  made resolution dependent.</a:t>
            </a:r>
          </a:p>
          <a:p>
            <a:r>
              <a:rPr lang="en-US" sz="1600" dirty="0"/>
              <a:t>SPS flag signaled to indicate </a:t>
            </a:r>
            <a:r>
              <a:rPr lang="en-US" sz="1600" dirty="0" err="1"/>
              <a:t>maxCUSize</a:t>
            </a:r>
            <a:r>
              <a:rPr lang="en-US" sz="1600" dirty="0"/>
              <a:t>.</a:t>
            </a:r>
          </a:p>
          <a:p>
            <a:pPr lvl="1"/>
            <a:r>
              <a:rPr lang="en-US" sz="1200" dirty="0"/>
              <a:t>Width &gt; 1080 </a:t>
            </a:r>
            <a:r>
              <a:rPr lang="en-US" sz="1200" dirty="0">
                <a:sym typeface="Wingdings" panose="05000000000000000000" pitchFamily="2" charset="2"/>
              </a:rPr>
              <a:t> </a:t>
            </a:r>
            <a:r>
              <a:rPr lang="en-US" sz="1200" dirty="0" err="1">
                <a:sym typeface="Wingdings" panose="05000000000000000000" pitchFamily="2" charset="2"/>
              </a:rPr>
              <a:t>maxCUSize</a:t>
            </a:r>
            <a:r>
              <a:rPr lang="en-US" sz="1200" dirty="0">
                <a:sym typeface="Wingdings" panose="05000000000000000000" pitchFamily="2" charset="2"/>
              </a:rPr>
              <a:t>: 32</a:t>
            </a:r>
          </a:p>
          <a:p>
            <a:pPr lvl="1"/>
            <a:r>
              <a:rPr lang="en-US" sz="1200" dirty="0">
                <a:sym typeface="Wingdings" panose="05000000000000000000" pitchFamily="2" charset="2"/>
              </a:rPr>
              <a:t>Width &lt;= 1080  </a:t>
            </a:r>
            <a:r>
              <a:rPr lang="en-US" sz="1200" dirty="0" err="1">
                <a:sym typeface="Wingdings" panose="05000000000000000000" pitchFamily="2" charset="2"/>
              </a:rPr>
              <a:t>maxCUSize</a:t>
            </a:r>
            <a:r>
              <a:rPr lang="en-US" sz="1200" dirty="0">
                <a:sym typeface="Wingdings" panose="05000000000000000000" pitchFamily="2" charset="2"/>
              </a:rPr>
              <a:t>: 16.</a:t>
            </a:r>
          </a:p>
          <a:p>
            <a:pPr marL="0" indent="0">
              <a:buNone/>
            </a:pPr>
            <a:r>
              <a:rPr lang="en-US" sz="1600" u="sng" dirty="0">
                <a:sym typeface="Wingdings" panose="05000000000000000000" pitchFamily="2" charset="2"/>
              </a:rPr>
              <a:t>Modification 2 (from JVET-D0126):</a:t>
            </a:r>
          </a:p>
          <a:p>
            <a:r>
              <a:rPr lang="en-US" sz="1600" dirty="0">
                <a:sym typeface="Wingdings" panose="05000000000000000000" pitchFamily="2" charset="2"/>
              </a:rPr>
              <a:t>For smaller blocks (width &lt;=16 &amp;&amp; height &lt;=16), DST7 and DCT8 is replaced with KLT0 and KLT1 respectively.</a:t>
            </a:r>
          </a:p>
          <a:p>
            <a:r>
              <a:rPr lang="en-US" sz="1600" dirty="0">
                <a:sym typeface="Wingdings" panose="05000000000000000000" pitchFamily="2" charset="2"/>
              </a:rPr>
              <a:t>Two 4x4 matrices + Two 8x8 matrices + Two 16x16 matrices.</a:t>
            </a:r>
            <a:endParaRPr lang="en-US" sz="1600" dirty="0"/>
          </a:p>
          <a:p>
            <a:endParaRPr lang="en-US" sz="1600" dirty="0"/>
          </a:p>
          <a:p>
            <a:endParaRPr lang="en-US" sz="1600" dirty="0"/>
          </a:p>
          <a:p>
            <a:endParaRPr lang="en-US" sz="1600" dirty="0"/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CF99837-4C49-4588-82CE-4FE0BAB0E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84455050"/>
              </p:ext>
            </p:extLst>
          </p:nvPr>
        </p:nvGraphicFramePr>
        <p:xfrm>
          <a:off x="6745542" y="1482094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49242751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048042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940975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152961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345287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09713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305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490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79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0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053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123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988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70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130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737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0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01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859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268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043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60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318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736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2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909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134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478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05646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574356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6ADBEE4-E020-402D-8A36-C43B1C8A219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066194" y="897785"/>
            <a:ext cx="3772270" cy="389477"/>
          </a:xfrm>
        </p:spPr>
        <p:txBody>
          <a:bodyPr>
            <a:noAutofit/>
          </a:bodyPr>
          <a:lstStyle/>
          <a:p>
            <a:pPr algn="ctr"/>
            <a:r>
              <a:rPr lang="en-US" sz="2400" dirty="0"/>
              <a:t>Encoder speedup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DCF99837-4C49-4588-82CE-4FE0BAB0EE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5815500"/>
              </p:ext>
            </p:extLst>
          </p:nvPr>
        </p:nvGraphicFramePr>
        <p:xfrm>
          <a:off x="557806" y="1482093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492427519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40048042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39409752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715296104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73452873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6097134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93059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224909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087967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3077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72405339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261231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9886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18705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-0.26%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4331308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4873726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59207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830123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9785952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826856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346043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1960715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343181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14173644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-0.41%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812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0.10%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76909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104%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113447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0.89%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107%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8244781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44056465"/>
                  </a:ext>
                </a:extLst>
              </a:tr>
            </a:tbl>
          </a:graphicData>
        </a:graphic>
      </p:graphicFrame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4D124A1-5CC9-44B7-A7EC-4678F605073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76865200"/>
              </p:ext>
            </p:extLst>
          </p:nvPr>
        </p:nvGraphicFramePr>
        <p:xfrm>
          <a:off x="6431562" y="1482094"/>
          <a:ext cx="4406902" cy="4349115"/>
        </p:xfrm>
        <a:graphic>
          <a:graphicData uri="http://schemas.openxmlformats.org/drawingml/2006/table">
            <a:tbl>
              <a:tblPr/>
              <a:tblGrid>
                <a:gridCol w="1037662">
                  <a:extLst>
                    <a:ext uri="{9D8B030D-6E8A-4147-A177-3AD203B41FA5}">
                      <a16:colId xmlns:a16="http://schemas.microsoft.com/office/drawing/2014/main" val="2119931651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342949428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159208275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45336513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819926498"/>
                    </a:ext>
                  </a:extLst>
                </a:gridCol>
                <a:gridCol w="673848">
                  <a:extLst>
                    <a:ext uri="{9D8B030D-6E8A-4147-A177-3AD203B41FA5}">
                      <a16:colId xmlns:a16="http://schemas.microsoft.com/office/drawing/2014/main" val="2520689104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57931994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6419439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2821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90915039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-0.34%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56536715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-0.19%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6861380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102%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1428002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403177333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0.27%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1677143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-0.27%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0.53%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350959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0586156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b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3979963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Low delay B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44329629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 ECM-4.0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5938094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0688979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3993695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22801610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63264488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-0.39%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0.61%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105%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26700281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-0.23%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0.44%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31409168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#VALUE!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#NUM!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7855701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-0.42%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1.51%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0.72%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103%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2792730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-0.05%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0.73%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0.30%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708820577"/>
                  </a:ext>
                </a:extLst>
              </a:tr>
            </a:tbl>
          </a:graphicData>
        </a:graphic>
      </p:graphicFrame>
      <p:sp>
        <p:nvSpPr>
          <p:cNvPr id="8" name="Arrow: Right 7">
            <a:extLst>
              <a:ext uri="{FF2B5EF4-FFF2-40B4-BE49-F238E27FC236}">
                <a16:creationId xmlns:a16="http://schemas.microsoft.com/office/drawing/2014/main" id="{6F2EEB66-6AC4-42E5-B105-D08BE10EB0DF}"/>
              </a:ext>
            </a:extLst>
          </p:cNvPr>
          <p:cNvSpPr/>
          <p:nvPr/>
        </p:nvSpPr>
        <p:spPr>
          <a:xfrm>
            <a:off x="5470849" y="3656650"/>
            <a:ext cx="625151" cy="559836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871275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</TotalTime>
  <Words>1078</Words>
  <Application>Microsoft Office PowerPoint</Application>
  <PresentationFormat>Widescreen</PresentationFormat>
  <Paragraphs>515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8" baseType="lpstr">
      <vt:lpstr>Arial</vt:lpstr>
      <vt:lpstr>Calibri</vt:lpstr>
      <vt:lpstr>Calibri Light</vt:lpstr>
      <vt:lpstr>Office Theme</vt:lpstr>
      <vt:lpstr>JVET-Z0147: Improvement of Inter-MTS in ECM</vt:lpstr>
      <vt:lpstr>Inter-MTS in ECM-4.0</vt:lpstr>
      <vt:lpstr>Proposed modification:</vt:lpstr>
      <vt:lpstr>Encoder speedup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JVET-Z0147: Improvement of Inter-MTS in ECM</dc:title>
  <dc:creator>Bappaditya Ray</dc:creator>
  <cp:lastModifiedBy>Bappaditya Ray</cp:lastModifiedBy>
  <cp:revision>1</cp:revision>
  <dcterms:created xsi:type="dcterms:W3CDTF">2022-04-25T23:16:47Z</dcterms:created>
  <dcterms:modified xsi:type="dcterms:W3CDTF">2022-04-26T00:06:59Z</dcterms:modified>
</cp:coreProperties>
</file>