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286" r:id="rId3"/>
    <p:sldId id="287" r:id="rId4"/>
    <p:sldId id="288" r:id="rId5"/>
    <p:sldId id="28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-Wei Kuo" initials="Kuo" lastIdx="1" clrIdx="0">
    <p:extLst>
      <p:ext uri="{19B8F6BF-5375-455C-9EA6-DF929625EA0E}">
        <p15:presenceInfo xmlns:p15="http://schemas.microsoft.com/office/powerpoint/2012/main" userId="Che-Wei Kuo" providerId="None"/>
      </p:ext>
    </p:extLst>
  </p:cmAuthor>
  <p:cmAuthor id="2" name="Xiaoyu Xiu" initials="XX" lastIdx="4" clrIdx="1">
    <p:extLst>
      <p:ext uri="{19B8F6BF-5375-455C-9EA6-DF929625EA0E}">
        <p15:presenceInfo xmlns:p15="http://schemas.microsoft.com/office/powerpoint/2012/main" userId="b12bf575dbee45d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5555"/>
    <a:srgbClr val="FF49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270" autoAdjust="0"/>
    <p:restoredTop sz="93883" autoAdjust="0"/>
  </p:normalViewPr>
  <p:slideViewPr>
    <p:cSldViewPr snapToGrid="0">
      <p:cViewPr varScale="1">
        <p:scale>
          <a:sx n="120" d="100"/>
          <a:sy n="120" d="100"/>
        </p:scale>
        <p:origin x="52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Shape 490">
            <a:extLst>
              <a:ext uri="{FF2B5EF4-FFF2-40B4-BE49-F238E27FC236}">
                <a16:creationId xmlns:a16="http://schemas.microsoft.com/office/drawing/2014/main" id="{01FB92A0-18F3-48F9-8DE0-86EE4B8F23C2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F4906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2" name="Shape 491">
            <a:extLst>
              <a:ext uri="{FF2B5EF4-FFF2-40B4-BE49-F238E27FC236}">
                <a16:creationId xmlns:a16="http://schemas.microsoft.com/office/drawing/2014/main" id="{0FEB5874-1CF6-487A-BFAB-663761176DAA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555555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91" y="6264592"/>
            <a:ext cx="5486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946889"/>
            <a:ext cx="11402060" cy="605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JVET-Z0137: Non-EE2: Adaptive Blending for GPM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114020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Han Gao, </a:t>
            </a:r>
            <a:r>
              <a:rPr lang="de-DE" dirty="0" err="1"/>
              <a:t>Xiaoyu</a:t>
            </a:r>
            <a:r>
              <a:rPr lang="de-DE" dirty="0"/>
              <a:t> Xiu, Wei Chen, Hong-</a:t>
            </a:r>
            <a:r>
              <a:rPr lang="de-DE" dirty="0" err="1"/>
              <a:t>Jheng</a:t>
            </a:r>
            <a:r>
              <a:rPr lang="de-DE" dirty="0"/>
              <a:t> </a:t>
            </a:r>
            <a:r>
              <a:rPr lang="de-DE" dirty="0" err="1"/>
              <a:t>Jhu</a:t>
            </a:r>
            <a:r>
              <a:rPr lang="de-DE" dirty="0"/>
              <a:t>, </a:t>
            </a:r>
            <a:r>
              <a:rPr lang="de-DE" dirty="0" err="1"/>
              <a:t>Che</a:t>
            </a:r>
            <a:r>
              <a:rPr lang="de-DE" dirty="0"/>
              <a:t>-Wei </a:t>
            </a:r>
            <a:r>
              <a:rPr lang="de-DE" dirty="0" err="1"/>
              <a:t>Kuo</a:t>
            </a:r>
            <a:r>
              <a:rPr lang="de-DE" dirty="0"/>
              <a:t>, </a:t>
            </a:r>
            <a:r>
              <a:rPr lang="de-DE" dirty="0" err="1"/>
              <a:t>Ning</a:t>
            </a:r>
            <a:r>
              <a:rPr lang="de-DE" dirty="0"/>
              <a:t> Yan, </a:t>
            </a:r>
            <a:r>
              <a:rPr lang="de-DE" dirty="0" err="1"/>
              <a:t>Xianglin</a:t>
            </a:r>
            <a:r>
              <a:rPr lang="de-DE" dirty="0"/>
              <a:t> Wang</a:t>
            </a:r>
            <a:r>
              <a:rPr lang="en-US" sz="2800" dirty="0"/>
              <a:t> 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61406-2625-551A-C194-00F5E642E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B41C91-B25B-5AF9-22E7-9DC67DBABA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Blending area width is fixed as</a:t>
            </a:r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Weighting depends on distance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Fixed blending hard to fix all contents</a:t>
            </a:r>
          </a:p>
          <a:p>
            <a:endParaRPr lang="en-US" dirty="0"/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DF195F9-B3B0-1C44-A793-1238B59474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223" y="1690688"/>
            <a:ext cx="3920700" cy="36075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DB5898F-82D5-4EE7-2D1A-53B90DF4861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243" y="2432424"/>
            <a:ext cx="623621" cy="19893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03A15D8-F6A7-AFBC-71C6-05475E1CF21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779" y="4088563"/>
            <a:ext cx="5288483" cy="27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39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61406-2625-551A-C194-00F5E642E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B41C91-B25B-5AF9-22E7-9DC67DBABA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Blending area width is adaptively selected at CU-level as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The blending strength index is signaled into the bitstream</a:t>
            </a:r>
          </a:p>
          <a:p>
            <a:r>
              <a:rPr lang="en-US" sz="2400" dirty="0"/>
              <a:t>Shiftable value based make sure that current equation is reusable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422A2BF-6435-9902-F5EC-64ED7C6D857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041" y="4328497"/>
            <a:ext cx="8154010" cy="83373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2A94F31-6477-48B7-A560-645421FD156F}"/>
                  </a:ext>
                </a:extLst>
              </p:cNvPr>
              <p:cNvSpPr txBox="1"/>
              <p:nvPr/>
            </p:nvSpPr>
            <p:spPr>
              <a:xfrm>
                <a:off x="3840480" y="2430731"/>
                <a:ext cx="2806955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0, 1, 2, 4, 8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2A94F31-6477-48B7-A560-645421FD15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0480" y="2430731"/>
                <a:ext cx="2806955" cy="4308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234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61406-2625-551A-C194-00F5E642E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B41C91-B25B-5AF9-22E7-9DC67DBAB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03202" cy="3440339"/>
          </a:xfrm>
        </p:spPr>
        <p:txBody>
          <a:bodyPr/>
          <a:lstStyle/>
          <a:p>
            <a:r>
              <a:rPr lang="en-US" sz="2400" dirty="0"/>
              <a:t>Experimental results shows</a:t>
            </a:r>
          </a:p>
          <a:p>
            <a:pPr lvl="1"/>
            <a:r>
              <a:rPr lang="en-US" sz="2000" dirty="0"/>
              <a:t>0.14%/0.17% RA/LDB gain for nature content</a:t>
            </a:r>
          </a:p>
          <a:p>
            <a:pPr lvl="1"/>
            <a:r>
              <a:rPr lang="en-US" sz="2000" dirty="0"/>
              <a:t>1.90%/2.61% RA/LDB gain for TGM</a:t>
            </a:r>
          </a:p>
          <a:p>
            <a:endParaRPr lang="en-US" sz="2400" dirty="0"/>
          </a:p>
          <a:p>
            <a:r>
              <a:rPr lang="en-US" sz="2400" dirty="0"/>
              <a:t>Proposed to be included in the next EE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BC1827-290C-4D12-B74F-5A800D9DCF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22096"/>
              </p:ext>
            </p:extLst>
          </p:nvPr>
        </p:nvGraphicFramePr>
        <p:xfrm>
          <a:off x="6919007" y="1165225"/>
          <a:ext cx="4038600" cy="427291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283616518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97037337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4119494496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7913189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50853942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06945816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8490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93215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96119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89072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49881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08022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30166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5749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62080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97279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7360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8583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6187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 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1644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ECM3.1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3629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57491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8815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0212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87122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9134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85460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81525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0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02515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0537797"/>
                  </a:ext>
                </a:extLst>
              </a:tr>
            </a:tbl>
          </a:graphicData>
        </a:graphic>
      </p:graphicFrame>
      <p:sp>
        <p:nvSpPr>
          <p:cNvPr id="15" name="Rectangle 3">
            <a:extLst>
              <a:ext uri="{FF2B5EF4-FFF2-40B4-BE49-F238E27FC236}">
                <a16:creationId xmlns:a16="http://schemas.microsoft.com/office/drawing/2014/main" id="{8C745240-FA5A-470F-B544-F56EE0C614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3234" y="583270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200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AFF15-5316-A516-BD7E-0BC88D482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5198" y="2766218"/>
            <a:ext cx="2725366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3898809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89"/>
  <p:tag name="ORIGINALWIDTH" val="279"/>
  <p:tag name="LATEXADDIN" val="\documentclass{article}&#10;\usepackage{amsmath}&#10;\pagestyle{empty}&#10;\begin{document}&#10;&#10;\[\theta = 2\]&#10;&#10;&#10;\end{document}"/>
  <p:tag name="IGUANATEXSIZE" val="22"/>
  <p:tag name="IGUANATEXCURSOR" val="93"/>
  <p:tag name="TRANSPARENCY" val="True"/>
  <p:tag name="LATEXENGINEID" val="0"/>
  <p:tag name="TEMPFOLDER" val="/private/var/folders/d1/trjcr6rj5yg68dw93d_vw2nr0000gp/T/com.microsoft.Powerpoint/TemporaryItems/"/>
  <p:tag name="LATEXFORMHEIGHT" val="312"/>
  <p:tag name="LATEXFORMWIDTH" val="384"/>
  <p:tag name="LATEXFORMWRAP" val="True"/>
  <p:tag name="BITMAPVECTOR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29"/>
  <p:tag name="ORIGINALWIDTH" val="2366"/>
  <p:tag name="LATEXADDIN" val="\documentclass{article}&#10;\usepackage{amsmath}&#10;\pagestyle{empty}&#10;\begin{document}&#10;&#10;\[\omega_{m,n} = \mathrm{Clip3}(0,\  8,\ (d(m,n) + 32 + 4 ) \gg 3 )\]&#10;&#10;&#10;\end{document}"/>
  <p:tag name="IGUANATEXSIZE" val="22"/>
  <p:tag name="IGUANATEXCURSOR" val="148"/>
  <p:tag name="TRANSPARENCY" val="True"/>
  <p:tag name="LATEXENGINEID" val="0"/>
  <p:tag name="TEMPFOLDER" val="/private/var/folders/d1/trjcr6rj5yg68dw93d_vw2nr0000gp/T/com.microsoft.Powerpoint/TemporaryItems/"/>
  <p:tag name="LATEXFORMHEIGHT" val="312"/>
  <p:tag name="LATEXFORMWIDTH" val="384"/>
  <p:tag name="LATEXFORMWRAP" val="True"/>
  <p:tag name="BITMAPVECTOR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373"/>
  <p:tag name="ORIGINALWIDTH" val="3648"/>
  <p:tag name="LATEXADDIN" val="\documentclass{article}&#10;\usepackage{amsmath}&#10;\pagestyle{empty}&#10;\begin{document}&#10;&#10; \[ \omega_{x_\mathrm{c},y_\mathrm{c}} = &#10;  \begin{cases}&#10;    \mathrm{Clip3}(0,\  32,\ (d(m,n) + 16\theta + (\theta \gg 1) ) \gg \log_2 \theta) &amp; \theta \neq 0 \\&#10;    d(m,n) &gt; 0 \ ? \ 32 \ : \ 0&amp; \theta = 0&#10;  \end{cases}&#10;\]&#10;&#10;&#10;\end{document}"/>
  <p:tag name="IGUANATEXSIZE" val="22"/>
  <p:tag name="IGUANATEXCURSOR" val="287"/>
  <p:tag name="TRANSPARENCY" val="True"/>
  <p:tag name="LATEXENGINEID" val="0"/>
  <p:tag name="TEMPFOLDER" val="/private/var/folders/d1/trjcr6rj5yg68dw93d_vw2nr0000gp/T/com.microsoft.Powerpoint/TemporaryItems/"/>
  <p:tag name="LATEXFORMHEIGHT" val="312"/>
  <p:tag name="LATEXFORMWIDTH" val="894"/>
  <p:tag name="LATEXFORMWRAP" val="True"/>
  <p:tag name="BITMAPVECTOR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27579</TotalTime>
  <Words>372</Words>
  <Application>Microsoft Office PowerPoint</Application>
  <PresentationFormat>Widescreen</PresentationFormat>
  <Paragraphs>153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Office Theme</vt:lpstr>
      <vt:lpstr>PowerPoint Presentation</vt:lpstr>
      <vt:lpstr>Introduction</vt:lpstr>
      <vt:lpstr>Proposed method</vt:lpstr>
      <vt:lpstr>Experimental results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Che-Wei Kuo</dc:creator>
  <cp:lastModifiedBy>Xiaoyu Xiu</cp:lastModifiedBy>
  <cp:revision>1093</cp:revision>
  <dcterms:created xsi:type="dcterms:W3CDTF">2018-09-04T21:01:33Z</dcterms:created>
  <dcterms:modified xsi:type="dcterms:W3CDTF">2022-04-20T09:18:53Z</dcterms:modified>
</cp:coreProperties>
</file>