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898" r:id="rId6"/>
    <p:sldId id="899" r:id="rId7"/>
    <p:sldId id="90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85006F-7415-462B-9625-94B01A9CCFD0}" v="7" dt="2022-04-14T17:39:21.4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6" autoAdjust="0"/>
    <p:restoredTop sz="94660"/>
  </p:normalViewPr>
  <p:slideViewPr>
    <p:cSldViewPr snapToGrid="0">
      <p:cViewPr varScale="1">
        <p:scale>
          <a:sx n="87" d="100"/>
          <a:sy n="87" d="100"/>
        </p:scale>
        <p:origin x="991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7b5aa31f-263c-458d-b0a3-280aebbfa217" providerId="ADAL" clId="{353F82F0-5594-4F17-B87D-96F96C77F6C6}"/>
    <pc:docChg chg="custSel addSld delSld modSld">
      <pc:chgData name="Keming Cao" userId="7b5aa31f-263c-458d-b0a3-280aebbfa217" providerId="ADAL" clId="{353F82F0-5594-4F17-B87D-96F96C77F6C6}" dt="2021-10-12T13:55:59.819" v="447" actId="20577"/>
      <pc:docMkLst>
        <pc:docMk/>
      </pc:docMkLst>
      <pc:sldChg chg="modSp mod">
        <pc:chgData name="Keming Cao" userId="7b5aa31f-263c-458d-b0a3-280aebbfa217" providerId="ADAL" clId="{353F82F0-5594-4F17-B87D-96F96C77F6C6}" dt="2021-10-04T17:06:13.542" v="141" actId="20577"/>
        <pc:sldMkLst>
          <pc:docMk/>
          <pc:sldMk cId="1600127063" sldId="256"/>
        </pc:sldMkLst>
        <pc:spChg chg="mod">
          <ac:chgData name="Keming Cao" userId="7b5aa31f-263c-458d-b0a3-280aebbfa217" providerId="ADAL" clId="{353F82F0-5594-4F17-B87D-96F96C77F6C6}" dt="2021-10-04T17:05:38.525" v="105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353F82F0-5594-4F17-B87D-96F96C77F6C6}" dt="2021-10-04T17:06:13.542" v="14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">
        <pc:chgData name="Keming Cao" userId="7b5aa31f-263c-458d-b0a3-280aebbfa217" providerId="ADAL" clId="{353F82F0-5594-4F17-B87D-96F96C77F6C6}" dt="2021-10-12T13:55:59.819" v="447" actId="20577"/>
        <pc:sldMkLst>
          <pc:docMk/>
          <pc:sldMk cId="870665549" sldId="898"/>
        </pc:sldMkLst>
        <pc:spChg chg="mod">
          <ac:chgData name="Keming Cao" userId="7b5aa31f-263c-458d-b0a3-280aebbfa217" providerId="ADAL" clId="{353F82F0-5594-4F17-B87D-96F96C77F6C6}" dt="2021-10-04T17:07:31.209" v="182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353F82F0-5594-4F17-B87D-96F96C77F6C6}" dt="2021-10-12T13:55:59.819" v="447" actId="20577"/>
          <ac:spMkLst>
            <pc:docMk/>
            <pc:sldMk cId="870665549" sldId="898"/>
            <ac:spMk id="3" creationId="{00000000-0000-0000-0000-000000000000}"/>
          </ac:spMkLst>
        </pc:spChg>
        <pc:spChg chg="del mod">
          <ac:chgData name="Keming Cao" userId="7b5aa31f-263c-458d-b0a3-280aebbfa217" providerId="ADAL" clId="{353F82F0-5594-4F17-B87D-96F96C77F6C6}" dt="2021-10-04T17:08:59.889" v="313" actId="478"/>
          <ac:spMkLst>
            <pc:docMk/>
            <pc:sldMk cId="870665549" sldId="898"/>
            <ac:spMk id="6" creationId="{06148756-A83E-4502-A453-562E6E0ADB31}"/>
          </ac:spMkLst>
        </pc:spChg>
        <pc:graphicFrameChg chg="add mod modGraphic">
          <ac:chgData name="Keming Cao" userId="7b5aa31f-263c-458d-b0a3-280aebbfa217" providerId="ADAL" clId="{353F82F0-5594-4F17-B87D-96F96C77F6C6}" dt="2021-10-04T17:11:21.550" v="370" actId="403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add mod modGraphic">
          <ac:chgData name="Keming Cao" userId="7b5aa31f-263c-458d-b0a3-280aebbfa217" providerId="ADAL" clId="{353F82F0-5594-4F17-B87D-96F96C77F6C6}" dt="2021-10-11T14:46:27.272" v="436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del">
          <ac:chgData name="Keming Cao" userId="7b5aa31f-263c-458d-b0a3-280aebbfa217" providerId="ADAL" clId="{353F82F0-5594-4F17-B87D-96F96C77F6C6}" dt="2021-10-04T17:07:16.887" v="142" actId="478"/>
          <ac:picMkLst>
            <pc:docMk/>
            <pc:sldMk cId="870665549" sldId="898"/>
            <ac:picMk id="5" creationId="{D89EF97B-29D4-4643-80EF-E591A7C7FF36}"/>
          </ac:picMkLst>
        </pc:picChg>
        <pc:picChg chg="add mod">
          <ac:chgData name="Keming Cao" userId="7b5aa31f-263c-458d-b0a3-280aebbfa217" providerId="ADAL" clId="{353F82F0-5594-4F17-B87D-96F96C77F6C6}" dt="2021-10-04T17:09:03.364" v="314" actId="1076"/>
          <ac:picMkLst>
            <pc:docMk/>
            <pc:sldMk cId="870665549" sldId="898"/>
            <ac:picMk id="7" creationId="{2626D0D3-3207-453A-BAD6-2A43266FFB50}"/>
          </ac:picMkLst>
        </pc:picChg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624998874" sldId="899"/>
        </pc:sldMkLst>
      </pc:sldChg>
      <pc:sldChg chg="del">
        <pc:chgData name="Keming Cao" userId="7b5aa31f-263c-458d-b0a3-280aebbfa217" providerId="ADAL" clId="{353F82F0-5594-4F17-B87D-96F96C77F6C6}" dt="2021-10-04T17:11:34.600" v="375" actId="2696"/>
        <pc:sldMkLst>
          <pc:docMk/>
          <pc:sldMk cId="322021612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385715938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81286094" sldId="901"/>
        </pc:sldMkLst>
      </pc:sldChg>
    </pc:docChg>
  </pc:docChgLst>
  <pc:docChgLst>
    <pc:chgData name="Keming Cao" userId="S::kemicao@qti.qualcomm.com::7b5aa31f-263c-458d-b0a3-280aebbfa217" providerId="AD" clId="Web-{01E0AE7C-AF40-60E3-09B0-AD58790426F8}"/>
    <pc:docChg chg="modSld">
      <pc:chgData name="Keming Cao" userId="S::kemicao@qti.qualcomm.com::7b5aa31f-263c-458d-b0a3-280aebbfa217" providerId="AD" clId="Web-{01E0AE7C-AF40-60E3-09B0-AD58790426F8}" dt="2021-07-07T06:06:30.515" v="3" actId="20577"/>
      <pc:docMkLst>
        <pc:docMk/>
      </pc:docMkLst>
      <pc:sldChg chg="modSp">
        <pc:chgData name="Keming Cao" userId="S::kemicao@qti.qualcomm.com::7b5aa31f-263c-458d-b0a3-280aebbfa217" providerId="AD" clId="Web-{01E0AE7C-AF40-60E3-09B0-AD58790426F8}" dt="2021-07-07T06:06:30.515" v="3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01E0AE7C-AF40-60E3-09B0-AD58790426F8}" dt="2021-07-07T06:06:30.515" v="3" actId="20577"/>
          <ac:spMkLst>
            <pc:docMk/>
            <pc:sldMk cId="870665549" sldId="898"/>
            <ac:spMk id="6" creationId="{06148756-A83E-4502-A453-562E6E0ADB31}"/>
          </ac:spMkLst>
        </pc:spChg>
      </pc:sldChg>
    </pc:docChg>
  </pc:docChgLst>
  <pc:docChgLst>
    <pc:chgData name="Vadim Seregin" userId="6bb95df1-e6d7-4725-993c-5fa490907059" providerId="ADAL" clId="{7FA25398-0D5D-4D6E-BD62-F8DEE9361D14}"/>
    <pc:docChg chg="undo custSel modSld">
      <pc:chgData name="Vadim Seregin" userId="6bb95df1-e6d7-4725-993c-5fa490907059" providerId="ADAL" clId="{7FA25398-0D5D-4D6E-BD62-F8DEE9361D14}" dt="2021-07-07T06:33:03.086" v="191" actId="20577"/>
      <pc:docMkLst>
        <pc:docMk/>
      </pc:docMkLst>
      <pc:sldChg chg="modSp mod">
        <pc:chgData name="Vadim Seregin" userId="6bb95df1-e6d7-4725-993c-5fa490907059" providerId="ADAL" clId="{7FA25398-0D5D-4D6E-BD62-F8DEE9361D14}" dt="2021-07-07T06:32:13.466" v="163" actId="20577"/>
        <pc:sldMkLst>
          <pc:docMk/>
          <pc:sldMk cId="870665549" sldId="898"/>
        </pc:sldMkLst>
        <pc:spChg chg="mod">
          <ac:chgData name="Vadim Seregin" userId="6bb95df1-e6d7-4725-993c-5fa490907059" providerId="ADAL" clId="{7FA25398-0D5D-4D6E-BD62-F8DEE9361D14}" dt="2021-07-07T06:30:40.775" v="23" actId="20577"/>
          <ac:spMkLst>
            <pc:docMk/>
            <pc:sldMk cId="870665549" sldId="898"/>
            <ac:spMk id="3" creationId="{00000000-0000-0000-0000-000000000000}"/>
          </ac:spMkLst>
        </pc:spChg>
        <pc:spChg chg="mod">
          <ac:chgData name="Vadim Seregin" userId="6bb95df1-e6d7-4725-993c-5fa490907059" providerId="ADAL" clId="{7FA25398-0D5D-4D6E-BD62-F8DEE9361D14}" dt="2021-07-07T06:32:13.466" v="163" actId="20577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Vadim Seregin" userId="6bb95df1-e6d7-4725-993c-5fa490907059" providerId="ADAL" clId="{7FA25398-0D5D-4D6E-BD62-F8DEE9361D14}" dt="2021-07-07T06:33:03.086" v="191" actId="20577"/>
        <pc:sldMkLst>
          <pc:docMk/>
          <pc:sldMk cId="322021612" sldId="900"/>
        </pc:sldMkLst>
        <pc:spChg chg="mod">
          <ac:chgData name="Vadim Seregin" userId="6bb95df1-e6d7-4725-993c-5fa490907059" providerId="ADAL" clId="{7FA25398-0D5D-4D6E-BD62-F8DEE9361D14}" dt="2021-07-07T06:33:03.086" v="191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  <pc:docChgLst>
    <pc:chgData name="Keming Cao" userId="7b5aa31f-263c-458d-b0a3-280aebbfa217" providerId="ADAL" clId="{F985006F-7415-462B-9625-94B01A9CCFD0}"/>
    <pc:docChg chg="undo custSel addSld delSld modSld">
      <pc:chgData name="Keming Cao" userId="7b5aa31f-263c-458d-b0a3-280aebbfa217" providerId="ADAL" clId="{F985006F-7415-462B-9625-94B01A9CCFD0}" dt="2022-04-19T19:06:10.078" v="1097" actId="2696"/>
      <pc:docMkLst>
        <pc:docMk/>
      </pc:docMkLst>
      <pc:sldChg chg="modSp mod">
        <pc:chgData name="Keming Cao" userId="7b5aa31f-263c-458d-b0a3-280aebbfa217" providerId="ADAL" clId="{F985006F-7415-462B-9625-94B01A9CCFD0}" dt="2022-04-14T17:39:53.909" v="578" actId="20577"/>
        <pc:sldMkLst>
          <pc:docMk/>
          <pc:sldMk cId="1600127063" sldId="256"/>
        </pc:sldMkLst>
        <pc:spChg chg="mod">
          <ac:chgData name="Keming Cao" userId="7b5aa31f-263c-458d-b0a3-280aebbfa217" providerId="ADAL" clId="{F985006F-7415-462B-9625-94B01A9CCFD0}" dt="2022-04-14T17:32:26.957" v="84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F985006F-7415-462B-9625-94B01A9CCFD0}" dt="2022-04-14T17:39:53.909" v="578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">
        <pc:chgData name="Keming Cao" userId="7b5aa31f-263c-458d-b0a3-280aebbfa217" providerId="ADAL" clId="{F985006F-7415-462B-9625-94B01A9CCFD0}" dt="2022-04-19T00:35:41.092" v="964" actId="14100"/>
        <pc:sldMkLst>
          <pc:docMk/>
          <pc:sldMk cId="870665549" sldId="898"/>
        </pc:sldMkLst>
        <pc:spChg chg="mod">
          <ac:chgData name="Keming Cao" userId="7b5aa31f-263c-458d-b0a3-280aebbfa217" providerId="ADAL" clId="{F985006F-7415-462B-9625-94B01A9CCFD0}" dt="2022-04-14T17:32:56.668" v="178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F985006F-7415-462B-9625-94B01A9CCFD0}" dt="2022-04-14T17:36:07.119" v="419" actId="20577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F985006F-7415-462B-9625-94B01A9CCFD0}" dt="2022-04-19T00:35:41.092" v="964" actId="14100"/>
          <ac:spMkLst>
            <pc:docMk/>
            <pc:sldMk cId="870665549" sldId="898"/>
            <ac:spMk id="6" creationId="{FA3EBE0A-A992-4E56-B04B-E099D8050133}"/>
          </ac:spMkLst>
        </pc:spChg>
        <pc:graphicFrameChg chg="del">
          <ac:chgData name="Keming Cao" userId="7b5aa31f-263c-458d-b0a3-280aebbfa217" providerId="ADAL" clId="{F985006F-7415-462B-9625-94B01A9CCFD0}" dt="2022-04-14T17:34:09.791" v="182" actId="478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del">
          <ac:chgData name="Keming Cao" userId="7b5aa31f-263c-458d-b0a3-280aebbfa217" providerId="ADAL" clId="{F985006F-7415-462B-9625-94B01A9CCFD0}" dt="2022-04-14T17:34:11.729" v="183" actId="478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add del mod">
          <ac:chgData name="Keming Cao" userId="7b5aa31f-263c-458d-b0a3-280aebbfa217" providerId="ADAL" clId="{F985006F-7415-462B-9625-94B01A9CCFD0}" dt="2022-04-19T00:34:50.475" v="957" actId="478"/>
          <ac:picMkLst>
            <pc:docMk/>
            <pc:sldMk cId="870665549" sldId="898"/>
            <ac:picMk id="5" creationId="{C06A2E70-6434-4FAA-9BA8-8BA8EBE9FEC5}"/>
          </ac:picMkLst>
        </pc:picChg>
        <pc:picChg chg="del">
          <ac:chgData name="Keming Cao" userId="7b5aa31f-263c-458d-b0a3-280aebbfa217" providerId="ADAL" clId="{F985006F-7415-462B-9625-94B01A9CCFD0}" dt="2022-04-14T17:34:12.687" v="184" actId="478"/>
          <ac:picMkLst>
            <pc:docMk/>
            <pc:sldMk cId="870665549" sldId="898"/>
            <ac:picMk id="7" creationId="{2626D0D3-3207-453A-BAD6-2A43266FFB50}"/>
          </ac:picMkLst>
        </pc:picChg>
        <pc:picChg chg="add mod">
          <ac:chgData name="Keming Cao" userId="7b5aa31f-263c-458d-b0a3-280aebbfa217" providerId="ADAL" clId="{F985006F-7415-462B-9625-94B01A9CCFD0}" dt="2022-04-14T17:35:21.682" v="293" actId="1076"/>
          <ac:picMkLst>
            <pc:docMk/>
            <pc:sldMk cId="870665549" sldId="898"/>
            <ac:picMk id="9" creationId="{894117CA-8975-4D4D-B661-F4033F768375}"/>
          </ac:picMkLst>
        </pc:picChg>
      </pc:sldChg>
      <pc:sldChg chg="addSp delSp modSp add mod">
        <pc:chgData name="Keming Cao" userId="7b5aa31f-263c-458d-b0a3-280aebbfa217" providerId="ADAL" clId="{F985006F-7415-462B-9625-94B01A9CCFD0}" dt="2022-04-19T17:09:54.817" v="1091" actId="20577"/>
        <pc:sldMkLst>
          <pc:docMk/>
          <pc:sldMk cId="2560952325" sldId="899"/>
        </pc:sldMkLst>
        <pc:spChg chg="mod">
          <ac:chgData name="Keming Cao" userId="7b5aa31f-263c-458d-b0a3-280aebbfa217" providerId="ADAL" clId="{F985006F-7415-462B-9625-94B01A9CCFD0}" dt="2022-04-19T17:07:23.297" v="965" actId="20577"/>
          <ac:spMkLst>
            <pc:docMk/>
            <pc:sldMk cId="2560952325" sldId="899"/>
            <ac:spMk id="3" creationId="{00000000-0000-0000-0000-000000000000}"/>
          </ac:spMkLst>
        </pc:spChg>
        <pc:spChg chg="add del mod">
          <ac:chgData name="Keming Cao" userId="7b5aa31f-263c-458d-b0a3-280aebbfa217" providerId="ADAL" clId="{F985006F-7415-462B-9625-94B01A9CCFD0}" dt="2022-04-19T17:07:35.686" v="981" actId="20577"/>
          <ac:spMkLst>
            <pc:docMk/>
            <pc:sldMk cId="2560952325" sldId="899"/>
            <ac:spMk id="9" creationId="{3116B8FE-0637-4625-ACDA-B8B1F3A0A6A8}"/>
          </ac:spMkLst>
        </pc:spChg>
        <pc:graphicFrameChg chg="del">
          <ac:chgData name="Keming Cao" userId="7b5aa31f-263c-458d-b0a3-280aebbfa217" providerId="ADAL" clId="{F985006F-7415-462B-9625-94B01A9CCFD0}" dt="2022-04-14T17:36:37.014" v="442" actId="478"/>
          <ac:graphicFrameMkLst>
            <pc:docMk/>
            <pc:sldMk cId="2560952325" sldId="899"/>
            <ac:graphicFrameMk id="4" creationId="{8739C443-B4B1-41E7-A492-C91FB131D831}"/>
          </ac:graphicFrameMkLst>
        </pc:graphicFrameChg>
        <pc:graphicFrameChg chg="add mod modGraphic">
          <ac:chgData name="Keming Cao" userId="7b5aa31f-263c-458d-b0a3-280aebbfa217" providerId="ADAL" clId="{F985006F-7415-462B-9625-94B01A9CCFD0}" dt="2022-04-15T20:17:07.757" v="606" actId="255"/>
          <ac:graphicFrameMkLst>
            <pc:docMk/>
            <pc:sldMk cId="2560952325" sldId="899"/>
            <ac:graphicFrameMk id="5" creationId="{B7850AD2-A30C-46A9-9771-A3D194FC32E8}"/>
          </ac:graphicFrameMkLst>
        </pc:graphicFrameChg>
        <pc:graphicFrameChg chg="add del mod modGraphic">
          <ac:chgData name="Keming Cao" userId="7b5aa31f-263c-458d-b0a3-280aebbfa217" providerId="ADAL" clId="{F985006F-7415-462B-9625-94B01A9CCFD0}" dt="2022-04-19T17:09:54.817" v="1091" actId="20577"/>
          <ac:graphicFrameMkLst>
            <pc:docMk/>
            <pc:sldMk cId="2560952325" sldId="899"/>
            <ac:graphicFrameMk id="6" creationId="{59960E52-AB33-4263-8E1B-C49E3D317F2F}"/>
          </ac:graphicFrameMkLst>
        </pc:graphicFrameChg>
        <pc:graphicFrameChg chg="del">
          <ac:chgData name="Keming Cao" userId="7b5aa31f-263c-458d-b0a3-280aebbfa217" providerId="ADAL" clId="{F985006F-7415-462B-9625-94B01A9CCFD0}" dt="2022-04-14T17:36:56.287" v="445" actId="478"/>
          <ac:graphicFrameMkLst>
            <pc:docMk/>
            <pc:sldMk cId="2560952325" sldId="899"/>
            <ac:graphicFrameMk id="8" creationId="{E61AFB91-5F4F-45EF-856C-D08BBA4A0775}"/>
          </ac:graphicFrameMkLst>
        </pc:graphicFrameChg>
        <pc:graphicFrameChg chg="add del mod modGraphic">
          <ac:chgData name="Keming Cao" userId="7b5aa31f-263c-458d-b0a3-280aebbfa217" providerId="ADAL" clId="{F985006F-7415-462B-9625-94B01A9CCFD0}" dt="2022-04-18T17:51:36.176" v="826" actId="1076"/>
          <ac:graphicFrameMkLst>
            <pc:docMk/>
            <pc:sldMk cId="2560952325" sldId="899"/>
            <ac:graphicFrameMk id="10" creationId="{ECED631A-FF55-49C3-A092-95C980B9A1CE}"/>
          </ac:graphicFrameMkLst>
        </pc:graphicFrameChg>
        <pc:picChg chg="del">
          <ac:chgData name="Keming Cao" userId="7b5aa31f-263c-458d-b0a3-280aebbfa217" providerId="ADAL" clId="{F985006F-7415-462B-9625-94B01A9CCFD0}" dt="2022-04-14T17:36:34.584" v="441" actId="478"/>
          <ac:picMkLst>
            <pc:docMk/>
            <pc:sldMk cId="2560952325" sldId="899"/>
            <ac:picMk id="7" creationId="{2626D0D3-3207-453A-BAD6-2A43266FFB50}"/>
          </ac:picMkLst>
        </pc:picChg>
      </pc:sldChg>
      <pc:sldChg chg="delSp modSp add del mod">
        <pc:chgData name="Keming Cao" userId="7b5aa31f-263c-458d-b0a3-280aebbfa217" providerId="ADAL" clId="{F985006F-7415-462B-9625-94B01A9CCFD0}" dt="2022-04-19T19:06:10.078" v="1097" actId="2696"/>
        <pc:sldMkLst>
          <pc:docMk/>
          <pc:sldMk cId="1540072547" sldId="900"/>
        </pc:sldMkLst>
        <pc:spChg chg="mod">
          <ac:chgData name="Keming Cao" userId="7b5aa31f-263c-458d-b0a3-280aebbfa217" providerId="ADAL" clId="{F985006F-7415-462B-9625-94B01A9CCFD0}" dt="2022-04-19T00:34:32.469" v="956" actId="20577"/>
          <ac:spMkLst>
            <pc:docMk/>
            <pc:sldMk cId="1540072547" sldId="900"/>
            <ac:spMk id="2" creationId="{00000000-0000-0000-0000-000000000000}"/>
          </ac:spMkLst>
        </pc:spChg>
        <pc:spChg chg="del mod">
          <ac:chgData name="Keming Cao" userId="7b5aa31f-263c-458d-b0a3-280aebbfa217" providerId="ADAL" clId="{F985006F-7415-462B-9625-94B01A9CCFD0}" dt="2022-04-19T00:34:21.469" v="949" actId="478"/>
          <ac:spMkLst>
            <pc:docMk/>
            <pc:sldMk cId="1540072547" sldId="900"/>
            <ac:spMk id="3" creationId="{00000000-0000-0000-0000-000000000000}"/>
          </ac:spMkLst>
        </pc:spChg>
        <pc:spChg chg="del mod">
          <ac:chgData name="Keming Cao" userId="7b5aa31f-263c-458d-b0a3-280aebbfa217" providerId="ADAL" clId="{F985006F-7415-462B-9625-94B01A9CCFD0}" dt="2022-04-19T00:34:19.299" v="948" actId="478"/>
          <ac:spMkLst>
            <pc:docMk/>
            <pc:sldMk cId="1540072547" sldId="900"/>
            <ac:spMk id="9" creationId="{3116B8FE-0637-4625-ACDA-B8B1F3A0A6A8}"/>
          </ac:spMkLst>
        </pc:spChg>
        <pc:graphicFrameChg chg="del">
          <ac:chgData name="Keming Cao" userId="7b5aa31f-263c-458d-b0a3-280aebbfa217" providerId="ADAL" clId="{F985006F-7415-462B-9625-94B01A9CCFD0}" dt="2022-04-19T00:34:12.201" v="938" actId="478"/>
          <ac:graphicFrameMkLst>
            <pc:docMk/>
            <pc:sldMk cId="1540072547" sldId="900"/>
            <ac:graphicFrameMk id="5" creationId="{B7850AD2-A30C-46A9-9771-A3D194FC32E8}"/>
          </ac:graphicFrameMkLst>
        </pc:graphicFrameChg>
        <pc:graphicFrameChg chg="del">
          <ac:chgData name="Keming Cao" userId="7b5aa31f-263c-458d-b0a3-280aebbfa217" providerId="ADAL" clId="{F985006F-7415-462B-9625-94B01A9CCFD0}" dt="2022-04-19T00:34:14.511" v="939" actId="478"/>
          <ac:graphicFrameMkLst>
            <pc:docMk/>
            <pc:sldMk cId="1540072547" sldId="900"/>
            <ac:graphicFrameMk id="6" creationId="{59960E52-AB33-4263-8E1B-C49E3D317F2F}"/>
          </ac:graphicFrameMkLst>
        </pc:graphicFrameChg>
        <pc:graphicFrameChg chg="del">
          <ac:chgData name="Keming Cao" userId="7b5aa31f-263c-458d-b0a3-280aebbfa217" providerId="ADAL" clId="{F985006F-7415-462B-9625-94B01A9CCFD0}" dt="2022-04-18T17:52:52.591" v="829" actId="478"/>
          <ac:graphicFrameMkLst>
            <pc:docMk/>
            <pc:sldMk cId="1540072547" sldId="900"/>
            <ac:graphicFrameMk id="10" creationId="{ECED631A-FF55-49C3-A092-95C980B9A1CE}"/>
          </ac:graphicFrameMkLst>
        </pc:graphicFrameChg>
      </pc:sldChg>
      <pc:sldChg chg="modSp add mod">
        <pc:chgData name="Keming Cao" userId="7b5aa31f-263c-458d-b0a3-280aebbfa217" providerId="ADAL" clId="{F985006F-7415-462B-9625-94B01A9CCFD0}" dt="2022-04-19T17:10:36.815" v="1096" actId="1076"/>
        <pc:sldMkLst>
          <pc:docMk/>
          <pc:sldMk cId="1440701787" sldId="901"/>
        </pc:sldMkLst>
        <pc:spChg chg="mod">
          <ac:chgData name="Keming Cao" userId="7b5aa31f-263c-458d-b0a3-280aebbfa217" providerId="ADAL" clId="{F985006F-7415-462B-9625-94B01A9CCFD0}" dt="2022-04-19T17:10:31.812" v="1095" actId="1076"/>
          <ac:spMkLst>
            <pc:docMk/>
            <pc:sldMk cId="1440701787" sldId="901"/>
            <ac:spMk id="3" creationId="{00000000-0000-0000-0000-000000000000}"/>
          </ac:spMkLst>
        </pc:spChg>
        <pc:spChg chg="mod">
          <ac:chgData name="Keming Cao" userId="7b5aa31f-263c-458d-b0a3-280aebbfa217" providerId="ADAL" clId="{F985006F-7415-462B-9625-94B01A9CCFD0}" dt="2022-04-19T17:10:36.815" v="1096" actId="1076"/>
          <ac:spMkLst>
            <pc:docMk/>
            <pc:sldMk cId="1440701787" sldId="901"/>
            <ac:spMk id="9" creationId="{3116B8FE-0637-4625-ACDA-B8B1F3A0A6A8}"/>
          </ac:spMkLst>
        </pc:spChg>
        <pc:graphicFrameChg chg="mod">
          <ac:chgData name="Keming Cao" userId="7b5aa31f-263c-458d-b0a3-280aebbfa217" providerId="ADAL" clId="{F985006F-7415-462B-9625-94B01A9CCFD0}" dt="2022-04-19T17:10:22.519" v="1093" actId="1076"/>
          <ac:graphicFrameMkLst>
            <pc:docMk/>
            <pc:sldMk cId="1440701787" sldId="901"/>
            <ac:graphicFrameMk id="5" creationId="{B7850AD2-A30C-46A9-9771-A3D194FC32E8}"/>
          </ac:graphicFrameMkLst>
        </pc:graphicFrameChg>
        <pc:graphicFrameChg chg="mod">
          <ac:chgData name="Keming Cao" userId="7b5aa31f-263c-458d-b0a3-280aebbfa217" providerId="ADAL" clId="{F985006F-7415-462B-9625-94B01A9CCFD0}" dt="2022-04-19T17:10:26.167" v="1094" actId="1076"/>
          <ac:graphicFrameMkLst>
            <pc:docMk/>
            <pc:sldMk cId="1440701787" sldId="901"/>
            <ac:graphicFrameMk id="6" creationId="{59960E52-AB33-4263-8E1B-C49E3D317F2F}"/>
          </ac:graphicFrameMkLst>
        </pc:graphicFrameChg>
      </pc:sldChg>
    </pc:docChg>
  </pc:docChgLst>
  <pc:docChgLst>
    <pc:chgData name="Keming Cao" userId="S::kemicao@qti.qualcomm.com::7b5aa31f-263c-458d-b0a3-280aebbfa217" providerId="AD" clId="Web-{FDECA5EE-9D6C-4578-80B3-91F60CD1E5D5}"/>
    <pc:docChg chg="modSld">
      <pc:chgData name="Keming Cao" userId="S::kemicao@qti.qualcomm.com::7b5aa31f-263c-458d-b0a3-280aebbfa217" providerId="AD" clId="Web-{FDECA5EE-9D6C-4578-80B3-91F60CD1E5D5}" dt="2021-07-07T06:02:34.903" v="1" actId="20577"/>
      <pc:docMkLst>
        <pc:docMk/>
      </pc:docMkLst>
      <pc:sldChg chg="modSp">
        <pc:chgData name="Keming Cao" userId="S::kemicao@qti.qualcomm.com::7b5aa31f-263c-458d-b0a3-280aebbfa217" providerId="AD" clId="Web-{FDECA5EE-9D6C-4578-80B3-91F60CD1E5D5}" dt="2021-07-07T06:02:34.903" v="1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FDECA5EE-9D6C-4578-80B3-91F60CD1E5D5}" dt="2021-07-07T06:02:34.903" v="1" actId="20577"/>
          <ac:spMkLst>
            <pc:docMk/>
            <pc:sldMk cId="870665549" sldId="898"/>
            <ac:spMk id="3" creationId="{00000000-0000-0000-0000-000000000000}"/>
          </ac:spMkLst>
        </pc:spChg>
      </pc:sldChg>
    </pc:docChg>
  </pc:docChgLst>
  <pc:docChgLst>
    <pc:chgData name="Keming Cao" userId="7b5aa31f-263c-458d-b0a3-280aebbfa217" providerId="ADAL" clId="{FC5206B0-FAA5-4955-9881-DA8E081C0FD9}"/>
    <pc:docChg chg="modSld">
      <pc:chgData name="Keming Cao" userId="7b5aa31f-263c-458d-b0a3-280aebbfa217" providerId="ADAL" clId="{FC5206B0-FAA5-4955-9881-DA8E081C0FD9}" dt="2021-10-11T07:44:57.430" v="221" actId="20577"/>
      <pc:docMkLst>
        <pc:docMk/>
      </pc:docMkLst>
      <pc:sldChg chg="modSp mod">
        <pc:chgData name="Keming Cao" userId="7b5aa31f-263c-458d-b0a3-280aebbfa217" providerId="ADAL" clId="{FC5206B0-FAA5-4955-9881-DA8E081C0FD9}" dt="2021-10-08T06:30:24.323" v="111" actId="20577"/>
        <pc:sldMkLst>
          <pc:docMk/>
          <pc:sldMk cId="1600127063" sldId="256"/>
        </pc:sldMkLst>
        <pc:spChg chg="mod">
          <ac:chgData name="Keming Cao" userId="7b5aa31f-263c-458d-b0a3-280aebbfa217" providerId="ADAL" clId="{FC5206B0-FAA5-4955-9881-DA8E081C0FD9}" dt="2021-10-08T06:30:24.323" v="11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modSp mod">
        <pc:chgData name="Keming Cao" userId="7b5aa31f-263c-458d-b0a3-280aebbfa217" providerId="ADAL" clId="{FC5206B0-FAA5-4955-9881-DA8E081C0FD9}" dt="2021-10-11T07:44:57.430" v="221" actId="20577"/>
        <pc:sldMkLst>
          <pc:docMk/>
          <pc:sldMk cId="870665549" sldId="898"/>
        </pc:sldMkLst>
        <pc:spChg chg="mod">
          <ac:chgData name="Keming Cao" userId="7b5aa31f-263c-458d-b0a3-280aebbfa217" providerId="ADAL" clId="{FC5206B0-FAA5-4955-9881-DA8E081C0FD9}" dt="2021-10-08T06:24:52.379" v="9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FC5206B0-FAA5-4955-9881-DA8E081C0FD9}" dt="2021-10-08T06:25:38.228" v="53" actId="20577"/>
          <ac:spMkLst>
            <pc:docMk/>
            <pc:sldMk cId="870665549" sldId="898"/>
            <ac:spMk id="3" creationId="{00000000-0000-0000-0000-000000000000}"/>
          </ac:spMkLst>
        </pc:spChg>
        <pc:graphicFrameChg chg="mod">
          <ac:chgData name="Keming Cao" userId="7b5aa31f-263c-458d-b0a3-280aebbfa217" providerId="ADAL" clId="{FC5206B0-FAA5-4955-9881-DA8E081C0FD9}" dt="2021-10-08T06:25:28.721" v="16" actId="1076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mod modGraphic">
          <ac:chgData name="Keming Cao" userId="7b5aa31f-263c-458d-b0a3-280aebbfa217" providerId="ADAL" clId="{FC5206B0-FAA5-4955-9881-DA8E081C0FD9}" dt="2021-10-11T07:44:57.430" v="221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mod">
          <ac:chgData name="Keming Cao" userId="7b5aa31f-263c-458d-b0a3-280aebbfa217" providerId="ADAL" clId="{FC5206B0-FAA5-4955-9881-DA8E081C0FD9}" dt="2021-10-08T06:26:00.566" v="54" actId="1076"/>
          <ac:picMkLst>
            <pc:docMk/>
            <pc:sldMk cId="870665549" sldId="898"/>
            <ac:picMk id="7" creationId="{2626D0D3-3207-453A-BAD6-2A43266FFB50}"/>
          </ac:picMkLst>
        </pc:picChg>
      </pc:sldChg>
    </pc:docChg>
  </pc:docChgLst>
  <pc:docChgLst>
    <pc:chgData name="Keming Cao" userId="7b5aa31f-263c-458d-b0a3-280aebbfa217" providerId="ADAL" clId="{7A11C607-AF68-4EDF-9F3F-9DA2D10A929F}"/>
    <pc:docChg chg="modSld">
      <pc:chgData name="Keming Cao" userId="7b5aa31f-263c-458d-b0a3-280aebbfa217" providerId="ADAL" clId="{7A11C607-AF68-4EDF-9F3F-9DA2D10A929F}" dt="2021-07-07T02:14:41.810" v="114" actId="1076"/>
      <pc:docMkLst>
        <pc:docMk/>
      </pc:docMkLst>
      <pc:sldChg chg="modSp mod">
        <pc:chgData name="Keming Cao" userId="7b5aa31f-263c-458d-b0a3-280aebbfa217" providerId="ADAL" clId="{7A11C607-AF68-4EDF-9F3F-9DA2D10A929F}" dt="2021-07-07T02:10:24.307" v="111" actId="1076"/>
        <pc:sldMkLst>
          <pc:docMk/>
          <pc:sldMk cId="1600127063" sldId="256"/>
        </pc:sldMkLst>
        <pc:spChg chg="mod">
          <ac:chgData name="Keming Cao" userId="7b5aa31f-263c-458d-b0a3-280aebbfa217" providerId="ADAL" clId="{7A11C607-AF68-4EDF-9F3F-9DA2D10A929F}" dt="2021-07-07T02:07:58.940" v="106" actId="120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7A11C607-AF68-4EDF-9F3F-9DA2D10A929F}" dt="2021-07-07T02:10:24.307" v="111" actId="1076"/>
          <ac:spMkLst>
            <pc:docMk/>
            <pc:sldMk cId="1600127063" sldId="256"/>
            <ac:spMk id="3" creationId="{75FC0008-E799-45AC-A8F3-6D201F2FA6AB}"/>
          </ac:spMkLst>
        </pc:spChg>
      </pc:sldChg>
      <pc:sldChg chg="addSp modSp mod">
        <pc:chgData name="Keming Cao" userId="7b5aa31f-263c-458d-b0a3-280aebbfa217" providerId="ADAL" clId="{7A11C607-AF68-4EDF-9F3F-9DA2D10A929F}" dt="2021-07-07T02:14:41.810" v="114" actId="1076"/>
        <pc:sldMkLst>
          <pc:docMk/>
          <pc:sldMk cId="870665549" sldId="898"/>
        </pc:sldMkLst>
        <pc:spChg chg="mod">
          <ac:chgData name="Keming Cao" userId="7b5aa31f-263c-458d-b0a3-280aebbfa217" providerId="ADAL" clId="{7A11C607-AF68-4EDF-9F3F-9DA2D10A929F}" dt="2021-07-07T02:14:33.647" v="112" actId="255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7A11C607-AF68-4EDF-9F3F-9DA2D10A929F}" dt="2021-07-07T02:14:41.810" v="114" actId="1076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Keming Cao" userId="7b5aa31f-263c-458d-b0a3-280aebbfa217" providerId="ADAL" clId="{7A11C607-AF68-4EDF-9F3F-9DA2D10A929F}" dt="2021-07-07T02:06:05.665" v="104" actId="20577"/>
        <pc:sldMkLst>
          <pc:docMk/>
          <pc:sldMk cId="322021612" sldId="900"/>
        </pc:sldMkLst>
        <pc:spChg chg="mod">
          <ac:chgData name="Keming Cao" userId="7b5aa31f-263c-458d-b0a3-280aebbfa217" providerId="ADAL" clId="{7A11C607-AF68-4EDF-9F3F-9DA2D10A929F}" dt="2021-07-07T02:06:05.665" v="104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CC3AA-5585-4D18-B863-4D0DF5FE41A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CC5-6E17-4A2F-9EB0-54C3297C8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0EA93-B8B8-49F1-AA0C-430110304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D55E5-29DE-42AE-80C0-4A40C831E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FAD5C-1B0C-4549-A12A-B24922D3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EF21-799A-4781-9890-E1D4ABDD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F74AD-BCBE-4524-BB11-B9302708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3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0849A-5C33-4098-BB75-33A63B2D5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7F670-A9C7-4993-BAD8-3ECCCABDE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ABEA6-0ECF-4127-8A99-F72180DA7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86F08-3543-47F5-B650-4695FBD6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BB4D9-7148-4E26-A3C1-4A8912F3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9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8D5647-A776-498A-87CD-8836CF598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1FF03-41C8-47C5-946D-A28BE5C1A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1AFF5-E2C1-492F-8B11-92F9D8DD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EA-5237-446C-BF7A-4BA7F276A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32D01-F351-491F-9DDC-3EF33F8D4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65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0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FC2D-8D77-407F-A471-8759ABC2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849F-E1F3-4F6C-A6B3-87D7F2474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B0D87-EDCA-47D7-978D-EFAD6C24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BAD64-552F-4372-A586-5BDD5765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70FAB-5313-4815-9F3E-70EB8C241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3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2EC1-8148-47AF-8BB2-7CF85C341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C35EE-35B6-436D-9C49-8C2E053F4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99EB0-8292-4A98-8904-19CC1E3C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1E021-6764-48AA-8690-9620CEB8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0F4F7-F726-4241-9B99-89719F09E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1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D4049-26DA-4DD3-A04A-F659323C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420BB-7322-4DAC-B1D8-8B3456DC8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1DE7F-2A53-4F0F-B3F4-9ACB14BAB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E0595-B4B2-4374-83D5-D6E7EF47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F1DB6-FB48-48DB-B3B9-228327A96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58A00-2217-4B14-9EA1-656815C6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8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BE236-3ACC-40AB-B6AE-F30470C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C612E-A4B7-48F0-AA0C-964122355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7B770-8B6D-4EF1-9346-00DF145AD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AB8A-45D6-47B6-9188-3AB98ED19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BB5D32-60FE-4732-986A-A753C0263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3F37B-FD54-4134-A037-B58ED26C7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D582D6-37F3-4563-971B-EB71CAAF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280D46-E7FB-4730-95DD-D526A108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8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33BC-406D-42D5-A002-D372F1D6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43482-2AB9-4FD5-9565-ABF325D4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9C747A-A32B-4988-82A9-FFED9CE7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70BFAA-23A7-4532-9262-EBE5BEA4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7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1922D-5429-413D-BA5D-17EE137B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C855C-4505-4DA3-93ED-EDE377B18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22DCC-B620-4846-9E31-D12948EE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8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49ED6-85B8-4062-91D8-ECFBBF87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C3440-3F6D-42A8-B827-D1E0F0E2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656AE-FBD0-48BD-B722-3E861C8C4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239AC-435D-4507-BB66-0825DDBC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A7B39-1C8D-4952-9797-DF0C9999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2EC37-1CD8-4CA1-85D4-45E86BFE0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4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8E33-795D-4F7A-A41D-193E8ABA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69C07-2E51-4A12-A634-66E1D8C81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C5866-A901-4830-B789-2C62D6E52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66D4C-C132-428D-8E16-F769258A2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1E93E-E79D-4868-9416-6A770C9D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42E54-9594-4CFC-9D72-93ABAC8E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7D1D7-C470-4064-8C0E-101F15A19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922AB-020B-4238-8E3E-383D11780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63D3D-82ED-4791-AE94-FD5595F9D1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4FF32-7B46-4391-A88F-BE62085C042C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93EA7-4460-4CF5-BB2A-34E70CC4F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AAF29-C8E1-4B88-8EE2-D05E17DA0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1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46328-BD77-4A56-8CC0-FFA6BBA83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0177" y="1122363"/>
            <a:ext cx="10914076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JVET-Z0131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EE2-related: Block Vector Difference Binarization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C0008-E799-45AC-A8F3-6D201F2FA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4826" y="4164100"/>
            <a:ext cx="9144000" cy="1655762"/>
          </a:xfrm>
        </p:spPr>
        <p:txBody>
          <a:bodyPr/>
          <a:lstStyle/>
          <a:p>
            <a:pPr algn="l"/>
            <a:r>
              <a:rPr lang="en-US" sz="2000" b="0" dirty="0">
                <a:solidFill>
                  <a:schemeClr val="tx1"/>
                </a:solidFill>
              </a:rPr>
              <a:t>Keming Cao, Vadim Seregin, Marta </a:t>
            </a:r>
            <a:r>
              <a:rPr lang="en-US" sz="2000" b="0">
                <a:solidFill>
                  <a:schemeClr val="tx1"/>
                </a:solidFill>
              </a:rPr>
              <a:t>Karczewicz </a:t>
            </a:r>
          </a:p>
          <a:p>
            <a:pPr algn="l"/>
            <a:r>
              <a:rPr lang="en-US" sz="2000" b="0">
                <a:solidFill>
                  <a:schemeClr val="tx1"/>
                </a:solidFill>
              </a:rPr>
              <a:t>Qualcomm </a:t>
            </a:r>
            <a:r>
              <a:rPr lang="en-US" sz="2000" b="0" dirty="0">
                <a:solidFill>
                  <a:schemeClr val="tx1"/>
                </a:solidFill>
              </a:rPr>
              <a:t>Inc.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2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Block Vector Difference Binarization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291233"/>
            <a:ext cx="10617610" cy="53864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CN" sz="2200" dirty="0"/>
              <a:t>In current ECM-4.0, Block vector difference binarization shares the same method as motion vector difference binarization</a:t>
            </a:r>
          </a:p>
          <a:p>
            <a:endParaRPr lang="en-US" altLang="zh-CN" sz="2200" dirty="0"/>
          </a:p>
          <a:p>
            <a:r>
              <a:rPr lang="en-US" sz="2200" dirty="0"/>
              <a:t>We propose:</a:t>
            </a:r>
          </a:p>
          <a:p>
            <a:pPr lvl="1"/>
            <a:r>
              <a:rPr lang="en-US" sz="1800" dirty="0"/>
              <a:t>Remove greater than 1 flag</a:t>
            </a:r>
          </a:p>
          <a:p>
            <a:pPr lvl="1"/>
            <a:r>
              <a:rPr lang="en-US" sz="1800" dirty="0"/>
              <a:t>Context code the first 5 bins of EG1 prefix</a:t>
            </a:r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94360" indent="0">
              <a:buClr>
                <a:schemeClr val="tx1"/>
              </a:buCl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4117CA-8975-4D4D-B661-F4033F768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74" y="2197284"/>
            <a:ext cx="4587894" cy="374631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A3EBE0A-A992-4E56-B04B-E099D8050133}"/>
              </a:ext>
            </a:extLst>
          </p:cNvPr>
          <p:cNvSpPr/>
          <p:nvPr/>
        </p:nvSpPr>
        <p:spPr>
          <a:xfrm>
            <a:off x="7814513" y="3112316"/>
            <a:ext cx="2294221" cy="19462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Block Vector Difference Binarization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291233"/>
            <a:ext cx="7484861" cy="53864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 dirty="0"/>
              <a:t>P</a:t>
            </a:r>
            <a:r>
              <a:rPr lang="en-US" sz="2200" dirty="0">
                <a:solidFill>
                  <a:schemeClr val="tx1"/>
                </a:solidFill>
              </a:rPr>
              <a:t>roposed method</a:t>
            </a: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chemeClr val="tx1"/>
              </a:solidFill>
            </a:endParaRPr>
          </a:p>
          <a:p>
            <a:r>
              <a:rPr lang="en-US" altLang="zh-CN" sz="2200" dirty="0"/>
              <a:t>C</a:t>
            </a:r>
            <a:r>
              <a:rPr lang="en-US" sz="2200" dirty="0"/>
              <a:t>ombined with EE2-3.6l </a:t>
            </a:r>
            <a:endParaRPr lang="en-US" dirty="0">
              <a:solidFill>
                <a:schemeClr val="tx1"/>
              </a:solidFill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94360" indent="0">
              <a:buClr>
                <a:schemeClr val="tx1"/>
              </a:buCl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7850AD2-A30C-46A9-9771-A3D194FC3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479233"/>
              </p:ext>
            </p:extLst>
          </p:nvPr>
        </p:nvGraphicFramePr>
        <p:xfrm>
          <a:off x="957416" y="1821787"/>
          <a:ext cx="4953000" cy="1979295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2549338990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157790094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48472280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34476622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48808938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7886210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All Intra Main 10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691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21937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144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-0.73%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-0.49%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-0.54%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351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-1.53%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-1.36%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-1.33%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108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314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 Access Main 10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450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524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3257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-0.32%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-0.55%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-0.47%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131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-0.98%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-0.82%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-0.78%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47457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16B8FE-0637-4625-ACDA-B8B1F3A0A6A8}"/>
              </a:ext>
            </a:extLst>
          </p:cNvPr>
          <p:cNvSpPr txBox="1">
            <a:spLocks/>
          </p:cNvSpPr>
          <p:nvPr/>
        </p:nvSpPr>
        <p:spPr>
          <a:xfrm>
            <a:off x="6096000" y="3801082"/>
            <a:ext cx="7484861" cy="53864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EE2-3.6l from Z0165</a:t>
            </a:r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pPr marL="457200" lvl="6" indent="0">
              <a:buClr>
                <a:schemeClr val="tx1"/>
              </a:buClr>
              <a:buNone/>
            </a:pPr>
            <a:endParaRPr lang="en-US" sz="1600" dirty="0"/>
          </a:p>
          <a:p>
            <a:pPr marL="594360" indent="0">
              <a:buClr>
                <a:schemeClr val="tx1"/>
              </a:buClr>
              <a:buFont typeface="Arial" panose="020B0604020202020204" pitchFamily="34" charset="0"/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9960E52-AB33-4263-8E1B-C49E3D317F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164376"/>
              </p:ext>
            </p:extLst>
          </p:nvPr>
        </p:nvGraphicFramePr>
        <p:xfrm>
          <a:off x="6515081" y="4444062"/>
          <a:ext cx="4953000" cy="1991748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107062035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05471670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47854251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70128075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908645371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655893005"/>
                    </a:ext>
                  </a:extLst>
                </a:gridCol>
              </a:tblGrid>
              <a:tr h="179936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All Intra Main 10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978915"/>
                  </a:ext>
                </a:extLst>
              </a:tr>
              <a:tr h="170939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057298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164365"/>
                  </a:ext>
                </a:extLst>
              </a:tr>
              <a:tr h="17993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-4.54%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-4.33%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345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-9.56%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-8.74%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-8.71%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108%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80278"/>
                  </a:ext>
                </a:extLst>
              </a:tr>
              <a:tr h="161942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383690"/>
                  </a:ext>
                </a:extLst>
              </a:tr>
              <a:tr h="179936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 Access Main 10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861918"/>
                  </a:ext>
                </a:extLst>
              </a:tr>
              <a:tr h="170939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725149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149044"/>
                  </a:ext>
                </a:extLst>
              </a:tr>
              <a:tr h="17993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-2.99%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-3.18%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58270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-6.57%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-6.20%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-6.48%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106%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23717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CED631A-FF55-49C3-A092-95C980B9A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165842"/>
              </p:ext>
            </p:extLst>
          </p:nvPr>
        </p:nvGraphicFramePr>
        <p:xfrm>
          <a:off x="957416" y="4444062"/>
          <a:ext cx="4953000" cy="1978267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55723658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48403501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813366243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515724680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02974494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132272389"/>
                    </a:ext>
                  </a:extLst>
                </a:gridCol>
              </a:tblGrid>
              <a:tr h="178294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All Intra Main 10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109466"/>
                  </a:ext>
                </a:extLst>
              </a:tr>
              <a:tr h="169380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2296498"/>
                  </a:ext>
                </a:extLst>
              </a:tr>
              <a:tr h="187209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845469"/>
                  </a:ext>
                </a:extLst>
              </a:tr>
              <a:tr h="17829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-4.75%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711504"/>
                  </a:ext>
                </a:extLst>
              </a:tr>
              <a:tr h="187209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-10.82%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-9.97%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-9.96%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984593"/>
                  </a:ext>
                </a:extLst>
              </a:tr>
              <a:tr h="16046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918209"/>
                  </a:ext>
                </a:extLst>
              </a:tr>
              <a:tr h="178294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 Access Main 10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994380"/>
                  </a:ext>
                </a:extLst>
              </a:tr>
              <a:tr h="169380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852127"/>
                  </a:ext>
                </a:extLst>
              </a:tr>
              <a:tr h="187209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833793"/>
                  </a:ext>
                </a:extLst>
              </a:tr>
              <a:tr h="17829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-3.35%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-3.34%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-3.41%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207693"/>
                  </a:ext>
                </a:extLst>
              </a:tr>
              <a:tr h="187209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-7.43%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-6.99%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-7.24%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106%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823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95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Block Vector Difference Binarization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587436"/>
            <a:ext cx="7484861" cy="53864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 dirty="0"/>
              <a:t>P</a:t>
            </a:r>
            <a:r>
              <a:rPr lang="en-US" sz="2200" dirty="0">
                <a:solidFill>
                  <a:schemeClr val="tx1"/>
                </a:solidFill>
              </a:rPr>
              <a:t>roposed method</a:t>
            </a: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chemeClr val="tx1"/>
              </a:solidFill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94360" indent="0">
              <a:buClr>
                <a:schemeClr val="tx1"/>
              </a:buCl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7850AD2-A30C-46A9-9771-A3D194FC3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644679"/>
              </p:ext>
            </p:extLst>
          </p:nvPr>
        </p:nvGraphicFramePr>
        <p:xfrm>
          <a:off x="372800" y="2657237"/>
          <a:ext cx="4953000" cy="1979295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2549338990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157790094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48472280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34476622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48808938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7886210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All Intra Main 10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691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21937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144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-0.73%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-0.49%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-0.54%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351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-1.53%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-1.36%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-1.33%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108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314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 Access Main 10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450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524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3257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-0.32%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-0.55%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-0.47%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131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-0.98%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-0.82%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-0.78%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47457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16B8FE-0637-4625-ACDA-B8B1F3A0A6A8}"/>
              </a:ext>
            </a:extLst>
          </p:cNvPr>
          <p:cNvSpPr txBox="1">
            <a:spLocks/>
          </p:cNvSpPr>
          <p:nvPr/>
        </p:nvSpPr>
        <p:spPr>
          <a:xfrm>
            <a:off x="6373318" y="1587436"/>
            <a:ext cx="7484861" cy="53864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Keeping greater than 1 flag</a:t>
            </a:r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pPr marL="742950" lvl="6" indent="-285750">
              <a:buClr>
                <a:schemeClr val="tx1"/>
              </a:buClr>
            </a:pPr>
            <a:endParaRPr lang="en-US" sz="1600" dirty="0"/>
          </a:p>
          <a:p>
            <a:pPr marL="594360" indent="0">
              <a:buClr>
                <a:schemeClr val="tx1"/>
              </a:buClr>
              <a:buFont typeface="Arial" panose="020B0604020202020204" pitchFamily="34" charset="0"/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9960E52-AB33-4263-8E1B-C49E3D317F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673808"/>
              </p:ext>
            </p:extLst>
          </p:nvPr>
        </p:nvGraphicFramePr>
        <p:xfrm>
          <a:off x="6088856" y="2646818"/>
          <a:ext cx="4953000" cy="1991748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107062035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05471670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47854251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70128075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908645371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655893005"/>
                    </a:ext>
                  </a:extLst>
                </a:gridCol>
              </a:tblGrid>
              <a:tr h="179936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All Intra Main 10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978915"/>
                  </a:ext>
                </a:extLst>
              </a:tr>
              <a:tr h="170939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057298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164365"/>
                  </a:ext>
                </a:extLst>
              </a:tr>
              <a:tr h="17993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-0.49%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345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-1.49%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-1.31%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-1.30%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102%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80278"/>
                  </a:ext>
                </a:extLst>
              </a:tr>
              <a:tr h="161942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383690"/>
                  </a:ext>
                </a:extLst>
              </a:tr>
              <a:tr h="179936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 Access Main 10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861918"/>
                  </a:ext>
                </a:extLst>
              </a:tr>
              <a:tr h="170939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Over ECM-4.0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725149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149044"/>
                  </a:ext>
                </a:extLst>
              </a:tr>
              <a:tr h="17993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-0.46%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58270"/>
                  </a:ext>
                </a:extLst>
              </a:tr>
              <a:tr h="18893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Class TGM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-0.89%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-0.81%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-0.78%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103%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102%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237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70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C4D3A8-F0BD-44DA-89EF-5AFD37D934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AC1ED1-8F38-4547-BE7B-92143B13BC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1CBBBA-71D4-44D2-9D3C-9961DE012B6A}">
  <ds:schemaRefs>
    <ds:schemaRef ds:uri="http://purl.org/dc/elements/1.1/"/>
    <ds:schemaRef ds:uri="http://schemas.microsoft.com/office/2006/documentManagement/types"/>
    <ds:schemaRef ds:uri="a4784b13-8bb2-4d79-9d47-3a3867450a90"/>
    <ds:schemaRef ds:uri="2d713343-d069-4d9c-a0e4-feacafe3e3fc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6483</TotalTime>
  <Words>513</Words>
  <Application>Microsoft Office PowerPoint</Application>
  <PresentationFormat>Widescreen</PresentationFormat>
  <Paragraphs>234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JVET-Z0131 EE2-related: Block Vector Difference Binarization</vt:lpstr>
      <vt:lpstr>Block Vector Difference Binarization</vt:lpstr>
      <vt:lpstr>Block Vector Difference Binarization</vt:lpstr>
      <vt:lpstr>Block Vector Difference Binarization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JVET-W0123 EE2-related: Fusion for template-based intra mode derivation</dc:title>
  <dc:creator>Keming Cao</dc:creator>
  <cp:lastModifiedBy>Keming Cao</cp:lastModifiedBy>
  <cp:revision>6</cp:revision>
  <dcterms:created xsi:type="dcterms:W3CDTF">2021-07-07T01:58:31Z</dcterms:created>
  <dcterms:modified xsi:type="dcterms:W3CDTF">2022-04-19T19:06:20Z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