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907" r:id="rId6"/>
    <p:sldId id="1118" r:id="rId7"/>
    <p:sldId id="1117" r:id="rId8"/>
    <p:sldId id="1119" r:id="rId9"/>
    <p:sldId id="1120" r:id="rId10"/>
    <p:sldId id="884" r:id="rId11"/>
    <p:sldId id="112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8C538E-9114-426A-9EDE-2E9EB68592FC}" v="30" dt="2022-04-21T00:36:34.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docChgLst>
    <pc:chgData name="Yan Zhang" userId="f86cc2ff-db5e-4d94-b8e3-db15fbb3b73b" providerId="ADAL" clId="{B353F568-34F1-4E95-A791-ED7B724E58B5}"/>
    <pc:docChg chg="modSld">
      <pc:chgData name="Yan Zhang" userId="f86cc2ff-db5e-4d94-b8e3-db15fbb3b73b" providerId="ADAL" clId="{B353F568-34F1-4E95-A791-ED7B724E58B5}" dt="2021-09-30T19:49:07.085" v="10" actId="20577"/>
      <pc:docMkLst>
        <pc:docMk/>
      </pc:docMkLst>
      <pc:sldChg chg="modSp mod">
        <pc:chgData name="Yan Zhang" userId="f86cc2ff-db5e-4d94-b8e3-db15fbb3b73b" providerId="ADAL" clId="{B353F568-34F1-4E95-A791-ED7B724E58B5}" dt="2021-09-30T19:49:07.085" v="10" actId="20577"/>
        <pc:sldMkLst>
          <pc:docMk/>
          <pc:sldMk cId="1371011236" sldId="1116"/>
        </pc:sldMkLst>
        <pc:spChg chg="mod">
          <ac:chgData name="Yan Zhang" userId="f86cc2ff-db5e-4d94-b8e3-db15fbb3b73b" providerId="ADAL" clId="{B353F568-34F1-4E95-A791-ED7B724E58B5}" dt="2021-09-30T19:49:07.085" v="10" actId="20577"/>
          <ac:spMkLst>
            <pc:docMk/>
            <pc:sldMk cId="1371011236" sldId="1116"/>
            <ac:spMk id="3" creationId="{2584845F-75C2-415A-8317-9BE337A0A649}"/>
          </ac:spMkLst>
        </pc:spChg>
      </pc:sldChg>
    </pc:docChg>
  </pc:docChgLst>
  <pc:docChgLst>
    <pc:chgData name="Yan Zhang" userId="f86cc2ff-db5e-4d94-b8e3-db15fbb3b73b" providerId="ADAL" clId="{9D8C538E-9114-426A-9EDE-2E9EB68592FC}"/>
    <pc:docChg chg="undo redo custSel addSld delSld modSld">
      <pc:chgData name="Yan Zhang" userId="f86cc2ff-db5e-4d94-b8e3-db15fbb3b73b" providerId="ADAL" clId="{9D8C538E-9114-426A-9EDE-2E9EB68592FC}" dt="2022-04-21T00:37:40.397" v="1369" actId="1076"/>
      <pc:docMkLst>
        <pc:docMk/>
      </pc:docMkLst>
      <pc:sldChg chg="addSp delSp modSp mod">
        <pc:chgData name="Yan Zhang" userId="f86cc2ff-db5e-4d94-b8e3-db15fbb3b73b" providerId="ADAL" clId="{9D8C538E-9114-426A-9EDE-2E9EB68592FC}" dt="2022-04-20T22:36:34.591" v="533" actId="20577"/>
        <pc:sldMkLst>
          <pc:docMk/>
          <pc:sldMk cId="1172688196" sldId="907"/>
        </pc:sldMkLst>
        <pc:spChg chg="mod">
          <ac:chgData name="Yan Zhang" userId="f86cc2ff-db5e-4d94-b8e3-db15fbb3b73b" providerId="ADAL" clId="{9D8C538E-9114-426A-9EDE-2E9EB68592FC}" dt="2022-04-20T21:58:09.785" v="98" actId="403"/>
          <ac:spMkLst>
            <pc:docMk/>
            <pc:sldMk cId="1172688196" sldId="907"/>
            <ac:spMk id="4" creationId="{00000000-0000-0000-0000-000000000000}"/>
          </ac:spMkLst>
        </pc:spChg>
        <pc:spChg chg="mod">
          <ac:chgData name="Yan Zhang" userId="f86cc2ff-db5e-4d94-b8e3-db15fbb3b73b" providerId="ADAL" clId="{9D8C538E-9114-426A-9EDE-2E9EB68592FC}" dt="2022-04-20T22:36:34.591" v="533" actId="20577"/>
          <ac:spMkLst>
            <pc:docMk/>
            <pc:sldMk cId="1172688196" sldId="907"/>
            <ac:spMk id="5" creationId="{00000000-0000-0000-0000-000000000000}"/>
          </ac:spMkLst>
        </pc:spChg>
        <pc:picChg chg="add del mod">
          <ac:chgData name="Yan Zhang" userId="f86cc2ff-db5e-4d94-b8e3-db15fbb3b73b" providerId="ADAL" clId="{9D8C538E-9114-426A-9EDE-2E9EB68592FC}" dt="2022-04-20T22:00:59.831" v="104" actId="478"/>
          <ac:picMkLst>
            <pc:docMk/>
            <pc:sldMk cId="1172688196" sldId="907"/>
            <ac:picMk id="2" creationId="{DF4C1F55-2732-4BA2-BD2C-89B63F379343}"/>
          </ac:picMkLst>
        </pc:picChg>
        <pc:picChg chg="add mod">
          <ac:chgData name="Yan Zhang" userId="f86cc2ff-db5e-4d94-b8e3-db15fbb3b73b" providerId="ADAL" clId="{9D8C538E-9114-426A-9EDE-2E9EB68592FC}" dt="2022-04-20T22:20:38.393" v="430" actId="1076"/>
          <ac:picMkLst>
            <pc:docMk/>
            <pc:sldMk cId="1172688196" sldId="907"/>
            <ac:picMk id="3" creationId="{AA656769-9549-4B22-BC49-0279E37FA04E}"/>
          </ac:picMkLst>
        </pc:picChg>
        <pc:picChg chg="del">
          <ac:chgData name="Yan Zhang" userId="f86cc2ff-db5e-4d94-b8e3-db15fbb3b73b" providerId="ADAL" clId="{9D8C538E-9114-426A-9EDE-2E9EB68592FC}" dt="2022-04-20T21:58:16.565" v="99" actId="478"/>
          <ac:picMkLst>
            <pc:docMk/>
            <pc:sldMk cId="1172688196" sldId="907"/>
            <ac:picMk id="6" creationId="{35025668-61FF-4576-B6AC-4CFDE932BCAA}"/>
          </ac:picMkLst>
        </pc:picChg>
      </pc:sldChg>
      <pc:sldChg chg="modSp mod">
        <pc:chgData name="Yan Zhang" userId="f86cc2ff-db5e-4d94-b8e3-db15fbb3b73b" providerId="ADAL" clId="{9D8C538E-9114-426A-9EDE-2E9EB68592FC}" dt="2022-04-21T00:00:40.055" v="1301" actId="20577"/>
        <pc:sldMkLst>
          <pc:docMk/>
          <pc:sldMk cId="1371011236" sldId="1116"/>
        </pc:sldMkLst>
        <pc:spChg chg="mod">
          <ac:chgData name="Yan Zhang" userId="f86cc2ff-db5e-4d94-b8e3-db15fbb3b73b" providerId="ADAL" clId="{9D8C538E-9114-426A-9EDE-2E9EB68592FC}" dt="2022-04-20T21:46:10.102" v="29" actId="403"/>
          <ac:spMkLst>
            <pc:docMk/>
            <pc:sldMk cId="1371011236" sldId="1116"/>
            <ac:spMk id="3" creationId="{2584845F-75C2-415A-8317-9BE337A0A649}"/>
          </ac:spMkLst>
        </pc:spChg>
        <pc:spChg chg="mod">
          <ac:chgData name="Yan Zhang" userId="f86cc2ff-db5e-4d94-b8e3-db15fbb3b73b" providerId="ADAL" clId="{9D8C538E-9114-426A-9EDE-2E9EB68592FC}" dt="2022-04-21T00:00:40.055" v="1301" actId="20577"/>
          <ac:spMkLst>
            <pc:docMk/>
            <pc:sldMk cId="1371011236" sldId="1116"/>
            <ac:spMk id="47" creationId="{938A968C-5DDC-4091-9567-74EF32CFAE27}"/>
          </ac:spMkLst>
        </pc:spChg>
      </pc:sldChg>
      <pc:sldChg chg="addSp delSp modSp mod">
        <pc:chgData name="Yan Zhang" userId="f86cc2ff-db5e-4d94-b8e3-db15fbb3b73b" providerId="ADAL" clId="{9D8C538E-9114-426A-9EDE-2E9EB68592FC}" dt="2022-04-21T00:37:40.397" v="1369" actId="1076"/>
        <pc:sldMkLst>
          <pc:docMk/>
          <pc:sldMk cId="3071632167" sldId="1117"/>
        </pc:sldMkLst>
        <pc:spChg chg="mod">
          <ac:chgData name="Yan Zhang" userId="f86cc2ff-db5e-4d94-b8e3-db15fbb3b73b" providerId="ADAL" clId="{9D8C538E-9114-426A-9EDE-2E9EB68592FC}" dt="2022-04-20T23:44:18.233" v="1289" actId="404"/>
          <ac:spMkLst>
            <pc:docMk/>
            <pc:sldMk cId="3071632167" sldId="1117"/>
            <ac:spMk id="3" creationId="{F8FECC6B-BD90-456F-9EE5-69623F3D7DD7}"/>
          </ac:spMkLst>
        </pc:spChg>
        <pc:spChg chg="del">
          <ac:chgData name="Yan Zhang" userId="f86cc2ff-db5e-4d94-b8e3-db15fbb3b73b" providerId="ADAL" clId="{9D8C538E-9114-426A-9EDE-2E9EB68592FC}" dt="2022-04-20T23:05:38.660" v="1017" actId="478"/>
          <ac:spMkLst>
            <pc:docMk/>
            <pc:sldMk cId="3071632167" sldId="1117"/>
            <ac:spMk id="6" creationId="{6352A130-8140-4753-8763-BE87BECAD379}"/>
          </ac:spMkLst>
        </pc:spChg>
        <pc:spChg chg="add mod">
          <ac:chgData name="Yan Zhang" userId="f86cc2ff-db5e-4d94-b8e3-db15fbb3b73b" providerId="ADAL" clId="{9D8C538E-9114-426A-9EDE-2E9EB68592FC}" dt="2022-04-21T00:36:45.048" v="1343" actId="1076"/>
          <ac:spMkLst>
            <pc:docMk/>
            <pc:sldMk cId="3071632167" sldId="1117"/>
            <ac:spMk id="7" creationId="{93D699C4-2B65-4ED6-8967-D866FA88078D}"/>
          </ac:spMkLst>
        </pc:spChg>
        <pc:spChg chg="add mod">
          <ac:chgData name="Yan Zhang" userId="f86cc2ff-db5e-4d94-b8e3-db15fbb3b73b" providerId="ADAL" clId="{9D8C538E-9114-426A-9EDE-2E9EB68592FC}" dt="2022-04-21T00:37:40.397" v="1369" actId="1076"/>
          <ac:spMkLst>
            <pc:docMk/>
            <pc:sldMk cId="3071632167" sldId="1117"/>
            <ac:spMk id="9" creationId="{940EF217-628B-403C-ACAF-BF13F5926CBF}"/>
          </ac:spMkLst>
        </pc:spChg>
        <pc:spChg chg="add mod">
          <ac:chgData name="Yan Zhang" userId="f86cc2ff-db5e-4d94-b8e3-db15fbb3b73b" providerId="ADAL" clId="{9D8C538E-9114-426A-9EDE-2E9EB68592FC}" dt="2022-04-21T00:37:01.162" v="1367" actId="20577"/>
          <ac:spMkLst>
            <pc:docMk/>
            <pc:sldMk cId="3071632167" sldId="1117"/>
            <ac:spMk id="11" creationId="{979C09F8-C7D6-4B1A-A68F-8907534C8ED2}"/>
          </ac:spMkLst>
        </pc:spChg>
        <pc:spChg chg="del">
          <ac:chgData name="Yan Zhang" userId="f86cc2ff-db5e-4d94-b8e3-db15fbb3b73b" providerId="ADAL" clId="{9D8C538E-9114-426A-9EDE-2E9EB68592FC}" dt="2022-04-20T23:05:41.241" v="1019" actId="478"/>
          <ac:spMkLst>
            <pc:docMk/>
            <pc:sldMk cId="3071632167" sldId="1117"/>
            <ac:spMk id="12" creationId="{4203A033-BBBF-4DA8-BC82-1AA2547E2D31}"/>
          </ac:spMkLst>
        </pc:spChg>
        <pc:spChg chg="add del mod">
          <ac:chgData name="Yan Zhang" userId="f86cc2ff-db5e-4d94-b8e3-db15fbb3b73b" providerId="ADAL" clId="{9D8C538E-9114-426A-9EDE-2E9EB68592FC}" dt="2022-04-21T00:00:47.659" v="1302" actId="478"/>
          <ac:spMkLst>
            <pc:docMk/>
            <pc:sldMk cId="3071632167" sldId="1117"/>
            <ac:spMk id="15" creationId="{B8A07AFB-8735-4DB5-A4E1-20E4A118529A}"/>
          </ac:spMkLst>
        </pc:spChg>
        <pc:spChg chg="add del mod">
          <ac:chgData name="Yan Zhang" userId="f86cc2ff-db5e-4d94-b8e3-db15fbb3b73b" providerId="ADAL" clId="{9D8C538E-9114-426A-9EDE-2E9EB68592FC}" dt="2022-04-21T00:01:36.870" v="1332" actId="478"/>
          <ac:spMkLst>
            <pc:docMk/>
            <pc:sldMk cId="3071632167" sldId="1117"/>
            <ac:spMk id="16" creationId="{F1DC11AF-D995-4B9C-A4CE-F9CF2EB133DF}"/>
          </ac:spMkLst>
        </pc:spChg>
        <pc:graphicFrameChg chg="del modGraphic">
          <ac:chgData name="Yan Zhang" userId="f86cc2ff-db5e-4d94-b8e3-db15fbb3b73b" providerId="ADAL" clId="{9D8C538E-9114-426A-9EDE-2E9EB68592FC}" dt="2022-04-20T23:05:36.423" v="1016" actId="478"/>
          <ac:graphicFrameMkLst>
            <pc:docMk/>
            <pc:sldMk cId="3071632167" sldId="1117"/>
            <ac:graphicFrameMk id="2" creationId="{4205ECF9-D083-4CA2-A7B7-3D74970C6C85}"/>
          </ac:graphicFrameMkLst>
        </pc:graphicFrameChg>
        <pc:graphicFrameChg chg="del">
          <ac:chgData name="Yan Zhang" userId="f86cc2ff-db5e-4d94-b8e3-db15fbb3b73b" providerId="ADAL" clId="{9D8C538E-9114-426A-9EDE-2E9EB68592FC}" dt="2022-04-20T23:05:40.278" v="1018" actId="478"/>
          <ac:graphicFrameMkLst>
            <pc:docMk/>
            <pc:sldMk cId="3071632167" sldId="1117"/>
            <ac:graphicFrameMk id="4" creationId="{21D24D7B-25A7-4A2A-9CC7-0E27084BDFBA}"/>
          </ac:graphicFrameMkLst>
        </pc:graphicFrameChg>
        <pc:picChg chg="add mod">
          <ac:chgData name="Yan Zhang" userId="f86cc2ff-db5e-4d94-b8e3-db15fbb3b73b" providerId="ADAL" clId="{9D8C538E-9114-426A-9EDE-2E9EB68592FC}" dt="2022-04-20T23:17:12.991" v="1125" actId="1036"/>
          <ac:picMkLst>
            <pc:docMk/>
            <pc:sldMk cId="3071632167" sldId="1117"/>
            <ac:picMk id="8" creationId="{B69F15FA-C83F-4540-BF91-8203B0092DA3}"/>
          </ac:picMkLst>
        </pc:picChg>
        <pc:picChg chg="add mod">
          <ac:chgData name="Yan Zhang" userId="f86cc2ff-db5e-4d94-b8e3-db15fbb3b73b" providerId="ADAL" clId="{9D8C538E-9114-426A-9EDE-2E9EB68592FC}" dt="2022-04-20T23:17:12.991" v="1125" actId="1036"/>
          <ac:picMkLst>
            <pc:docMk/>
            <pc:sldMk cId="3071632167" sldId="1117"/>
            <ac:picMk id="10" creationId="{918B3EAE-3F69-44C4-8E23-9FDB487A91CB}"/>
          </ac:picMkLst>
        </pc:picChg>
        <pc:picChg chg="add del mod">
          <ac:chgData name="Yan Zhang" userId="f86cc2ff-db5e-4d94-b8e3-db15fbb3b73b" providerId="ADAL" clId="{9D8C538E-9114-426A-9EDE-2E9EB68592FC}" dt="2022-04-21T00:01:35.596" v="1331" actId="478"/>
          <ac:picMkLst>
            <pc:docMk/>
            <pc:sldMk cId="3071632167" sldId="1117"/>
            <ac:picMk id="11" creationId="{FC510555-C0C8-4991-9ED8-134E60255A85}"/>
          </ac:picMkLst>
        </pc:picChg>
        <pc:picChg chg="add mod">
          <ac:chgData name="Yan Zhang" userId="f86cc2ff-db5e-4d94-b8e3-db15fbb3b73b" providerId="ADAL" clId="{9D8C538E-9114-426A-9EDE-2E9EB68592FC}" dt="2022-04-21T00:36:52.162" v="1345" actId="1076"/>
          <ac:picMkLst>
            <pc:docMk/>
            <pc:sldMk cId="3071632167" sldId="1117"/>
            <ac:picMk id="12" creationId="{FD133FE5-087A-4098-8510-D9D3EB57A6EE}"/>
          </ac:picMkLst>
        </pc:picChg>
        <pc:picChg chg="add del mod">
          <ac:chgData name="Yan Zhang" userId="f86cc2ff-db5e-4d94-b8e3-db15fbb3b73b" providerId="ADAL" clId="{9D8C538E-9114-426A-9EDE-2E9EB68592FC}" dt="2022-04-21T00:01:37.334" v="1333" actId="478"/>
          <ac:picMkLst>
            <pc:docMk/>
            <pc:sldMk cId="3071632167" sldId="1117"/>
            <ac:picMk id="13" creationId="{54D3A913-A571-4B13-AF5C-9B5ECE96D0C8}"/>
          </ac:picMkLst>
        </pc:picChg>
        <pc:picChg chg="add mod">
          <ac:chgData name="Yan Zhang" userId="f86cc2ff-db5e-4d94-b8e3-db15fbb3b73b" providerId="ADAL" clId="{9D8C538E-9114-426A-9EDE-2E9EB68592FC}" dt="2022-04-21T00:36:49.185" v="1344" actId="1076"/>
          <ac:picMkLst>
            <pc:docMk/>
            <pc:sldMk cId="3071632167" sldId="1117"/>
            <ac:picMk id="13" creationId="{C63BEBCE-B533-4013-8143-4131902DB848}"/>
          </ac:picMkLst>
        </pc:picChg>
      </pc:sldChg>
      <pc:sldChg chg="delSp modSp mod">
        <pc:chgData name="Yan Zhang" userId="f86cc2ff-db5e-4d94-b8e3-db15fbb3b73b" providerId="ADAL" clId="{9D8C538E-9114-426A-9EDE-2E9EB68592FC}" dt="2022-04-20T23:40:56.636" v="1223" actId="1076"/>
        <pc:sldMkLst>
          <pc:docMk/>
          <pc:sldMk cId="2985376285" sldId="1118"/>
        </pc:sldMkLst>
        <pc:spChg chg="mod">
          <ac:chgData name="Yan Zhang" userId="f86cc2ff-db5e-4d94-b8e3-db15fbb3b73b" providerId="ADAL" clId="{9D8C538E-9114-426A-9EDE-2E9EB68592FC}" dt="2022-04-20T23:40:56.636" v="1223" actId="1076"/>
          <ac:spMkLst>
            <pc:docMk/>
            <pc:sldMk cId="2985376285" sldId="1118"/>
            <ac:spMk id="7" creationId="{A618B1E0-01F9-4D97-899E-3E2F642D103D}"/>
          </ac:spMkLst>
        </pc:spChg>
        <pc:spChg chg="mod">
          <ac:chgData name="Yan Zhang" userId="f86cc2ff-db5e-4d94-b8e3-db15fbb3b73b" providerId="ADAL" clId="{9D8C538E-9114-426A-9EDE-2E9EB68592FC}" dt="2022-04-20T22:42:20.233" v="574" actId="20577"/>
          <ac:spMkLst>
            <pc:docMk/>
            <pc:sldMk cId="2985376285" sldId="1118"/>
            <ac:spMk id="66" creationId="{EE136B71-1798-452F-8158-96250F99130D}"/>
          </ac:spMkLst>
        </pc:spChg>
        <pc:picChg chg="del">
          <ac:chgData name="Yan Zhang" userId="f86cc2ff-db5e-4d94-b8e3-db15fbb3b73b" providerId="ADAL" clId="{9D8C538E-9114-426A-9EDE-2E9EB68592FC}" dt="2022-04-20T23:05:15.667" v="1012" actId="478"/>
          <ac:picMkLst>
            <pc:docMk/>
            <pc:sldMk cId="2985376285" sldId="1118"/>
            <ac:picMk id="1025" creationId="{497BDA18-8254-41A0-A1B2-950FEA1C17E1}"/>
          </ac:picMkLst>
        </pc:picChg>
        <pc:picChg chg="del">
          <ac:chgData name="Yan Zhang" userId="f86cc2ff-db5e-4d94-b8e3-db15fbb3b73b" providerId="ADAL" clId="{9D8C538E-9114-426A-9EDE-2E9EB68592FC}" dt="2022-04-20T23:05:15.245" v="1011" actId="478"/>
          <ac:picMkLst>
            <pc:docMk/>
            <pc:sldMk cId="2985376285" sldId="1118"/>
            <ac:picMk id="1026" creationId="{10AD8557-F85A-4837-8606-CCEDCFB506A3}"/>
          </ac:picMkLst>
        </pc:picChg>
      </pc:sldChg>
      <pc:sldChg chg="addSp delSp modSp add mod">
        <pc:chgData name="Yan Zhang" userId="f86cc2ff-db5e-4d94-b8e3-db15fbb3b73b" providerId="ADAL" clId="{9D8C538E-9114-426A-9EDE-2E9EB68592FC}" dt="2022-04-21T00:36:21.916" v="1338" actId="478"/>
        <pc:sldMkLst>
          <pc:docMk/>
          <pc:sldMk cId="2983869363" sldId="1119"/>
        </pc:sldMkLst>
        <pc:spChg chg="mod">
          <ac:chgData name="Yan Zhang" userId="f86cc2ff-db5e-4d94-b8e3-db15fbb3b73b" providerId="ADAL" clId="{9D8C538E-9114-426A-9EDE-2E9EB68592FC}" dt="2022-04-20T23:44:21.144" v="1290" actId="404"/>
          <ac:spMkLst>
            <pc:docMk/>
            <pc:sldMk cId="2983869363" sldId="1119"/>
            <ac:spMk id="3" creationId="{F8FECC6B-BD90-456F-9EE5-69623F3D7DD7}"/>
          </ac:spMkLst>
        </pc:spChg>
        <pc:spChg chg="del">
          <ac:chgData name="Yan Zhang" userId="f86cc2ff-db5e-4d94-b8e3-db15fbb3b73b" providerId="ADAL" clId="{9D8C538E-9114-426A-9EDE-2E9EB68592FC}" dt="2022-04-20T23:21:03.003" v="1185" actId="478"/>
          <ac:spMkLst>
            <pc:docMk/>
            <pc:sldMk cId="2983869363" sldId="1119"/>
            <ac:spMk id="5" creationId="{65C7CC09-69C6-406B-B2C5-89F3F4A7969A}"/>
          </ac:spMkLst>
        </pc:spChg>
        <pc:spChg chg="mod">
          <ac:chgData name="Yan Zhang" userId="f86cc2ff-db5e-4d94-b8e3-db15fbb3b73b" providerId="ADAL" clId="{9D8C538E-9114-426A-9EDE-2E9EB68592FC}" dt="2022-04-20T23:21:19.671" v="1189" actId="1076"/>
          <ac:spMkLst>
            <pc:docMk/>
            <pc:sldMk cId="2983869363" sldId="1119"/>
            <ac:spMk id="9" creationId="{940EF217-628B-403C-ACAF-BF13F5926CBF}"/>
          </ac:spMkLst>
        </pc:spChg>
        <pc:spChg chg="add del mod">
          <ac:chgData name="Yan Zhang" userId="f86cc2ff-db5e-4d94-b8e3-db15fbb3b73b" providerId="ADAL" clId="{9D8C538E-9114-426A-9EDE-2E9EB68592FC}" dt="2022-04-20T23:21:12.865" v="1188" actId="478"/>
          <ac:spMkLst>
            <pc:docMk/>
            <pc:sldMk cId="2983869363" sldId="1119"/>
            <ac:spMk id="14" creationId="{4FCA46C2-9FA9-4088-9570-3E654A621088}"/>
          </ac:spMkLst>
        </pc:spChg>
        <pc:spChg chg="add del mod">
          <ac:chgData name="Yan Zhang" userId="f86cc2ff-db5e-4d94-b8e3-db15fbb3b73b" providerId="ADAL" clId="{9D8C538E-9114-426A-9EDE-2E9EB68592FC}" dt="2022-04-21T00:36:21.916" v="1338" actId="478"/>
          <ac:spMkLst>
            <pc:docMk/>
            <pc:sldMk cId="2983869363" sldId="1119"/>
            <ac:spMk id="15" creationId="{CD685AD0-A500-47D2-B007-85EA8F6B9401}"/>
          </ac:spMkLst>
        </pc:spChg>
        <pc:graphicFrameChg chg="add del mod">
          <ac:chgData name="Yan Zhang" userId="f86cc2ff-db5e-4d94-b8e3-db15fbb3b73b" providerId="ADAL" clId="{9D8C538E-9114-426A-9EDE-2E9EB68592FC}" dt="2022-04-21T00:36:20.051" v="1336" actId="478"/>
          <ac:graphicFrameMkLst>
            <pc:docMk/>
            <pc:sldMk cId="2983869363" sldId="1119"/>
            <ac:graphicFrameMk id="6" creationId="{CE4052AF-C38A-4630-A476-C95849701925}"/>
          </ac:graphicFrameMkLst>
        </pc:graphicFrameChg>
        <pc:picChg chg="add mod">
          <ac:chgData name="Yan Zhang" userId="f86cc2ff-db5e-4d94-b8e3-db15fbb3b73b" providerId="ADAL" clId="{9D8C538E-9114-426A-9EDE-2E9EB68592FC}" dt="2022-04-20T23:18:23.816" v="1156" actId="1076"/>
          <ac:picMkLst>
            <pc:docMk/>
            <pc:sldMk cId="2983869363" sldId="1119"/>
            <ac:picMk id="2" creationId="{81F15CB8-2F95-46C6-838B-4A8EC1345F9F}"/>
          </ac:picMkLst>
        </pc:picChg>
        <pc:picChg chg="add mod">
          <ac:chgData name="Yan Zhang" userId="f86cc2ff-db5e-4d94-b8e3-db15fbb3b73b" providerId="ADAL" clId="{9D8C538E-9114-426A-9EDE-2E9EB68592FC}" dt="2022-04-20T23:18:34.049" v="1158" actId="1076"/>
          <ac:picMkLst>
            <pc:docMk/>
            <pc:sldMk cId="2983869363" sldId="1119"/>
            <ac:picMk id="4" creationId="{2DA565EA-C045-4A9F-9ED7-4C223E893D81}"/>
          </ac:picMkLst>
        </pc:picChg>
        <pc:picChg chg="add del mod">
          <ac:chgData name="Yan Zhang" userId="f86cc2ff-db5e-4d94-b8e3-db15fbb3b73b" providerId="ADAL" clId="{9D8C538E-9114-426A-9EDE-2E9EB68592FC}" dt="2022-04-21T00:36:20.811" v="1337" actId="478"/>
          <ac:picMkLst>
            <pc:docMk/>
            <pc:sldMk cId="2983869363" sldId="1119"/>
            <ac:picMk id="7" creationId="{E7B240B4-53C0-4F70-A66A-D48AD7C89C42}"/>
          </ac:picMkLst>
        </pc:picChg>
        <pc:picChg chg="del">
          <ac:chgData name="Yan Zhang" userId="f86cc2ff-db5e-4d94-b8e3-db15fbb3b73b" providerId="ADAL" clId="{9D8C538E-9114-426A-9EDE-2E9EB68592FC}" dt="2022-04-20T23:18:02.030" v="1153" actId="478"/>
          <ac:picMkLst>
            <pc:docMk/>
            <pc:sldMk cId="2983869363" sldId="1119"/>
            <ac:picMk id="8" creationId="{B69F15FA-C83F-4540-BF91-8203B0092DA3}"/>
          </ac:picMkLst>
        </pc:picChg>
        <pc:picChg chg="del">
          <ac:chgData name="Yan Zhang" userId="f86cc2ff-db5e-4d94-b8e3-db15fbb3b73b" providerId="ADAL" clId="{9D8C538E-9114-426A-9EDE-2E9EB68592FC}" dt="2022-04-20T23:18:02.422" v="1154" actId="478"/>
          <ac:picMkLst>
            <pc:docMk/>
            <pc:sldMk cId="2983869363" sldId="1119"/>
            <ac:picMk id="10" creationId="{918B3EAE-3F69-44C4-8E23-9FDB487A91CB}"/>
          </ac:picMkLst>
        </pc:picChg>
        <pc:picChg chg="del">
          <ac:chgData name="Yan Zhang" userId="f86cc2ff-db5e-4d94-b8e3-db15fbb3b73b" providerId="ADAL" clId="{9D8C538E-9114-426A-9EDE-2E9EB68592FC}" dt="2022-04-20T23:18:35.573" v="1159" actId="478"/>
          <ac:picMkLst>
            <pc:docMk/>
            <pc:sldMk cId="2983869363" sldId="1119"/>
            <ac:picMk id="11" creationId="{FC510555-C0C8-4991-9ED8-134E60255A85}"/>
          </ac:picMkLst>
        </pc:picChg>
        <pc:picChg chg="del">
          <ac:chgData name="Yan Zhang" userId="f86cc2ff-db5e-4d94-b8e3-db15fbb3b73b" providerId="ADAL" clId="{9D8C538E-9114-426A-9EDE-2E9EB68592FC}" dt="2022-04-20T23:18:36.025" v="1160" actId="478"/>
          <ac:picMkLst>
            <pc:docMk/>
            <pc:sldMk cId="2983869363" sldId="1119"/>
            <ac:picMk id="13" creationId="{54D3A913-A571-4B13-AF5C-9B5ECE96D0C8}"/>
          </ac:picMkLst>
        </pc:picChg>
      </pc:sldChg>
      <pc:sldChg chg="addSp delSp modSp add mod">
        <pc:chgData name="Yan Zhang" userId="f86cc2ff-db5e-4d94-b8e3-db15fbb3b73b" providerId="ADAL" clId="{9D8C538E-9114-426A-9EDE-2E9EB68592FC}" dt="2022-04-21T00:34:27.171" v="1335" actId="478"/>
        <pc:sldMkLst>
          <pc:docMk/>
          <pc:sldMk cId="342389865" sldId="1120"/>
        </pc:sldMkLst>
        <pc:spChg chg="mod">
          <ac:chgData name="Yan Zhang" userId="f86cc2ff-db5e-4d94-b8e3-db15fbb3b73b" providerId="ADAL" clId="{9D8C538E-9114-426A-9EDE-2E9EB68592FC}" dt="2022-04-20T23:44:24.389" v="1291" actId="404"/>
          <ac:spMkLst>
            <pc:docMk/>
            <pc:sldMk cId="342389865" sldId="1120"/>
            <ac:spMk id="3" creationId="{F8FECC6B-BD90-456F-9EE5-69623F3D7DD7}"/>
          </ac:spMkLst>
        </pc:spChg>
        <pc:spChg chg="mod">
          <ac:chgData name="Yan Zhang" userId="f86cc2ff-db5e-4d94-b8e3-db15fbb3b73b" providerId="ADAL" clId="{9D8C538E-9114-426A-9EDE-2E9EB68592FC}" dt="2022-04-20T23:21:56.724" v="1206" actId="20577"/>
          <ac:spMkLst>
            <pc:docMk/>
            <pc:sldMk cId="342389865" sldId="1120"/>
            <ac:spMk id="9" creationId="{940EF217-628B-403C-ACAF-BF13F5926CBF}"/>
          </ac:spMkLst>
        </pc:spChg>
        <pc:spChg chg="del mod">
          <ac:chgData name="Yan Zhang" userId="f86cc2ff-db5e-4d94-b8e3-db15fbb3b73b" providerId="ADAL" clId="{9D8C538E-9114-426A-9EDE-2E9EB68592FC}" dt="2022-04-21T00:34:27.171" v="1335" actId="478"/>
          <ac:spMkLst>
            <pc:docMk/>
            <pc:sldMk cId="342389865" sldId="1120"/>
            <ac:spMk id="15" creationId="{CD685AD0-A500-47D2-B007-85EA8F6B9401}"/>
          </ac:spMkLst>
        </pc:spChg>
        <pc:graphicFrameChg chg="del modGraphic">
          <ac:chgData name="Yan Zhang" userId="f86cc2ff-db5e-4d94-b8e3-db15fbb3b73b" providerId="ADAL" clId="{9D8C538E-9114-426A-9EDE-2E9EB68592FC}" dt="2022-04-20T23:22:06.202" v="1214" actId="478"/>
          <ac:graphicFrameMkLst>
            <pc:docMk/>
            <pc:sldMk cId="342389865" sldId="1120"/>
            <ac:graphicFrameMk id="6" creationId="{CE4052AF-C38A-4630-A476-C95849701925}"/>
          </ac:graphicFrameMkLst>
        </pc:graphicFrameChg>
        <pc:picChg chg="del">
          <ac:chgData name="Yan Zhang" userId="f86cc2ff-db5e-4d94-b8e3-db15fbb3b73b" providerId="ADAL" clId="{9D8C538E-9114-426A-9EDE-2E9EB68592FC}" dt="2022-04-20T23:22:01.992" v="1209" actId="478"/>
          <ac:picMkLst>
            <pc:docMk/>
            <pc:sldMk cId="342389865" sldId="1120"/>
            <ac:picMk id="2" creationId="{81F15CB8-2F95-46C6-838B-4A8EC1345F9F}"/>
          </ac:picMkLst>
        </pc:picChg>
        <pc:picChg chg="del">
          <ac:chgData name="Yan Zhang" userId="f86cc2ff-db5e-4d94-b8e3-db15fbb3b73b" providerId="ADAL" clId="{9D8C538E-9114-426A-9EDE-2E9EB68592FC}" dt="2022-04-20T23:22:02.430" v="1210" actId="478"/>
          <ac:picMkLst>
            <pc:docMk/>
            <pc:sldMk cId="342389865" sldId="1120"/>
            <ac:picMk id="4" creationId="{2DA565EA-C045-4A9F-9ED7-4C223E893D81}"/>
          </ac:picMkLst>
        </pc:picChg>
        <pc:picChg chg="add mod">
          <ac:chgData name="Yan Zhang" userId="f86cc2ff-db5e-4d94-b8e3-db15fbb3b73b" providerId="ADAL" clId="{9D8C538E-9114-426A-9EDE-2E9EB68592FC}" dt="2022-04-20T23:22:24.764" v="1216" actId="1076"/>
          <ac:picMkLst>
            <pc:docMk/>
            <pc:sldMk cId="342389865" sldId="1120"/>
            <ac:picMk id="5" creationId="{57BB4A0D-8C20-43E6-B81E-FE9220BA85D4}"/>
          </ac:picMkLst>
        </pc:picChg>
        <pc:picChg chg="del">
          <ac:chgData name="Yan Zhang" userId="f86cc2ff-db5e-4d94-b8e3-db15fbb3b73b" providerId="ADAL" clId="{9D8C538E-9114-426A-9EDE-2E9EB68592FC}" dt="2022-04-20T23:22:03.869" v="1212" actId="478"/>
          <ac:picMkLst>
            <pc:docMk/>
            <pc:sldMk cId="342389865" sldId="1120"/>
            <ac:picMk id="7" creationId="{E7B240B4-53C0-4F70-A66A-D48AD7C89C42}"/>
          </ac:picMkLst>
        </pc:picChg>
        <pc:picChg chg="add mod">
          <ac:chgData name="Yan Zhang" userId="f86cc2ff-db5e-4d94-b8e3-db15fbb3b73b" providerId="ADAL" clId="{9D8C538E-9114-426A-9EDE-2E9EB68592FC}" dt="2022-04-20T23:22:35.682" v="1218" actId="1076"/>
          <ac:picMkLst>
            <pc:docMk/>
            <pc:sldMk cId="342389865" sldId="1120"/>
            <ac:picMk id="8" creationId="{CE62A9E8-037F-466A-AE5A-50D5D88D699A}"/>
          </ac:picMkLst>
        </pc:picChg>
        <pc:picChg chg="add del mod">
          <ac:chgData name="Yan Zhang" userId="f86cc2ff-db5e-4d94-b8e3-db15fbb3b73b" providerId="ADAL" clId="{9D8C538E-9114-426A-9EDE-2E9EB68592FC}" dt="2022-04-21T00:34:25.165" v="1334" actId="478"/>
          <ac:picMkLst>
            <pc:docMk/>
            <pc:sldMk cId="342389865" sldId="1120"/>
            <ac:picMk id="10" creationId="{3C432FB9-115B-4033-99F3-18A16ABE7F03}"/>
          </ac:picMkLst>
        </pc:picChg>
        <pc:picChg chg="add del mod">
          <ac:chgData name="Yan Zhang" userId="f86cc2ff-db5e-4d94-b8e3-db15fbb3b73b" providerId="ADAL" clId="{9D8C538E-9114-426A-9EDE-2E9EB68592FC}" dt="2022-04-21T00:34:25.165" v="1334" actId="478"/>
          <ac:picMkLst>
            <pc:docMk/>
            <pc:sldMk cId="342389865" sldId="1120"/>
            <ac:picMk id="11" creationId="{DA8B44AE-6621-4651-9C19-EAF839001236}"/>
          </ac:picMkLst>
        </pc:picChg>
      </pc:sldChg>
      <pc:sldChg chg="addSp delSp modSp add mod">
        <pc:chgData name="Yan Zhang" userId="f86cc2ff-db5e-4d94-b8e3-db15fbb3b73b" providerId="ADAL" clId="{9D8C538E-9114-426A-9EDE-2E9EB68592FC}" dt="2022-04-20T23:44:32.975" v="1292" actId="1076"/>
        <pc:sldMkLst>
          <pc:docMk/>
          <pc:sldMk cId="2426810740" sldId="1121"/>
        </pc:sldMkLst>
        <pc:spChg chg="add mod">
          <ac:chgData name="Yan Zhang" userId="f86cc2ff-db5e-4d94-b8e3-db15fbb3b73b" providerId="ADAL" clId="{9D8C538E-9114-426A-9EDE-2E9EB68592FC}" dt="2022-04-20T23:42:27.006" v="1228" actId="767"/>
          <ac:spMkLst>
            <pc:docMk/>
            <pc:sldMk cId="2426810740" sldId="1121"/>
            <ac:spMk id="2" creationId="{A288A4CA-0C05-43E4-9B65-7EC9913A0D91}"/>
          </ac:spMkLst>
        </pc:spChg>
        <pc:spChg chg="add mod">
          <ac:chgData name="Yan Zhang" userId="f86cc2ff-db5e-4d94-b8e3-db15fbb3b73b" providerId="ADAL" clId="{9D8C538E-9114-426A-9EDE-2E9EB68592FC}" dt="2022-04-20T23:42:57.961" v="1250" actId="1076"/>
          <ac:spMkLst>
            <pc:docMk/>
            <pc:sldMk cId="2426810740" sldId="1121"/>
            <ac:spMk id="3" creationId="{C3931CDE-FB63-4020-8DAE-239C2B9D9167}"/>
          </ac:spMkLst>
        </pc:spChg>
        <pc:spChg chg="del">
          <ac:chgData name="Yan Zhang" userId="f86cc2ff-db5e-4d94-b8e3-db15fbb3b73b" providerId="ADAL" clId="{9D8C538E-9114-426A-9EDE-2E9EB68592FC}" dt="2022-04-20T23:42:01.844" v="1225" actId="478"/>
          <ac:spMkLst>
            <pc:docMk/>
            <pc:sldMk cId="2426810740" sldId="1121"/>
            <ac:spMk id="7" creationId="{A618B1E0-01F9-4D97-899E-3E2F642D103D}"/>
          </ac:spMkLst>
        </pc:spChg>
        <pc:spChg chg="add mod">
          <ac:chgData name="Yan Zhang" userId="f86cc2ff-db5e-4d94-b8e3-db15fbb3b73b" providerId="ADAL" clId="{9D8C538E-9114-426A-9EDE-2E9EB68592FC}" dt="2022-04-20T23:43:50.944" v="1280" actId="14100"/>
          <ac:spMkLst>
            <pc:docMk/>
            <pc:sldMk cId="2426810740" sldId="1121"/>
            <ac:spMk id="8" creationId="{D75551FF-76D6-43F5-B088-5DD212D4060A}"/>
          </ac:spMkLst>
        </pc:spChg>
        <pc:spChg chg="mod">
          <ac:chgData name="Yan Zhang" userId="f86cc2ff-db5e-4d94-b8e3-db15fbb3b73b" providerId="ADAL" clId="{9D8C538E-9114-426A-9EDE-2E9EB68592FC}" dt="2022-04-20T23:44:32.975" v="1292" actId="1076"/>
          <ac:spMkLst>
            <pc:docMk/>
            <pc:sldMk cId="2426810740" sldId="1121"/>
            <ac:spMk id="66" creationId="{EE136B71-1798-452F-8158-96250F99130D}"/>
          </ac:spMkLst>
        </pc:spChg>
        <pc:picChg chg="add mod">
          <ac:chgData name="Yan Zhang" userId="f86cc2ff-db5e-4d94-b8e3-db15fbb3b73b" providerId="ADAL" clId="{9D8C538E-9114-426A-9EDE-2E9EB68592FC}" dt="2022-04-20T23:43:17.434" v="1255" actId="1076"/>
          <ac:picMkLst>
            <pc:docMk/>
            <pc:sldMk cId="2426810740" sldId="1121"/>
            <ac:picMk id="4" creationId="{A7817A9E-2A58-4A9F-B6CE-164AC497D1AE}"/>
          </ac:picMkLst>
        </pc:picChg>
        <pc:picChg chg="add mod">
          <ac:chgData name="Yan Zhang" userId="f86cc2ff-db5e-4d94-b8e3-db15fbb3b73b" providerId="ADAL" clId="{9D8C538E-9114-426A-9EDE-2E9EB68592FC}" dt="2022-04-20T23:43:23.363" v="1256" actId="1076"/>
          <ac:picMkLst>
            <pc:docMk/>
            <pc:sldMk cId="2426810740" sldId="1121"/>
            <ac:picMk id="5" creationId="{4169D40D-D366-4A0E-A7EA-5C9C42519DEA}"/>
          </ac:picMkLst>
        </pc:picChg>
      </pc:sldChg>
      <pc:sldChg chg="delSp modSp add del mod">
        <pc:chgData name="Yan Zhang" userId="f86cc2ff-db5e-4d94-b8e3-db15fbb3b73b" providerId="ADAL" clId="{9D8C538E-9114-426A-9EDE-2E9EB68592FC}" dt="2022-04-21T00:37:21.061" v="1368" actId="47"/>
        <pc:sldMkLst>
          <pc:docMk/>
          <pc:sldMk cId="2699901817" sldId="1122"/>
        </pc:sldMkLst>
        <pc:spChg chg="mod">
          <ac:chgData name="Yan Zhang" userId="f86cc2ff-db5e-4d94-b8e3-db15fbb3b73b" providerId="ADAL" clId="{9D8C538E-9114-426A-9EDE-2E9EB68592FC}" dt="2022-04-21T00:36:26.262" v="1340" actId="1076"/>
          <ac:spMkLst>
            <pc:docMk/>
            <pc:sldMk cId="2699901817" sldId="1122"/>
            <ac:spMk id="3" creationId="{F8FECC6B-BD90-456F-9EE5-69623F3D7DD7}"/>
          </ac:spMkLst>
        </pc:spChg>
        <pc:spChg chg="del">
          <ac:chgData name="Yan Zhang" userId="f86cc2ff-db5e-4d94-b8e3-db15fbb3b73b" providerId="ADAL" clId="{9D8C538E-9114-426A-9EDE-2E9EB68592FC}" dt="2022-04-21T00:36:32.297" v="1341" actId="21"/>
          <ac:spMkLst>
            <pc:docMk/>
            <pc:sldMk cId="2699901817" sldId="1122"/>
            <ac:spMk id="5" creationId="{65C7CC09-69C6-406B-B2C5-89F3F4A7969A}"/>
          </ac:spMkLst>
        </pc:spChg>
        <pc:spChg chg="del mod">
          <ac:chgData name="Yan Zhang" userId="f86cc2ff-db5e-4d94-b8e3-db15fbb3b73b" providerId="ADAL" clId="{9D8C538E-9114-426A-9EDE-2E9EB68592FC}" dt="2022-04-21T00:36:32.297" v="1341" actId="21"/>
          <ac:spMkLst>
            <pc:docMk/>
            <pc:sldMk cId="2699901817" sldId="1122"/>
            <ac:spMk id="9" creationId="{940EF217-628B-403C-ACAF-BF13F5926CBF}"/>
          </ac:spMkLst>
        </pc:spChg>
        <pc:spChg chg="del">
          <ac:chgData name="Yan Zhang" userId="f86cc2ff-db5e-4d94-b8e3-db15fbb3b73b" providerId="ADAL" clId="{9D8C538E-9114-426A-9EDE-2E9EB68592FC}" dt="2022-04-21T00:01:20.318" v="1328" actId="478"/>
          <ac:spMkLst>
            <pc:docMk/>
            <pc:sldMk cId="2699901817" sldId="1122"/>
            <ac:spMk id="16" creationId="{F1DC11AF-D995-4B9C-A4CE-F9CF2EB133DF}"/>
          </ac:spMkLst>
        </pc:spChg>
        <pc:picChg chg="del">
          <ac:chgData name="Yan Zhang" userId="f86cc2ff-db5e-4d94-b8e3-db15fbb3b73b" providerId="ADAL" clId="{9D8C538E-9114-426A-9EDE-2E9EB68592FC}" dt="2022-04-21T00:01:06.587" v="1305" actId="478"/>
          <ac:picMkLst>
            <pc:docMk/>
            <pc:sldMk cId="2699901817" sldId="1122"/>
            <ac:picMk id="8" creationId="{B69F15FA-C83F-4540-BF91-8203B0092DA3}"/>
          </ac:picMkLst>
        </pc:picChg>
        <pc:picChg chg="del">
          <ac:chgData name="Yan Zhang" userId="f86cc2ff-db5e-4d94-b8e3-db15fbb3b73b" providerId="ADAL" clId="{9D8C538E-9114-426A-9EDE-2E9EB68592FC}" dt="2022-04-21T00:01:07.344" v="1306" actId="478"/>
          <ac:picMkLst>
            <pc:docMk/>
            <pc:sldMk cId="2699901817" sldId="1122"/>
            <ac:picMk id="10" creationId="{918B3EAE-3F69-44C4-8E23-9FDB487A91CB}"/>
          </ac:picMkLst>
        </pc:picChg>
        <pc:picChg chg="del mod">
          <ac:chgData name="Yan Zhang" userId="f86cc2ff-db5e-4d94-b8e3-db15fbb3b73b" providerId="ADAL" clId="{9D8C538E-9114-426A-9EDE-2E9EB68592FC}" dt="2022-04-21T00:36:32.297" v="1341" actId="21"/>
          <ac:picMkLst>
            <pc:docMk/>
            <pc:sldMk cId="2699901817" sldId="1122"/>
            <ac:picMk id="11" creationId="{FC510555-C0C8-4991-9ED8-134E60255A85}"/>
          </ac:picMkLst>
        </pc:picChg>
        <pc:picChg chg="del mod">
          <ac:chgData name="Yan Zhang" userId="f86cc2ff-db5e-4d94-b8e3-db15fbb3b73b" providerId="ADAL" clId="{9D8C538E-9114-426A-9EDE-2E9EB68592FC}" dt="2022-04-21T00:36:32.297" v="1341" actId="21"/>
          <ac:picMkLst>
            <pc:docMk/>
            <pc:sldMk cId="2699901817" sldId="1122"/>
            <ac:picMk id="13" creationId="{54D3A913-A571-4B13-AF5C-9B5ECE96D0C8}"/>
          </ac:picMkLst>
        </pc:picChg>
      </pc:sldChg>
    </pc:docChg>
  </pc:docChgLst>
  <pc:docChgLst>
    <pc:chgData name="Yan Zhang" userId="f86cc2ff-db5e-4d94-b8e3-db15fbb3b73b" providerId="ADAL" clId="{6FCFE634-8B47-45BF-A6E9-B5305F870B8D}"/>
    <pc:docChg chg="undo custSel addSld modSld">
      <pc:chgData name="Yan Zhang" userId="f86cc2ff-db5e-4d94-b8e3-db15fbb3b73b" providerId="ADAL" clId="{6FCFE634-8B47-45BF-A6E9-B5305F870B8D}" dt="2021-09-29T23:49:26.693" v="1450" actId="20577"/>
      <pc:docMkLst>
        <pc:docMk/>
      </pc:docMkLst>
      <pc:sldChg chg="addSp delSp modSp mod">
        <pc:chgData name="Yan Zhang" userId="f86cc2ff-db5e-4d94-b8e3-db15fbb3b73b" providerId="ADAL" clId="{6FCFE634-8B47-45BF-A6E9-B5305F870B8D}" dt="2021-09-29T23:42:24.847" v="1448" actId="20577"/>
        <pc:sldMkLst>
          <pc:docMk/>
          <pc:sldMk cId="1172688196" sldId="907"/>
        </pc:sldMkLst>
        <pc:spChg chg="del">
          <ac:chgData name="Yan Zhang" userId="f86cc2ff-db5e-4d94-b8e3-db15fbb3b73b" providerId="ADAL" clId="{6FCFE634-8B47-45BF-A6E9-B5305F870B8D}" dt="2021-09-29T02:03:28.659" v="165" actId="478"/>
          <ac:spMkLst>
            <pc:docMk/>
            <pc:sldMk cId="1172688196" sldId="907"/>
            <ac:spMk id="2" creationId="{F286DAD5-6E85-4630-9BAF-E4D37D567FA1}"/>
          </ac:spMkLst>
        </pc:spChg>
        <pc:spChg chg="mod">
          <ac:chgData name="Yan Zhang" userId="f86cc2ff-db5e-4d94-b8e3-db15fbb3b73b" providerId="ADAL" clId="{6FCFE634-8B47-45BF-A6E9-B5305F870B8D}" dt="2021-09-29T17:04:07.894" v="1266" actId="20577"/>
          <ac:spMkLst>
            <pc:docMk/>
            <pc:sldMk cId="1172688196" sldId="907"/>
            <ac:spMk id="4" creationId="{00000000-0000-0000-0000-000000000000}"/>
          </ac:spMkLst>
        </pc:spChg>
        <pc:spChg chg="mod">
          <ac:chgData name="Yan Zhang" userId="f86cc2ff-db5e-4d94-b8e3-db15fbb3b73b" providerId="ADAL" clId="{6FCFE634-8B47-45BF-A6E9-B5305F870B8D}" dt="2021-09-29T23:42:24.847" v="1448" actId="20577"/>
          <ac:spMkLst>
            <pc:docMk/>
            <pc:sldMk cId="1172688196" sldId="907"/>
            <ac:spMk id="5" creationId="{00000000-0000-0000-0000-000000000000}"/>
          </ac:spMkLst>
        </pc:spChg>
        <pc:spChg chg="del mod">
          <ac:chgData name="Yan Zhang" userId="f86cc2ff-db5e-4d94-b8e3-db15fbb3b73b" providerId="ADAL" clId="{6FCFE634-8B47-45BF-A6E9-B5305F870B8D}" dt="2021-09-29T02:03:22.734" v="164" actId="478"/>
          <ac:spMkLst>
            <pc:docMk/>
            <pc:sldMk cId="1172688196" sldId="907"/>
            <ac:spMk id="7" creationId="{A618B1E0-01F9-4D97-899E-3E2F642D103D}"/>
          </ac:spMkLst>
        </pc:spChg>
        <pc:spChg chg="del">
          <ac:chgData name="Yan Zhang" userId="f86cc2ff-db5e-4d94-b8e3-db15fbb3b73b" providerId="ADAL" clId="{6FCFE634-8B47-45BF-A6E9-B5305F870B8D}" dt="2021-09-29T02:03:31.836" v="166" actId="478"/>
          <ac:spMkLst>
            <pc:docMk/>
            <pc:sldMk cId="1172688196" sldId="907"/>
            <ac:spMk id="39" creationId="{B7ED2804-5817-43E9-B9DF-FB5C8B11929A}"/>
          </ac:spMkLst>
        </pc:spChg>
        <pc:spChg chg="del">
          <ac:chgData name="Yan Zhang" userId="f86cc2ff-db5e-4d94-b8e3-db15fbb3b73b" providerId="ADAL" clId="{6FCFE634-8B47-45BF-A6E9-B5305F870B8D}" dt="2021-09-29T02:03:28.659" v="165" actId="478"/>
          <ac:spMkLst>
            <pc:docMk/>
            <pc:sldMk cId="1172688196" sldId="907"/>
            <ac:spMk id="40" creationId="{E27257FA-5E72-43CE-AEE2-CBE65ADB152C}"/>
          </ac:spMkLst>
        </pc:spChg>
        <pc:spChg chg="del">
          <ac:chgData name="Yan Zhang" userId="f86cc2ff-db5e-4d94-b8e3-db15fbb3b73b" providerId="ADAL" clId="{6FCFE634-8B47-45BF-A6E9-B5305F870B8D}" dt="2021-09-29T02:03:28.659" v="165" actId="478"/>
          <ac:spMkLst>
            <pc:docMk/>
            <pc:sldMk cId="1172688196" sldId="907"/>
            <ac:spMk id="41" creationId="{C660A08A-D5D8-48D8-BAA8-506FDDBA61F3}"/>
          </ac:spMkLst>
        </pc:spChg>
        <pc:spChg chg="del">
          <ac:chgData name="Yan Zhang" userId="f86cc2ff-db5e-4d94-b8e3-db15fbb3b73b" providerId="ADAL" clId="{6FCFE634-8B47-45BF-A6E9-B5305F870B8D}" dt="2021-09-29T02:03:28.659" v="165" actId="478"/>
          <ac:spMkLst>
            <pc:docMk/>
            <pc:sldMk cId="1172688196" sldId="907"/>
            <ac:spMk id="43" creationId="{0A0DD31F-487D-4CB9-B1EA-4FE5A4258E0B}"/>
          </ac:spMkLst>
        </pc:spChg>
        <pc:spChg chg="del">
          <ac:chgData name="Yan Zhang" userId="f86cc2ff-db5e-4d94-b8e3-db15fbb3b73b" providerId="ADAL" clId="{6FCFE634-8B47-45BF-A6E9-B5305F870B8D}" dt="2021-09-29T02:03:28.659" v="165" actId="478"/>
          <ac:spMkLst>
            <pc:docMk/>
            <pc:sldMk cId="1172688196" sldId="907"/>
            <ac:spMk id="44" creationId="{85F39B70-A6D3-4A91-89A5-A9342E078298}"/>
          </ac:spMkLst>
        </pc:spChg>
        <pc:spChg chg="del">
          <ac:chgData name="Yan Zhang" userId="f86cc2ff-db5e-4d94-b8e3-db15fbb3b73b" providerId="ADAL" clId="{6FCFE634-8B47-45BF-A6E9-B5305F870B8D}" dt="2021-09-29T02:03:28.659" v="165" actId="478"/>
          <ac:spMkLst>
            <pc:docMk/>
            <pc:sldMk cId="1172688196" sldId="907"/>
            <ac:spMk id="48" creationId="{3C0E4CA6-D35A-4670-B223-3FB5C7A295A7}"/>
          </ac:spMkLst>
        </pc:spChg>
        <pc:spChg chg="del">
          <ac:chgData name="Yan Zhang" userId="f86cc2ff-db5e-4d94-b8e3-db15fbb3b73b" providerId="ADAL" clId="{6FCFE634-8B47-45BF-A6E9-B5305F870B8D}" dt="2021-09-29T02:03:28.659" v="165" actId="478"/>
          <ac:spMkLst>
            <pc:docMk/>
            <pc:sldMk cId="1172688196" sldId="907"/>
            <ac:spMk id="50" creationId="{1656ACFA-BCFC-4EDE-A8A3-8F37700AFE67}"/>
          </ac:spMkLst>
        </pc:spChg>
        <pc:spChg chg="del">
          <ac:chgData name="Yan Zhang" userId="f86cc2ff-db5e-4d94-b8e3-db15fbb3b73b" providerId="ADAL" clId="{6FCFE634-8B47-45BF-A6E9-B5305F870B8D}" dt="2021-09-29T02:03:28.659" v="165" actId="478"/>
          <ac:spMkLst>
            <pc:docMk/>
            <pc:sldMk cId="1172688196" sldId="907"/>
            <ac:spMk id="53" creationId="{CA222843-03B7-4B11-B392-2AA14A9ADE1A}"/>
          </ac:spMkLst>
        </pc:spChg>
        <pc:spChg chg="del">
          <ac:chgData name="Yan Zhang" userId="f86cc2ff-db5e-4d94-b8e3-db15fbb3b73b" providerId="ADAL" clId="{6FCFE634-8B47-45BF-A6E9-B5305F870B8D}" dt="2021-09-29T02:03:28.659" v="165" actId="478"/>
          <ac:spMkLst>
            <pc:docMk/>
            <pc:sldMk cId="1172688196" sldId="907"/>
            <ac:spMk id="54" creationId="{5139E1F9-5CBE-40EB-987B-CEEEB5072992}"/>
          </ac:spMkLst>
        </pc:spChg>
        <pc:spChg chg="del">
          <ac:chgData name="Yan Zhang" userId="f86cc2ff-db5e-4d94-b8e3-db15fbb3b73b" providerId="ADAL" clId="{6FCFE634-8B47-45BF-A6E9-B5305F870B8D}" dt="2021-09-29T02:03:28.659" v="165" actId="478"/>
          <ac:spMkLst>
            <pc:docMk/>
            <pc:sldMk cId="1172688196" sldId="907"/>
            <ac:spMk id="55" creationId="{FA757361-067E-45D7-828D-7F645646202F}"/>
          </ac:spMkLst>
        </pc:spChg>
        <pc:spChg chg="del">
          <ac:chgData name="Yan Zhang" userId="f86cc2ff-db5e-4d94-b8e3-db15fbb3b73b" providerId="ADAL" clId="{6FCFE634-8B47-45BF-A6E9-B5305F870B8D}" dt="2021-09-29T02:03:31.836" v="166" actId="478"/>
          <ac:spMkLst>
            <pc:docMk/>
            <pc:sldMk cId="1172688196" sldId="907"/>
            <ac:spMk id="57" creationId="{E97B4697-64B8-4056-8DAF-8E41294387D6}"/>
          </ac:spMkLst>
        </pc:spChg>
        <pc:spChg chg="del">
          <ac:chgData name="Yan Zhang" userId="f86cc2ff-db5e-4d94-b8e3-db15fbb3b73b" providerId="ADAL" clId="{6FCFE634-8B47-45BF-A6E9-B5305F870B8D}" dt="2021-09-29T02:03:28.659" v="165" actId="478"/>
          <ac:spMkLst>
            <pc:docMk/>
            <pc:sldMk cId="1172688196" sldId="907"/>
            <ac:spMk id="58" creationId="{57E8C532-1BE3-4E03-BD4C-C8E506819243}"/>
          </ac:spMkLst>
        </pc:spChg>
        <pc:spChg chg="del">
          <ac:chgData name="Yan Zhang" userId="f86cc2ff-db5e-4d94-b8e3-db15fbb3b73b" providerId="ADAL" clId="{6FCFE634-8B47-45BF-A6E9-B5305F870B8D}" dt="2021-09-29T02:03:28.659" v="165" actId="478"/>
          <ac:spMkLst>
            <pc:docMk/>
            <pc:sldMk cId="1172688196" sldId="907"/>
            <ac:spMk id="59" creationId="{1A0E35BA-9C7D-4162-8384-459E491348CE}"/>
          </ac:spMkLst>
        </pc:spChg>
        <pc:spChg chg="del">
          <ac:chgData name="Yan Zhang" userId="f86cc2ff-db5e-4d94-b8e3-db15fbb3b73b" providerId="ADAL" clId="{6FCFE634-8B47-45BF-A6E9-B5305F870B8D}" dt="2021-09-29T02:03:28.659" v="165" actId="478"/>
          <ac:spMkLst>
            <pc:docMk/>
            <pc:sldMk cId="1172688196" sldId="907"/>
            <ac:spMk id="60" creationId="{FCA5ED59-D68F-453B-B06F-17E89AB8CB6B}"/>
          </ac:spMkLst>
        </pc:spChg>
        <pc:spChg chg="del">
          <ac:chgData name="Yan Zhang" userId="f86cc2ff-db5e-4d94-b8e3-db15fbb3b73b" providerId="ADAL" clId="{6FCFE634-8B47-45BF-A6E9-B5305F870B8D}" dt="2021-09-29T02:03:28.659" v="165" actId="478"/>
          <ac:spMkLst>
            <pc:docMk/>
            <pc:sldMk cId="1172688196" sldId="907"/>
            <ac:spMk id="61" creationId="{AD880478-0647-4DEA-B13B-811B22C67031}"/>
          </ac:spMkLst>
        </pc:spChg>
        <pc:spChg chg="del">
          <ac:chgData name="Yan Zhang" userId="f86cc2ff-db5e-4d94-b8e3-db15fbb3b73b" providerId="ADAL" clId="{6FCFE634-8B47-45BF-A6E9-B5305F870B8D}" dt="2021-09-29T02:03:28.659" v="165" actId="478"/>
          <ac:spMkLst>
            <pc:docMk/>
            <pc:sldMk cId="1172688196" sldId="907"/>
            <ac:spMk id="62" creationId="{8C218673-4C06-4E24-B44B-C2F3B03DB36B}"/>
          </ac:spMkLst>
        </pc:spChg>
        <pc:spChg chg="del">
          <ac:chgData name="Yan Zhang" userId="f86cc2ff-db5e-4d94-b8e3-db15fbb3b73b" providerId="ADAL" clId="{6FCFE634-8B47-45BF-A6E9-B5305F870B8D}" dt="2021-09-29T02:03:28.659" v="165" actId="478"/>
          <ac:spMkLst>
            <pc:docMk/>
            <pc:sldMk cId="1172688196" sldId="907"/>
            <ac:spMk id="63" creationId="{5D47FEBF-FBDA-4461-9701-A8431E8F0ED2}"/>
          </ac:spMkLst>
        </pc:spChg>
        <pc:spChg chg="del">
          <ac:chgData name="Yan Zhang" userId="f86cc2ff-db5e-4d94-b8e3-db15fbb3b73b" providerId="ADAL" clId="{6FCFE634-8B47-45BF-A6E9-B5305F870B8D}" dt="2021-09-29T02:03:28.659" v="165" actId="478"/>
          <ac:spMkLst>
            <pc:docMk/>
            <pc:sldMk cId="1172688196" sldId="907"/>
            <ac:spMk id="64" creationId="{28DD5858-A354-4ECB-BA02-6B343FFB5684}"/>
          </ac:spMkLst>
        </pc:spChg>
        <pc:grpChg chg="del">
          <ac:chgData name="Yan Zhang" userId="f86cc2ff-db5e-4d94-b8e3-db15fbb3b73b" providerId="ADAL" clId="{6FCFE634-8B47-45BF-A6E9-B5305F870B8D}" dt="2021-09-29T02:03:31.836" v="166" actId="478"/>
          <ac:grpSpMkLst>
            <pc:docMk/>
            <pc:sldMk cId="1172688196" sldId="907"/>
            <ac:grpSpMk id="56" creationId="{BD60D81E-51CC-404A-B31B-C78DC22CC0E9}"/>
          </ac:grpSpMkLst>
        </pc:grpChg>
        <pc:picChg chg="add mod">
          <ac:chgData name="Yan Zhang" userId="f86cc2ff-db5e-4d94-b8e3-db15fbb3b73b" providerId="ADAL" clId="{6FCFE634-8B47-45BF-A6E9-B5305F870B8D}" dt="2021-09-29T17:04:29.226" v="1269" actId="1076"/>
          <ac:picMkLst>
            <pc:docMk/>
            <pc:sldMk cId="1172688196" sldId="907"/>
            <ac:picMk id="6" creationId="{35025668-61FF-4576-B6AC-4CFDE932BCAA}"/>
          </ac:picMkLst>
        </pc:picChg>
        <pc:cxnChg chg="del">
          <ac:chgData name="Yan Zhang" userId="f86cc2ff-db5e-4d94-b8e3-db15fbb3b73b" providerId="ADAL" clId="{6FCFE634-8B47-45BF-A6E9-B5305F870B8D}" dt="2021-09-29T02:03:28.659" v="165" actId="478"/>
          <ac:cxnSpMkLst>
            <pc:docMk/>
            <pc:sldMk cId="1172688196" sldId="907"/>
            <ac:cxnSpMk id="45" creationId="{FD89E780-45CE-4AB3-8BBA-9A715C0036C8}"/>
          </ac:cxnSpMkLst>
        </pc:cxnChg>
        <pc:cxnChg chg="del">
          <ac:chgData name="Yan Zhang" userId="f86cc2ff-db5e-4d94-b8e3-db15fbb3b73b" providerId="ADAL" clId="{6FCFE634-8B47-45BF-A6E9-B5305F870B8D}" dt="2021-09-29T02:03:28.659" v="165" actId="478"/>
          <ac:cxnSpMkLst>
            <pc:docMk/>
            <pc:sldMk cId="1172688196" sldId="907"/>
            <ac:cxnSpMk id="47" creationId="{A1ACCB98-EEC3-4F14-9E75-F9C72DFAA7DB}"/>
          </ac:cxnSpMkLst>
        </pc:cxnChg>
        <pc:cxnChg chg="del">
          <ac:chgData name="Yan Zhang" userId="f86cc2ff-db5e-4d94-b8e3-db15fbb3b73b" providerId="ADAL" clId="{6FCFE634-8B47-45BF-A6E9-B5305F870B8D}" dt="2021-09-29T02:03:28.659" v="165" actId="478"/>
          <ac:cxnSpMkLst>
            <pc:docMk/>
            <pc:sldMk cId="1172688196" sldId="907"/>
            <ac:cxnSpMk id="49" creationId="{8F190A21-3B1F-4BB1-B370-A0BB76129F68}"/>
          </ac:cxnSpMkLst>
        </pc:cxnChg>
        <pc:cxnChg chg="del">
          <ac:chgData name="Yan Zhang" userId="f86cc2ff-db5e-4d94-b8e3-db15fbb3b73b" providerId="ADAL" clId="{6FCFE634-8B47-45BF-A6E9-B5305F870B8D}" dt="2021-09-29T02:03:28.659" v="165" actId="478"/>
          <ac:cxnSpMkLst>
            <pc:docMk/>
            <pc:sldMk cId="1172688196" sldId="907"/>
            <ac:cxnSpMk id="52" creationId="{C98A5F39-DBDC-4BBD-A5EE-FB5A45540DF6}"/>
          </ac:cxnSpMkLst>
        </pc:cxnChg>
      </pc:sldChg>
      <pc:sldChg chg="modSp mod">
        <pc:chgData name="Yan Zhang" userId="f86cc2ff-db5e-4d94-b8e3-db15fbb3b73b" providerId="ADAL" clId="{6FCFE634-8B47-45BF-A6E9-B5305F870B8D}" dt="2021-09-29T23:49:26.693" v="1450" actId="20577"/>
        <pc:sldMkLst>
          <pc:docMk/>
          <pc:sldMk cId="1371011236" sldId="1116"/>
        </pc:sldMkLst>
        <pc:spChg chg="mod">
          <ac:chgData name="Yan Zhang" userId="f86cc2ff-db5e-4d94-b8e3-db15fbb3b73b" providerId="ADAL" clId="{6FCFE634-8B47-45BF-A6E9-B5305F870B8D}" dt="2021-09-29T23:49:26.693" v="1450" actId="20577"/>
          <ac:spMkLst>
            <pc:docMk/>
            <pc:sldMk cId="1371011236" sldId="1116"/>
            <ac:spMk id="3" creationId="{2584845F-75C2-415A-8317-9BE337A0A649}"/>
          </ac:spMkLst>
        </pc:spChg>
        <pc:spChg chg="mod">
          <ac:chgData name="Yan Zhang" userId="f86cc2ff-db5e-4d94-b8e3-db15fbb3b73b" providerId="ADAL" clId="{6FCFE634-8B47-45BF-A6E9-B5305F870B8D}" dt="2021-09-29T23:41:10.972" v="1407" actId="20577"/>
          <ac:spMkLst>
            <pc:docMk/>
            <pc:sldMk cId="1371011236" sldId="1116"/>
            <ac:spMk id="47" creationId="{938A968C-5DDC-4091-9567-74EF32CFAE27}"/>
          </ac:spMkLst>
        </pc:spChg>
      </pc:sldChg>
      <pc:sldChg chg="addSp delSp modSp mod">
        <pc:chgData name="Yan Zhang" userId="f86cc2ff-db5e-4d94-b8e3-db15fbb3b73b" providerId="ADAL" clId="{6FCFE634-8B47-45BF-A6E9-B5305F870B8D}" dt="2021-09-29T16:10:40.879" v="1247" actId="20577"/>
        <pc:sldMkLst>
          <pc:docMk/>
          <pc:sldMk cId="3071632167" sldId="1117"/>
        </pc:sldMkLst>
        <pc:spChg chg="add mod">
          <ac:chgData name="Yan Zhang" userId="f86cc2ff-db5e-4d94-b8e3-db15fbb3b73b" providerId="ADAL" clId="{6FCFE634-8B47-45BF-A6E9-B5305F870B8D}" dt="2021-09-29T16:10:11.900" v="1237" actId="767"/>
          <ac:spMkLst>
            <pc:docMk/>
            <pc:sldMk cId="3071632167" sldId="1117"/>
            <ac:spMk id="5" creationId="{65C7CC09-69C6-406B-B2C5-89F3F4A7969A}"/>
          </ac:spMkLst>
        </pc:spChg>
        <pc:spChg chg="add mod">
          <ac:chgData name="Yan Zhang" userId="f86cc2ff-db5e-4d94-b8e3-db15fbb3b73b" providerId="ADAL" clId="{6FCFE634-8B47-45BF-A6E9-B5305F870B8D}" dt="2021-09-29T16:10:29.801" v="1242" actId="14100"/>
          <ac:spMkLst>
            <pc:docMk/>
            <pc:sldMk cId="3071632167" sldId="1117"/>
            <ac:spMk id="6" creationId="{6352A130-8140-4753-8763-BE87BECAD379}"/>
          </ac:spMkLst>
        </pc:spChg>
        <pc:spChg chg="del">
          <ac:chgData name="Yan Zhang" userId="f86cc2ff-db5e-4d94-b8e3-db15fbb3b73b" providerId="ADAL" clId="{6FCFE634-8B47-45BF-A6E9-B5305F870B8D}" dt="2021-09-29T02:02:51.815" v="160" actId="478"/>
          <ac:spMkLst>
            <pc:docMk/>
            <pc:sldMk cId="3071632167" sldId="1117"/>
            <ac:spMk id="11" creationId="{C11145FB-A61F-4A1C-ACF3-A5D2F34D1543}"/>
          </ac:spMkLst>
        </pc:spChg>
        <pc:spChg chg="add mod">
          <ac:chgData name="Yan Zhang" userId="f86cc2ff-db5e-4d94-b8e3-db15fbb3b73b" providerId="ADAL" clId="{6FCFE634-8B47-45BF-A6E9-B5305F870B8D}" dt="2021-09-29T16:10:40.879" v="1247" actId="20577"/>
          <ac:spMkLst>
            <pc:docMk/>
            <pc:sldMk cId="3071632167" sldId="1117"/>
            <ac:spMk id="12" creationId="{4203A033-BBBF-4DA8-BC82-1AA2547E2D31}"/>
          </ac:spMkLst>
        </pc:spChg>
        <pc:graphicFrameChg chg="add mod modGraphic">
          <ac:chgData name="Yan Zhang" userId="f86cc2ff-db5e-4d94-b8e3-db15fbb3b73b" providerId="ADAL" clId="{6FCFE634-8B47-45BF-A6E9-B5305F870B8D}" dt="2021-09-29T16:10:03.889" v="1236" actId="1076"/>
          <ac:graphicFrameMkLst>
            <pc:docMk/>
            <pc:sldMk cId="3071632167" sldId="1117"/>
            <ac:graphicFrameMk id="2" creationId="{4205ECF9-D083-4CA2-A7B7-3D74970C6C85}"/>
          </ac:graphicFrameMkLst>
        </pc:graphicFrameChg>
        <pc:graphicFrameChg chg="add mod">
          <ac:chgData name="Yan Zhang" userId="f86cc2ff-db5e-4d94-b8e3-db15fbb3b73b" providerId="ADAL" clId="{6FCFE634-8B47-45BF-A6E9-B5305F870B8D}" dt="2021-09-29T16:09:59.882" v="1234" actId="1076"/>
          <ac:graphicFrameMkLst>
            <pc:docMk/>
            <pc:sldMk cId="3071632167" sldId="1117"/>
            <ac:graphicFrameMk id="4" creationId="{21D24D7B-25A7-4A2A-9CC7-0E27084BDFBA}"/>
          </ac:graphicFrameMkLst>
        </pc:graphicFrameChg>
        <pc:graphicFrameChg chg="del">
          <ac:chgData name="Yan Zhang" userId="f86cc2ff-db5e-4d94-b8e3-db15fbb3b73b" providerId="ADAL" clId="{6FCFE634-8B47-45BF-A6E9-B5305F870B8D}" dt="2021-09-29T02:02:53.851" v="161" actId="478"/>
          <ac:graphicFrameMkLst>
            <pc:docMk/>
            <pc:sldMk cId="3071632167" sldId="1117"/>
            <ac:graphicFrameMk id="10" creationId="{C59FEAED-A98C-4336-8797-57F576DA261D}"/>
          </ac:graphicFrameMkLst>
        </pc:graphicFrameChg>
        <pc:picChg chg="del">
          <ac:chgData name="Yan Zhang" userId="f86cc2ff-db5e-4d94-b8e3-db15fbb3b73b" providerId="ADAL" clId="{6FCFE634-8B47-45BF-A6E9-B5305F870B8D}" dt="2021-09-29T16:09:37.390" v="1230" actId="478"/>
          <ac:picMkLst>
            <pc:docMk/>
            <pc:sldMk cId="3071632167" sldId="1117"/>
            <ac:picMk id="7" creationId="{9A04BDB0-37AA-4F87-ABD1-A551649E27D8}"/>
          </ac:picMkLst>
        </pc:picChg>
        <pc:picChg chg="del">
          <ac:chgData name="Yan Zhang" userId="f86cc2ff-db5e-4d94-b8e3-db15fbb3b73b" providerId="ADAL" clId="{6FCFE634-8B47-45BF-A6E9-B5305F870B8D}" dt="2021-09-29T16:09:24.318" v="1229" actId="478"/>
          <ac:picMkLst>
            <pc:docMk/>
            <pc:sldMk cId="3071632167" sldId="1117"/>
            <ac:picMk id="9" creationId="{6804E37B-F34D-4366-9167-AF2780EDB7D8}"/>
          </ac:picMkLst>
        </pc:picChg>
      </pc:sldChg>
      <pc:sldChg chg="addSp delSp modSp add mod">
        <pc:chgData name="Yan Zhang" userId="f86cc2ff-db5e-4d94-b8e3-db15fbb3b73b" providerId="ADAL" clId="{6FCFE634-8B47-45BF-A6E9-B5305F870B8D}" dt="2021-09-29T17:07:49.845" v="1385" actId="1035"/>
        <pc:sldMkLst>
          <pc:docMk/>
          <pc:sldMk cId="2985376285" sldId="1118"/>
        </pc:sldMkLst>
        <pc:spChg chg="del">
          <ac:chgData name="Yan Zhang" userId="f86cc2ff-db5e-4d94-b8e3-db15fbb3b73b" providerId="ADAL" clId="{6FCFE634-8B47-45BF-A6E9-B5305F870B8D}" dt="2021-09-29T02:11:55.277" v="691" actId="478"/>
          <ac:spMkLst>
            <pc:docMk/>
            <pc:sldMk cId="2985376285" sldId="1118"/>
            <ac:spMk id="2" creationId="{F286DAD5-6E85-4630-9BAF-E4D37D567FA1}"/>
          </ac:spMkLst>
        </pc:spChg>
        <pc:spChg chg="del mod">
          <ac:chgData name="Yan Zhang" userId="f86cc2ff-db5e-4d94-b8e3-db15fbb3b73b" providerId="ADAL" clId="{6FCFE634-8B47-45BF-A6E9-B5305F870B8D}" dt="2021-09-29T17:06:30.427" v="1334" actId="478"/>
          <ac:spMkLst>
            <pc:docMk/>
            <pc:sldMk cId="2985376285" sldId="1118"/>
            <ac:spMk id="4" creationId="{00000000-0000-0000-0000-000000000000}"/>
          </ac:spMkLst>
        </pc:spChg>
        <pc:spChg chg="del mod">
          <ac:chgData name="Yan Zhang" userId="f86cc2ff-db5e-4d94-b8e3-db15fbb3b73b" providerId="ADAL" clId="{6FCFE634-8B47-45BF-A6E9-B5305F870B8D}" dt="2021-09-29T02:11:26.888" v="666" actId="478"/>
          <ac:spMkLst>
            <pc:docMk/>
            <pc:sldMk cId="2985376285" sldId="1118"/>
            <ac:spMk id="5" creationId="{00000000-0000-0000-0000-000000000000}"/>
          </ac:spMkLst>
        </pc:spChg>
        <pc:spChg chg="mod">
          <ac:chgData name="Yan Zhang" userId="f86cc2ff-db5e-4d94-b8e3-db15fbb3b73b" providerId="ADAL" clId="{6FCFE634-8B47-45BF-A6E9-B5305F870B8D}" dt="2021-09-29T17:07:45.083" v="1365" actId="1076"/>
          <ac:spMkLst>
            <pc:docMk/>
            <pc:sldMk cId="2985376285" sldId="1118"/>
            <ac:spMk id="7" creationId="{A618B1E0-01F9-4D97-899E-3E2F642D103D}"/>
          </ac:spMkLst>
        </pc:spChg>
        <pc:spChg chg="add del mod">
          <ac:chgData name="Yan Zhang" userId="f86cc2ff-db5e-4d94-b8e3-db15fbb3b73b" providerId="ADAL" clId="{6FCFE634-8B47-45BF-A6E9-B5305F870B8D}" dt="2021-09-29T17:06:37.227" v="1336" actId="478"/>
          <ac:spMkLst>
            <pc:docMk/>
            <pc:sldMk cId="2985376285" sldId="1118"/>
            <ac:spMk id="14" creationId="{5EFD5DA8-DE4A-4CED-AEAE-73466C0B6641}"/>
          </ac:spMkLst>
        </pc:spChg>
        <pc:spChg chg="del">
          <ac:chgData name="Yan Zhang" userId="f86cc2ff-db5e-4d94-b8e3-db15fbb3b73b" providerId="ADAL" clId="{6FCFE634-8B47-45BF-A6E9-B5305F870B8D}" dt="2021-09-29T02:11:55.277" v="691" actId="478"/>
          <ac:spMkLst>
            <pc:docMk/>
            <pc:sldMk cId="2985376285" sldId="1118"/>
            <ac:spMk id="39" creationId="{B7ED2804-5817-43E9-B9DF-FB5C8B11929A}"/>
          </ac:spMkLst>
        </pc:spChg>
        <pc:spChg chg="del">
          <ac:chgData name="Yan Zhang" userId="f86cc2ff-db5e-4d94-b8e3-db15fbb3b73b" providerId="ADAL" clId="{6FCFE634-8B47-45BF-A6E9-B5305F870B8D}" dt="2021-09-29T02:11:55.277" v="691" actId="478"/>
          <ac:spMkLst>
            <pc:docMk/>
            <pc:sldMk cId="2985376285" sldId="1118"/>
            <ac:spMk id="40" creationId="{E27257FA-5E72-43CE-AEE2-CBE65ADB152C}"/>
          </ac:spMkLst>
        </pc:spChg>
        <pc:spChg chg="del">
          <ac:chgData name="Yan Zhang" userId="f86cc2ff-db5e-4d94-b8e3-db15fbb3b73b" providerId="ADAL" clId="{6FCFE634-8B47-45BF-A6E9-B5305F870B8D}" dt="2021-09-29T02:11:55.277" v="691" actId="478"/>
          <ac:spMkLst>
            <pc:docMk/>
            <pc:sldMk cId="2985376285" sldId="1118"/>
            <ac:spMk id="41" creationId="{C660A08A-D5D8-48D8-BAA8-506FDDBA61F3}"/>
          </ac:spMkLst>
        </pc:spChg>
        <pc:spChg chg="del">
          <ac:chgData name="Yan Zhang" userId="f86cc2ff-db5e-4d94-b8e3-db15fbb3b73b" providerId="ADAL" clId="{6FCFE634-8B47-45BF-A6E9-B5305F870B8D}" dt="2021-09-29T02:11:55.277" v="691" actId="478"/>
          <ac:spMkLst>
            <pc:docMk/>
            <pc:sldMk cId="2985376285" sldId="1118"/>
            <ac:spMk id="43" creationId="{0A0DD31F-487D-4CB9-B1EA-4FE5A4258E0B}"/>
          </ac:spMkLst>
        </pc:spChg>
        <pc:spChg chg="del">
          <ac:chgData name="Yan Zhang" userId="f86cc2ff-db5e-4d94-b8e3-db15fbb3b73b" providerId="ADAL" clId="{6FCFE634-8B47-45BF-A6E9-B5305F870B8D}" dt="2021-09-29T02:11:55.277" v="691" actId="478"/>
          <ac:spMkLst>
            <pc:docMk/>
            <pc:sldMk cId="2985376285" sldId="1118"/>
            <ac:spMk id="44" creationId="{85F39B70-A6D3-4A91-89A5-A9342E078298}"/>
          </ac:spMkLst>
        </pc:spChg>
        <pc:spChg chg="del">
          <ac:chgData name="Yan Zhang" userId="f86cc2ff-db5e-4d94-b8e3-db15fbb3b73b" providerId="ADAL" clId="{6FCFE634-8B47-45BF-A6E9-B5305F870B8D}" dt="2021-09-29T02:11:55.277" v="691" actId="478"/>
          <ac:spMkLst>
            <pc:docMk/>
            <pc:sldMk cId="2985376285" sldId="1118"/>
            <ac:spMk id="48" creationId="{3C0E4CA6-D35A-4670-B223-3FB5C7A295A7}"/>
          </ac:spMkLst>
        </pc:spChg>
        <pc:spChg chg="del">
          <ac:chgData name="Yan Zhang" userId="f86cc2ff-db5e-4d94-b8e3-db15fbb3b73b" providerId="ADAL" clId="{6FCFE634-8B47-45BF-A6E9-B5305F870B8D}" dt="2021-09-29T02:11:55.277" v="691" actId="478"/>
          <ac:spMkLst>
            <pc:docMk/>
            <pc:sldMk cId="2985376285" sldId="1118"/>
            <ac:spMk id="50" creationId="{1656ACFA-BCFC-4EDE-A8A3-8F37700AFE67}"/>
          </ac:spMkLst>
        </pc:spChg>
        <pc:spChg chg="add del mod">
          <ac:chgData name="Yan Zhang" userId="f86cc2ff-db5e-4d94-b8e3-db15fbb3b73b" providerId="ADAL" clId="{6FCFE634-8B47-45BF-A6E9-B5305F870B8D}" dt="2021-09-29T17:06:24.939" v="1331"/>
          <ac:spMkLst>
            <pc:docMk/>
            <pc:sldMk cId="2985376285" sldId="1118"/>
            <ac:spMk id="51" creationId="{50322BB1-158B-497D-A9A2-0E7D50FE5AD0}"/>
          </ac:spMkLst>
        </pc:spChg>
        <pc:spChg chg="del">
          <ac:chgData name="Yan Zhang" userId="f86cc2ff-db5e-4d94-b8e3-db15fbb3b73b" providerId="ADAL" clId="{6FCFE634-8B47-45BF-A6E9-B5305F870B8D}" dt="2021-09-29T02:11:55.277" v="691" actId="478"/>
          <ac:spMkLst>
            <pc:docMk/>
            <pc:sldMk cId="2985376285" sldId="1118"/>
            <ac:spMk id="53" creationId="{CA222843-03B7-4B11-B392-2AA14A9ADE1A}"/>
          </ac:spMkLst>
        </pc:spChg>
        <pc:spChg chg="del">
          <ac:chgData name="Yan Zhang" userId="f86cc2ff-db5e-4d94-b8e3-db15fbb3b73b" providerId="ADAL" clId="{6FCFE634-8B47-45BF-A6E9-B5305F870B8D}" dt="2021-09-29T02:11:55.277" v="691" actId="478"/>
          <ac:spMkLst>
            <pc:docMk/>
            <pc:sldMk cId="2985376285" sldId="1118"/>
            <ac:spMk id="54" creationId="{5139E1F9-5CBE-40EB-987B-CEEEB5072992}"/>
          </ac:spMkLst>
        </pc:spChg>
        <pc:spChg chg="del">
          <ac:chgData name="Yan Zhang" userId="f86cc2ff-db5e-4d94-b8e3-db15fbb3b73b" providerId="ADAL" clId="{6FCFE634-8B47-45BF-A6E9-B5305F870B8D}" dt="2021-09-29T02:11:55.277" v="691" actId="478"/>
          <ac:spMkLst>
            <pc:docMk/>
            <pc:sldMk cId="2985376285" sldId="1118"/>
            <ac:spMk id="55" creationId="{FA757361-067E-45D7-828D-7F645646202F}"/>
          </ac:spMkLst>
        </pc:spChg>
        <pc:spChg chg="del">
          <ac:chgData name="Yan Zhang" userId="f86cc2ff-db5e-4d94-b8e3-db15fbb3b73b" providerId="ADAL" clId="{6FCFE634-8B47-45BF-A6E9-B5305F870B8D}" dt="2021-09-29T02:11:55.277" v="691" actId="478"/>
          <ac:spMkLst>
            <pc:docMk/>
            <pc:sldMk cId="2985376285" sldId="1118"/>
            <ac:spMk id="57" creationId="{E97B4697-64B8-4056-8DAF-8E41294387D6}"/>
          </ac:spMkLst>
        </pc:spChg>
        <pc:spChg chg="del">
          <ac:chgData name="Yan Zhang" userId="f86cc2ff-db5e-4d94-b8e3-db15fbb3b73b" providerId="ADAL" clId="{6FCFE634-8B47-45BF-A6E9-B5305F870B8D}" dt="2021-09-29T02:11:55.277" v="691" actId="478"/>
          <ac:spMkLst>
            <pc:docMk/>
            <pc:sldMk cId="2985376285" sldId="1118"/>
            <ac:spMk id="58" creationId="{57E8C532-1BE3-4E03-BD4C-C8E506819243}"/>
          </ac:spMkLst>
        </pc:spChg>
        <pc:spChg chg="del">
          <ac:chgData name="Yan Zhang" userId="f86cc2ff-db5e-4d94-b8e3-db15fbb3b73b" providerId="ADAL" clId="{6FCFE634-8B47-45BF-A6E9-B5305F870B8D}" dt="2021-09-29T02:11:55.277" v="691" actId="478"/>
          <ac:spMkLst>
            <pc:docMk/>
            <pc:sldMk cId="2985376285" sldId="1118"/>
            <ac:spMk id="59" creationId="{1A0E35BA-9C7D-4162-8384-459E491348CE}"/>
          </ac:spMkLst>
        </pc:spChg>
        <pc:spChg chg="del">
          <ac:chgData name="Yan Zhang" userId="f86cc2ff-db5e-4d94-b8e3-db15fbb3b73b" providerId="ADAL" clId="{6FCFE634-8B47-45BF-A6E9-B5305F870B8D}" dt="2021-09-29T02:11:55.277" v="691" actId="478"/>
          <ac:spMkLst>
            <pc:docMk/>
            <pc:sldMk cId="2985376285" sldId="1118"/>
            <ac:spMk id="60" creationId="{FCA5ED59-D68F-453B-B06F-17E89AB8CB6B}"/>
          </ac:spMkLst>
        </pc:spChg>
        <pc:spChg chg="del">
          <ac:chgData name="Yan Zhang" userId="f86cc2ff-db5e-4d94-b8e3-db15fbb3b73b" providerId="ADAL" clId="{6FCFE634-8B47-45BF-A6E9-B5305F870B8D}" dt="2021-09-29T02:11:55.277" v="691" actId="478"/>
          <ac:spMkLst>
            <pc:docMk/>
            <pc:sldMk cId="2985376285" sldId="1118"/>
            <ac:spMk id="61" creationId="{AD880478-0647-4DEA-B13B-811B22C67031}"/>
          </ac:spMkLst>
        </pc:spChg>
        <pc:spChg chg="del">
          <ac:chgData name="Yan Zhang" userId="f86cc2ff-db5e-4d94-b8e3-db15fbb3b73b" providerId="ADAL" clId="{6FCFE634-8B47-45BF-A6E9-B5305F870B8D}" dt="2021-09-29T02:11:55.277" v="691" actId="478"/>
          <ac:spMkLst>
            <pc:docMk/>
            <pc:sldMk cId="2985376285" sldId="1118"/>
            <ac:spMk id="62" creationId="{8C218673-4C06-4E24-B44B-C2F3B03DB36B}"/>
          </ac:spMkLst>
        </pc:spChg>
        <pc:spChg chg="del">
          <ac:chgData name="Yan Zhang" userId="f86cc2ff-db5e-4d94-b8e3-db15fbb3b73b" providerId="ADAL" clId="{6FCFE634-8B47-45BF-A6E9-B5305F870B8D}" dt="2021-09-29T02:11:55.277" v="691" actId="478"/>
          <ac:spMkLst>
            <pc:docMk/>
            <pc:sldMk cId="2985376285" sldId="1118"/>
            <ac:spMk id="63" creationId="{5D47FEBF-FBDA-4461-9701-A8431E8F0ED2}"/>
          </ac:spMkLst>
        </pc:spChg>
        <pc:spChg chg="del">
          <ac:chgData name="Yan Zhang" userId="f86cc2ff-db5e-4d94-b8e3-db15fbb3b73b" providerId="ADAL" clId="{6FCFE634-8B47-45BF-A6E9-B5305F870B8D}" dt="2021-09-29T02:11:55.277" v="691" actId="478"/>
          <ac:spMkLst>
            <pc:docMk/>
            <pc:sldMk cId="2985376285" sldId="1118"/>
            <ac:spMk id="64" creationId="{28DD5858-A354-4ECB-BA02-6B343FFB5684}"/>
          </ac:spMkLst>
        </pc:spChg>
        <pc:spChg chg="add del mod">
          <ac:chgData name="Yan Zhang" userId="f86cc2ff-db5e-4d94-b8e3-db15fbb3b73b" providerId="ADAL" clId="{6FCFE634-8B47-45BF-A6E9-B5305F870B8D}" dt="2021-09-29T17:06:27.774" v="1333"/>
          <ac:spMkLst>
            <pc:docMk/>
            <pc:sldMk cId="2985376285" sldId="1118"/>
            <ac:spMk id="65" creationId="{4F12831A-9681-4B35-A854-F4C80631B660}"/>
          </ac:spMkLst>
        </pc:spChg>
        <pc:spChg chg="add mod">
          <ac:chgData name="Yan Zhang" userId="f86cc2ff-db5e-4d94-b8e3-db15fbb3b73b" providerId="ADAL" clId="{6FCFE634-8B47-45BF-A6E9-B5305F870B8D}" dt="2021-09-29T17:06:30.777" v="1335"/>
          <ac:spMkLst>
            <pc:docMk/>
            <pc:sldMk cId="2985376285" sldId="1118"/>
            <ac:spMk id="66" creationId="{EE136B71-1798-452F-8158-96250F99130D}"/>
          </ac:spMkLst>
        </pc:spChg>
        <pc:grpChg chg="del">
          <ac:chgData name="Yan Zhang" userId="f86cc2ff-db5e-4d94-b8e3-db15fbb3b73b" providerId="ADAL" clId="{6FCFE634-8B47-45BF-A6E9-B5305F870B8D}" dt="2021-09-29T02:11:55.277" v="691" actId="478"/>
          <ac:grpSpMkLst>
            <pc:docMk/>
            <pc:sldMk cId="2985376285" sldId="1118"/>
            <ac:grpSpMk id="56" creationId="{BD60D81E-51CC-404A-B31B-C78DC22CC0E9}"/>
          </ac:grpSpMkLst>
        </pc:grpChg>
        <pc:graphicFrameChg chg="add del mod">
          <ac:chgData name="Yan Zhang" userId="f86cc2ff-db5e-4d94-b8e3-db15fbb3b73b" providerId="ADAL" clId="{6FCFE634-8B47-45BF-A6E9-B5305F870B8D}" dt="2021-09-29T02:19:58.303" v="1200" actId="478"/>
          <ac:graphicFrameMkLst>
            <pc:docMk/>
            <pc:sldMk cId="2985376285" sldId="1118"/>
            <ac:graphicFrameMk id="3" creationId="{D1EEAD14-3875-4257-A70D-0126DBCD5540}"/>
          </ac:graphicFrameMkLst>
        </pc:graphicFrameChg>
        <pc:picChg chg="add mod">
          <ac:chgData name="Yan Zhang" userId="f86cc2ff-db5e-4d94-b8e3-db15fbb3b73b" providerId="ADAL" clId="{6FCFE634-8B47-45BF-A6E9-B5305F870B8D}" dt="2021-09-29T17:07:49.845" v="1385" actId="1035"/>
          <ac:picMkLst>
            <pc:docMk/>
            <pc:sldMk cId="2985376285" sldId="1118"/>
            <ac:picMk id="1025" creationId="{497BDA18-8254-41A0-A1B2-950FEA1C17E1}"/>
          </ac:picMkLst>
        </pc:picChg>
        <pc:picChg chg="add mod">
          <ac:chgData name="Yan Zhang" userId="f86cc2ff-db5e-4d94-b8e3-db15fbb3b73b" providerId="ADAL" clId="{6FCFE634-8B47-45BF-A6E9-B5305F870B8D}" dt="2021-09-29T17:07:49.845" v="1385" actId="1035"/>
          <ac:picMkLst>
            <pc:docMk/>
            <pc:sldMk cId="2985376285" sldId="1118"/>
            <ac:picMk id="1026" creationId="{10AD8557-F85A-4837-8606-CCEDCFB506A3}"/>
          </ac:picMkLst>
        </pc:picChg>
        <pc:cxnChg chg="del">
          <ac:chgData name="Yan Zhang" userId="f86cc2ff-db5e-4d94-b8e3-db15fbb3b73b" providerId="ADAL" clId="{6FCFE634-8B47-45BF-A6E9-B5305F870B8D}" dt="2021-09-29T02:11:55.277" v="691" actId="478"/>
          <ac:cxnSpMkLst>
            <pc:docMk/>
            <pc:sldMk cId="2985376285" sldId="1118"/>
            <ac:cxnSpMk id="45" creationId="{FD89E780-45CE-4AB3-8BBA-9A715C0036C8}"/>
          </ac:cxnSpMkLst>
        </pc:cxnChg>
        <pc:cxnChg chg="del">
          <ac:chgData name="Yan Zhang" userId="f86cc2ff-db5e-4d94-b8e3-db15fbb3b73b" providerId="ADAL" clId="{6FCFE634-8B47-45BF-A6E9-B5305F870B8D}" dt="2021-09-29T02:11:55.277" v="691" actId="478"/>
          <ac:cxnSpMkLst>
            <pc:docMk/>
            <pc:sldMk cId="2985376285" sldId="1118"/>
            <ac:cxnSpMk id="47" creationId="{A1ACCB98-EEC3-4F14-9E75-F9C72DFAA7DB}"/>
          </ac:cxnSpMkLst>
        </pc:cxnChg>
        <pc:cxnChg chg="del">
          <ac:chgData name="Yan Zhang" userId="f86cc2ff-db5e-4d94-b8e3-db15fbb3b73b" providerId="ADAL" clId="{6FCFE634-8B47-45BF-A6E9-B5305F870B8D}" dt="2021-09-29T02:11:55.277" v="691" actId="478"/>
          <ac:cxnSpMkLst>
            <pc:docMk/>
            <pc:sldMk cId="2985376285" sldId="1118"/>
            <ac:cxnSpMk id="49" creationId="{8F190A21-3B1F-4BB1-B370-A0BB76129F68}"/>
          </ac:cxnSpMkLst>
        </pc:cxnChg>
        <pc:cxnChg chg="del">
          <ac:chgData name="Yan Zhang" userId="f86cc2ff-db5e-4d94-b8e3-db15fbb3b73b" providerId="ADAL" clId="{6FCFE634-8B47-45BF-A6E9-B5305F870B8D}" dt="2021-09-29T02:11:55.277" v="691" actId="478"/>
          <ac:cxnSpMkLst>
            <pc:docMk/>
            <pc:sldMk cId="2985376285" sldId="1118"/>
            <ac:cxnSpMk id="52" creationId="{C98A5F39-DBDC-4BBD-A5EE-FB5A45540DF6}"/>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4/20/2022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20.04.2022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9.xml"/><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150921" y="4268612"/>
            <a:ext cx="8031285" cy="972502"/>
          </a:xfrm>
        </p:spPr>
        <p:txBody>
          <a:bodyPr/>
          <a:lstStyle/>
          <a:p>
            <a:r>
              <a:rPr lang="en-US" sz="2800" dirty="0"/>
              <a:t>Y. Zhang, H. Huang, V. Seregin, M. Coban </a:t>
            </a:r>
          </a:p>
          <a:p>
            <a:r>
              <a:rPr lang="en-US" sz="2800" dirty="0"/>
              <a:t>M. Karczewicz (Qualcomm)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150921" y="2471051"/>
            <a:ext cx="8205470" cy="1606594"/>
          </a:xfrm>
        </p:spPr>
        <p:txBody>
          <a:bodyPr/>
          <a:lstStyle/>
          <a:p>
            <a:r>
              <a:rPr lang="en-US" sz="4400" dirty="0"/>
              <a:t>JVET-Z0125:</a:t>
            </a:r>
            <a:br>
              <a:rPr lang="en-US" sz="4400" dirty="0"/>
            </a:br>
            <a:r>
              <a:rPr lang="en-US" sz="4000" dirty="0"/>
              <a:t>EE2-related</a:t>
            </a:r>
            <a:r>
              <a:rPr lang="en-US" sz="4400" dirty="0"/>
              <a:t>: </a:t>
            </a:r>
            <a:br>
              <a:rPr lang="en-US" sz="4400" dirty="0"/>
            </a:br>
            <a:r>
              <a:rPr lang="en-CA" sz="3200" dirty="0"/>
              <a:t>Regression based affine candidate derivation</a:t>
            </a:r>
            <a:endParaRPr lang="en-US" sz="4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299" y="358210"/>
            <a:ext cx="11187112" cy="413639"/>
          </a:xfrm>
        </p:spPr>
        <p:txBody>
          <a:bodyPr/>
          <a:lstStyle/>
          <a:p>
            <a:r>
              <a:rPr lang="en-US" sz="3200" dirty="0"/>
              <a:t>Regression Based Motion Vector Field Derivation</a:t>
            </a:r>
          </a:p>
        </p:txBody>
      </p:sp>
      <mc:AlternateContent xmlns:mc="http://schemas.openxmlformats.org/markup-compatibility/2006" xmlns:a14="http://schemas.microsoft.com/office/drawing/2010/main">
        <mc:Choice Requires="a14">
          <p:sp>
            <p:nvSpPr>
              <p:cNvPr id="5" name="Content Placeholder 4"/>
              <p:cNvSpPr>
                <a:spLocks noGrp="1"/>
              </p:cNvSpPr>
              <p:nvPr>
                <p:ph idx="14"/>
              </p:nvPr>
            </p:nvSpPr>
            <p:spPr>
              <a:xfrm>
                <a:off x="495299" y="845336"/>
                <a:ext cx="11308774" cy="2411595"/>
              </a:xfrm>
            </p:spPr>
            <p:txBody>
              <a:bodyPr vert="horz" lIns="0" tIns="0" rIns="0" bIns="0" rtlCol="0" anchor="t">
                <a:noAutofit/>
              </a:bodyPr>
              <a:lstStyle/>
              <a:p>
                <a:pPr lvl="0" indent="-191770"/>
                <a:r>
                  <a:rPr lang="en-US" sz="2000" dirty="0">
                    <a:ea typeface="Microsoft Sans Serif"/>
                    <a:cs typeface="Microsoft Sans Serif"/>
                  </a:rPr>
                  <a:t>A 6-parameter linear model is assumed:</a:t>
                </a:r>
              </a:p>
              <a:p>
                <a:pPr marL="0" lvl="0" indent="0">
                  <a:buNone/>
                </a:pPr>
                <a14:m>
                  <m:oMathPara xmlns:m="http://schemas.openxmlformats.org/officeDocument/2006/math">
                    <m:oMathParaPr>
                      <m:jc m:val="centerGroup"/>
                    </m:oMathParaPr>
                    <m:oMath xmlns:m="http://schemas.openxmlformats.org/officeDocument/2006/math">
                      <m:d>
                        <m:dPr>
                          <m:begChr m:val="["/>
                          <m:endChr m:val="]"/>
                          <m:ctrlPr>
                            <a:rPr lang="en-US" sz="1600" i="1" smtClean="0">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𝑀𝑉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𝑋</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_</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𝑀𝑉</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𝑌</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_</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m>
                            <m:mPr>
                              <m:mcs>
                                <m:mc>
                                  <m:mcPr>
                                    <m:count m:val="2"/>
                                    <m:mcJc m:val="center"/>
                                  </m:mcPr>
                                </m:mc>
                              </m:mcs>
                              <m:ctrlPr>
                                <a:rPr lang="en-US" sz="1600" i="1">
                                  <a:effectLst/>
                                  <a:latin typeface="Cambria Math" panose="02040503050406030204" pitchFamily="18" charset="0"/>
                                  <a:ea typeface="Calibri" panose="020F0502020204030204" pitchFamily="34" charset="0"/>
                                  <a:cs typeface="Arial" panose="020B0604020202020204" pitchFamily="34" charset="0"/>
                                </a:rPr>
                              </m:ctrlPr>
                            </m:mPr>
                            <m:m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𝑥𝑦</m:t>
                                    </m:r>
                                  </m:sub>
                                </m:sSub>
                              </m:e>
                            </m:mr>
                            <m:m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𝑦𝑦</m:t>
                                    </m:r>
                                  </m:sub>
                                </m:sSub>
                              </m:e>
                            </m:mr>
                          </m:m>
                        </m:e>
                      </m:d>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𝑋</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fi-FI" sz="1800" i="1">
                                      <a:effectLst/>
                                      <a:latin typeface="Cambria Math" panose="02040503050406030204" pitchFamily="18" charset="0"/>
                                      <a:ea typeface="Calibri" panose="020F0502020204030204" pitchFamily="34" charset="0"/>
                                      <a:cs typeface="Arial" panose="020B0604020202020204" pitchFamily="34" charset="0"/>
                                    </a:rPr>
                                    <m:t>𝑌</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𝑠𝑢𝑏𝑃𝑈</m:t>
                                  </m:r>
                                </m:sub>
                              </m:sSub>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600" i="1">
                              <a:effectLst/>
                              <a:latin typeface="Cambria Math" panose="02040503050406030204" pitchFamily="18" charset="0"/>
                              <a:ea typeface="Calibri" panose="020F0502020204030204" pitchFamily="34" charset="0"/>
                              <a:cs typeface="Arial" panose="020B0604020202020204" pitchFamily="34" charset="0"/>
                            </a:rPr>
                          </m:ctrlPr>
                        </m:dPr>
                        <m:e>
                          <m:eqArr>
                            <m:eqArrPr>
                              <m:ctrlPr>
                                <a:rPr lang="en-US" sz="1600" i="1">
                                  <a:effectLst/>
                                  <a:latin typeface="Cambria Math" panose="02040503050406030204" pitchFamily="18" charset="0"/>
                                </a:rPr>
                              </m:ctrlPr>
                            </m:eqArrPr>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sub>
                              </m:sSub>
                            </m:e>
                            <m:e>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𝑦</m:t>
                                  </m:r>
                                </m:sub>
                              </m:sSub>
                            </m:e>
                          </m:eqArr>
                        </m:e>
                      </m:d>
                    </m:oMath>
                  </m:oMathPara>
                </a14:m>
                <a:endParaRPr lang="en-US" sz="2000" dirty="0">
                  <a:ea typeface="Microsoft Sans Serif"/>
                  <a:cs typeface="Microsoft Sans Serif"/>
                </a:endParaRPr>
              </a:p>
              <a:p>
                <a:pPr lvl="0" indent="-191770"/>
                <a:r>
                  <a:rPr lang="en-US" sz="2000" dirty="0">
                    <a:ea typeface="Microsoft Sans Serif"/>
                    <a:cs typeface="Microsoft Sans Serif"/>
                  </a:rPr>
                  <a:t>Linear model parameters are calculated by linear regression process</a:t>
                </a:r>
              </a:p>
              <a:p>
                <a:pPr lvl="0" indent="-191770"/>
                <a:r>
                  <a:rPr lang="en-US" sz="2000" dirty="0"/>
                  <a:t>Linear regression model is built using neighboring 4x4 sub-block information as input</a:t>
                </a:r>
              </a:p>
              <a:p>
                <a:pPr lvl="0" indent="-191770"/>
                <a:r>
                  <a:rPr lang="en-US" sz="2000" dirty="0">
                    <a:ea typeface="Microsoft Sans Serif"/>
                    <a:cs typeface="Microsoft Sans Serif"/>
                  </a:rPr>
                  <a:t>Sub-block information are motion vector and center coordinate </a:t>
                </a:r>
              </a:p>
              <a:p>
                <a:pPr marL="0" lvl="0" indent="0">
                  <a:buNone/>
                </a:pPr>
                <a:endParaRPr lang="en-US" dirty="0">
                  <a:ea typeface="Microsoft Sans Serif"/>
                  <a:cs typeface="Microsoft Sans Serif"/>
                </a:endParaRPr>
              </a:p>
            </p:txBody>
          </p:sp>
        </mc:Choice>
        <mc:Fallback xmlns="">
          <p:sp>
            <p:nvSpPr>
              <p:cNvPr id="5" name="Content Placeholder 4"/>
              <p:cNvSpPr>
                <a:spLocks noGrp="1" noRot="1" noChangeAspect="1" noMove="1" noResize="1" noEditPoints="1" noAdjustHandles="1" noChangeArrowheads="1" noChangeShapeType="1" noTextEdit="1"/>
              </p:cNvSpPr>
              <p:nvPr>
                <p:ph idx="14"/>
              </p:nvPr>
            </p:nvSpPr>
            <p:spPr>
              <a:xfrm>
                <a:off x="495299" y="845336"/>
                <a:ext cx="11308774" cy="2411595"/>
              </a:xfrm>
              <a:blipFill>
                <a:blip r:embed="rId2"/>
                <a:stretch>
                  <a:fillRect l="-1294" t="-3544" b="-2532"/>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AA656769-9549-4B22-BC49-0279E37FA04E}"/>
              </a:ext>
            </a:extLst>
          </p:cNvPr>
          <p:cNvPicPr>
            <a:picLocks noChangeAspect="1"/>
          </p:cNvPicPr>
          <p:nvPr/>
        </p:nvPicPr>
        <p:blipFill>
          <a:blip r:embed="rId3"/>
          <a:stretch>
            <a:fillRect/>
          </a:stretch>
        </p:blipFill>
        <p:spPr>
          <a:xfrm>
            <a:off x="3625857" y="3256931"/>
            <a:ext cx="4925995" cy="3444539"/>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299" y="1024398"/>
            <a:ext cx="11027917" cy="2542270"/>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Clr>
                <a:schemeClr val="accent1"/>
              </a:buClr>
              <a:buFont typeface="Arial" panose="020B0604020202020204" pitchFamily="34" charset="0"/>
              <a:buChar char="•"/>
            </a:pPr>
            <a:r>
              <a:rPr lang="en-US" sz="2000" dirty="0">
                <a:ea typeface="Microsoft Sans Serif"/>
                <a:cs typeface="Microsoft Sans Serif"/>
              </a:rPr>
              <a:t>Affine candidate is essentially a linear model</a:t>
            </a:r>
          </a:p>
          <a:p>
            <a:pPr marL="342900" lvl="4" indent="-342900">
              <a:buClr>
                <a:schemeClr val="accent1"/>
              </a:buClr>
              <a:buFont typeface="Arial" panose="020B0604020202020204" pitchFamily="34" charset="0"/>
              <a:buChar char="•"/>
            </a:pPr>
            <a:r>
              <a:rPr lang="en-US" sz="2000" dirty="0">
                <a:ea typeface="Microsoft Sans Serif"/>
                <a:cs typeface="Microsoft Sans Serif"/>
              </a:rPr>
              <a:t>The same regression method is applied with different input to derive the linear model</a:t>
            </a:r>
          </a:p>
          <a:p>
            <a:pPr marL="342900" lvl="4" indent="-342900">
              <a:buClr>
                <a:schemeClr val="accent1"/>
              </a:buClr>
              <a:buFont typeface="Arial" panose="020B0604020202020204" pitchFamily="34" charset="0"/>
              <a:buChar char="•"/>
            </a:pPr>
            <a:r>
              <a:rPr lang="en-US" sz="2000" dirty="0">
                <a:ea typeface="Microsoft Sans Serif"/>
                <a:cs typeface="Microsoft Sans Serif"/>
              </a:rPr>
              <a:t>Sub-block information from affine CU only or together with neighboring 4x4 sub-blocks are used as the input</a:t>
            </a:r>
          </a:p>
          <a:p>
            <a:pPr marL="342900" lvl="4" indent="-342900">
              <a:buClr>
                <a:schemeClr val="accent1"/>
              </a:buClr>
              <a:buFont typeface="Arial" panose="020B0604020202020204" pitchFamily="34" charset="0"/>
              <a:buChar char="•"/>
            </a:pPr>
            <a:r>
              <a:rPr lang="en-US" sz="2000" dirty="0">
                <a:ea typeface="Microsoft Sans Serif"/>
                <a:cs typeface="Microsoft Sans Serif"/>
              </a:rPr>
              <a:t>CPMVs of current CU is derived with the output linear model parameters from linear regression  </a:t>
            </a:r>
          </a:p>
        </p:txBody>
      </p:sp>
      <p:sp>
        <p:nvSpPr>
          <p:cNvPr id="66" name="Title 3">
            <a:extLst>
              <a:ext uri="{FF2B5EF4-FFF2-40B4-BE49-F238E27FC236}">
                <a16:creationId xmlns:a16="http://schemas.microsoft.com/office/drawing/2014/main" id="{EE136B71-1798-452F-8158-96250F99130D}"/>
              </a:ext>
            </a:extLst>
          </p:cNvPr>
          <p:cNvSpPr txBox="1">
            <a:spLocks/>
          </p:cNvSpPr>
          <p:nvPr/>
        </p:nvSpPr>
        <p:spPr>
          <a:xfrm>
            <a:off x="495299" y="358210"/>
            <a:ext cx="11187112"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Regression Based Affine Candidate Derivation</a:t>
            </a:r>
          </a:p>
        </p:txBody>
      </p:sp>
    </p:spTree>
    <p:extLst>
      <p:ext uri="{BB962C8B-B14F-4D97-AF65-F5344CB8AC3E}">
        <p14:creationId xmlns:p14="http://schemas.microsoft.com/office/powerpoint/2010/main" val="29853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5" name="TextBox 4">
            <a:extLst>
              <a:ext uri="{FF2B5EF4-FFF2-40B4-BE49-F238E27FC236}">
                <a16:creationId xmlns:a16="http://schemas.microsoft.com/office/drawing/2014/main" id="{65C7CC09-69C6-406B-B2C5-89F3F4A7969A}"/>
              </a:ext>
            </a:extLst>
          </p:cNvPr>
          <p:cNvSpPr txBox="1"/>
          <p:nvPr/>
        </p:nvSpPr>
        <p:spPr>
          <a:xfrm>
            <a:off x="2503055" y="1330036"/>
            <a:ext cx="951345" cy="295564"/>
          </a:xfrm>
          <a:prstGeom prst="rect">
            <a:avLst/>
          </a:prstGeom>
        </p:spPr>
        <p:txBody>
          <a:bodyPr vert="horz" wrap="square" lIns="0" tIns="0" rIns="0" bIns="0" rtlCol="0">
            <a:noAutofit/>
          </a:bodyPr>
          <a:lstStyle/>
          <a:p>
            <a:pPr algn="l">
              <a:buNone/>
            </a:pPr>
            <a:endParaRPr lang="en-US" sz="2000" dirty="0"/>
          </a:p>
        </p:txBody>
      </p:sp>
      <p:sp>
        <p:nvSpPr>
          <p:cNvPr id="9" name="TextBox 8">
            <a:extLst>
              <a:ext uri="{FF2B5EF4-FFF2-40B4-BE49-F238E27FC236}">
                <a16:creationId xmlns:a16="http://schemas.microsoft.com/office/drawing/2014/main" id="{940EF217-628B-403C-ACAF-BF13F5926CBF}"/>
              </a:ext>
            </a:extLst>
          </p:cNvPr>
          <p:cNvSpPr txBox="1"/>
          <p:nvPr/>
        </p:nvSpPr>
        <p:spPr>
          <a:xfrm>
            <a:off x="495300" y="1477818"/>
            <a:ext cx="2110666"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ECM 4.0</a:t>
            </a:r>
            <a:endParaRPr lang="en-US" sz="1800" dirty="0">
              <a:ea typeface="Microsoft Sans Serif"/>
              <a:cs typeface="Microsoft Sans Serif"/>
            </a:endParaRPr>
          </a:p>
        </p:txBody>
      </p:sp>
      <p:pic>
        <p:nvPicPr>
          <p:cNvPr id="8" name="Picture 7">
            <a:extLst>
              <a:ext uri="{FF2B5EF4-FFF2-40B4-BE49-F238E27FC236}">
                <a16:creationId xmlns:a16="http://schemas.microsoft.com/office/drawing/2014/main" id="{B69F15FA-C83F-4540-BF91-8203B0092DA3}"/>
              </a:ext>
            </a:extLst>
          </p:cNvPr>
          <p:cNvPicPr>
            <a:picLocks noChangeAspect="1"/>
          </p:cNvPicPr>
          <p:nvPr/>
        </p:nvPicPr>
        <p:blipFill>
          <a:blip r:embed="rId2"/>
          <a:stretch>
            <a:fillRect/>
          </a:stretch>
        </p:blipFill>
        <p:spPr>
          <a:xfrm>
            <a:off x="567616" y="2012312"/>
            <a:ext cx="4076700" cy="1800225"/>
          </a:xfrm>
          <a:prstGeom prst="rect">
            <a:avLst/>
          </a:prstGeom>
        </p:spPr>
      </p:pic>
      <p:pic>
        <p:nvPicPr>
          <p:cNvPr id="10" name="Picture 9">
            <a:extLst>
              <a:ext uri="{FF2B5EF4-FFF2-40B4-BE49-F238E27FC236}">
                <a16:creationId xmlns:a16="http://schemas.microsoft.com/office/drawing/2014/main" id="{918B3EAE-3F69-44C4-8E23-9FDB487A91CB}"/>
              </a:ext>
            </a:extLst>
          </p:cNvPr>
          <p:cNvPicPr>
            <a:picLocks noChangeAspect="1"/>
          </p:cNvPicPr>
          <p:nvPr/>
        </p:nvPicPr>
        <p:blipFill>
          <a:blip r:embed="rId3"/>
          <a:stretch>
            <a:fillRect/>
          </a:stretch>
        </p:blipFill>
        <p:spPr>
          <a:xfrm>
            <a:off x="567616" y="4233381"/>
            <a:ext cx="4076700" cy="1800225"/>
          </a:xfrm>
          <a:prstGeom prst="rect">
            <a:avLst/>
          </a:prstGeom>
        </p:spPr>
      </p:pic>
      <p:sp>
        <p:nvSpPr>
          <p:cNvPr id="7" name="TextBox 6">
            <a:extLst>
              <a:ext uri="{FF2B5EF4-FFF2-40B4-BE49-F238E27FC236}">
                <a16:creationId xmlns:a16="http://schemas.microsoft.com/office/drawing/2014/main" id="{93D699C4-2B65-4ED6-8967-D866FA88078D}"/>
              </a:ext>
            </a:extLst>
          </p:cNvPr>
          <p:cNvSpPr txBox="1"/>
          <p:nvPr/>
        </p:nvSpPr>
        <p:spPr>
          <a:xfrm>
            <a:off x="7572205" y="1577778"/>
            <a:ext cx="951345" cy="295564"/>
          </a:xfrm>
          <a:prstGeom prst="rect">
            <a:avLst/>
          </a:prstGeom>
        </p:spPr>
        <p:txBody>
          <a:bodyPr vert="horz" wrap="square" lIns="0" tIns="0" rIns="0" bIns="0" rtlCol="0">
            <a:noAutofit/>
          </a:bodyPr>
          <a:lstStyle/>
          <a:p>
            <a:pPr algn="l">
              <a:buNone/>
            </a:pPr>
            <a:endParaRPr lang="en-US" sz="2000" dirty="0"/>
          </a:p>
        </p:txBody>
      </p:sp>
      <p:sp>
        <p:nvSpPr>
          <p:cNvPr id="11" name="TextBox 10">
            <a:extLst>
              <a:ext uri="{FF2B5EF4-FFF2-40B4-BE49-F238E27FC236}">
                <a16:creationId xmlns:a16="http://schemas.microsoft.com/office/drawing/2014/main" id="{979C09F8-C7D6-4B1A-A68F-8907534C8ED2}"/>
              </a:ext>
            </a:extLst>
          </p:cNvPr>
          <p:cNvSpPr txBox="1"/>
          <p:nvPr/>
        </p:nvSpPr>
        <p:spPr>
          <a:xfrm>
            <a:off x="5564450" y="1438808"/>
            <a:ext cx="541722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Additional test on top of ECM 4.0 with list size of 45</a:t>
            </a:r>
            <a:endParaRPr lang="en-US" sz="1800" dirty="0">
              <a:ea typeface="Microsoft Sans Serif"/>
              <a:cs typeface="Microsoft Sans Serif"/>
            </a:endParaRPr>
          </a:p>
        </p:txBody>
      </p:sp>
      <p:pic>
        <p:nvPicPr>
          <p:cNvPr id="12" name="Picture 11">
            <a:extLst>
              <a:ext uri="{FF2B5EF4-FFF2-40B4-BE49-F238E27FC236}">
                <a16:creationId xmlns:a16="http://schemas.microsoft.com/office/drawing/2014/main" id="{FD133FE5-087A-4098-8510-D9D3EB57A6EE}"/>
              </a:ext>
            </a:extLst>
          </p:cNvPr>
          <p:cNvPicPr>
            <a:picLocks noChangeAspect="1"/>
          </p:cNvPicPr>
          <p:nvPr/>
        </p:nvPicPr>
        <p:blipFill>
          <a:blip r:embed="rId4"/>
          <a:stretch>
            <a:fillRect/>
          </a:stretch>
        </p:blipFill>
        <p:spPr>
          <a:xfrm>
            <a:off x="6009527" y="2035329"/>
            <a:ext cx="4076700" cy="1800225"/>
          </a:xfrm>
          <a:prstGeom prst="rect">
            <a:avLst/>
          </a:prstGeom>
        </p:spPr>
      </p:pic>
      <p:pic>
        <p:nvPicPr>
          <p:cNvPr id="13" name="Picture 12">
            <a:extLst>
              <a:ext uri="{FF2B5EF4-FFF2-40B4-BE49-F238E27FC236}">
                <a16:creationId xmlns:a16="http://schemas.microsoft.com/office/drawing/2014/main" id="{C63BEBCE-B533-4013-8143-4131902DB848}"/>
              </a:ext>
            </a:extLst>
          </p:cNvPr>
          <p:cNvPicPr>
            <a:picLocks noChangeAspect="1"/>
          </p:cNvPicPr>
          <p:nvPr/>
        </p:nvPicPr>
        <p:blipFill>
          <a:blip r:embed="rId5"/>
          <a:stretch>
            <a:fillRect/>
          </a:stretch>
        </p:blipFill>
        <p:spPr>
          <a:xfrm>
            <a:off x="6009527" y="4233381"/>
            <a:ext cx="4076700" cy="1800225"/>
          </a:xfrm>
          <a:prstGeom prst="rect">
            <a:avLst/>
          </a:prstGeom>
        </p:spPr>
      </p:pic>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9" name="TextBox 8">
            <a:extLst>
              <a:ext uri="{FF2B5EF4-FFF2-40B4-BE49-F238E27FC236}">
                <a16:creationId xmlns:a16="http://schemas.microsoft.com/office/drawing/2014/main" id="{940EF217-628B-403C-ACAF-BF13F5926CBF}"/>
              </a:ext>
            </a:extLst>
          </p:cNvPr>
          <p:cNvSpPr txBox="1"/>
          <p:nvPr/>
        </p:nvSpPr>
        <p:spPr>
          <a:xfrm>
            <a:off x="1623689" y="1394099"/>
            <a:ext cx="225677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EE2 2.8a</a:t>
            </a:r>
            <a:endParaRPr lang="en-US" sz="1800" dirty="0">
              <a:ea typeface="Microsoft Sans Serif"/>
              <a:cs typeface="Microsoft Sans Serif"/>
            </a:endParaRPr>
          </a:p>
        </p:txBody>
      </p:sp>
      <p:pic>
        <p:nvPicPr>
          <p:cNvPr id="2" name="Picture 1">
            <a:extLst>
              <a:ext uri="{FF2B5EF4-FFF2-40B4-BE49-F238E27FC236}">
                <a16:creationId xmlns:a16="http://schemas.microsoft.com/office/drawing/2014/main" id="{81F15CB8-2F95-46C6-838B-4A8EC1345F9F}"/>
              </a:ext>
            </a:extLst>
          </p:cNvPr>
          <p:cNvPicPr>
            <a:picLocks noChangeAspect="1"/>
          </p:cNvPicPr>
          <p:nvPr/>
        </p:nvPicPr>
        <p:blipFill>
          <a:blip r:embed="rId2"/>
          <a:stretch>
            <a:fillRect/>
          </a:stretch>
        </p:blipFill>
        <p:spPr>
          <a:xfrm>
            <a:off x="713728" y="1944374"/>
            <a:ext cx="4076700" cy="1800225"/>
          </a:xfrm>
          <a:prstGeom prst="rect">
            <a:avLst/>
          </a:prstGeom>
        </p:spPr>
      </p:pic>
      <p:pic>
        <p:nvPicPr>
          <p:cNvPr id="4" name="Picture 3">
            <a:extLst>
              <a:ext uri="{FF2B5EF4-FFF2-40B4-BE49-F238E27FC236}">
                <a16:creationId xmlns:a16="http://schemas.microsoft.com/office/drawing/2014/main" id="{2DA565EA-C045-4A9F-9ED7-4C223E893D81}"/>
              </a:ext>
            </a:extLst>
          </p:cNvPr>
          <p:cNvPicPr>
            <a:picLocks noChangeAspect="1"/>
          </p:cNvPicPr>
          <p:nvPr/>
        </p:nvPicPr>
        <p:blipFill>
          <a:blip r:embed="rId3"/>
          <a:stretch>
            <a:fillRect/>
          </a:stretch>
        </p:blipFill>
        <p:spPr>
          <a:xfrm>
            <a:off x="713728" y="4106486"/>
            <a:ext cx="4076700" cy="1800225"/>
          </a:xfrm>
          <a:prstGeom prst="rect">
            <a:avLst/>
          </a:prstGeom>
        </p:spPr>
      </p:pic>
    </p:spTree>
    <p:extLst>
      <p:ext uri="{BB962C8B-B14F-4D97-AF65-F5344CB8AC3E}">
        <p14:creationId xmlns:p14="http://schemas.microsoft.com/office/powerpoint/2010/main" val="298386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90965"/>
            <a:ext cx="11187112" cy="413639"/>
          </a:xfrm>
        </p:spPr>
        <p:txBody>
          <a:bodyPr/>
          <a:lstStyle/>
          <a:p>
            <a:r>
              <a:rPr lang="en-US" sz="3200" dirty="0"/>
              <a:t>Test results</a:t>
            </a:r>
          </a:p>
        </p:txBody>
      </p:sp>
      <p:sp>
        <p:nvSpPr>
          <p:cNvPr id="9" name="TextBox 8">
            <a:extLst>
              <a:ext uri="{FF2B5EF4-FFF2-40B4-BE49-F238E27FC236}">
                <a16:creationId xmlns:a16="http://schemas.microsoft.com/office/drawing/2014/main" id="{940EF217-628B-403C-ACAF-BF13F5926CBF}"/>
              </a:ext>
            </a:extLst>
          </p:cNvPr>
          <p:cNvSpPr txBox="1"/>
          <p:nvPr/>
        </p:nvSpPr>
        <p:spPr>
          <a:xfrm>
            <a:off x="1623689" y="1394099"/>
            <a:ext cx="2256778" cy="369332"/>
          </a:xfrm>
          <a:prstGeom prst="rect">
            <a:avLst/>
          </a:prstGeom>
          <a:noFill/>
        </p:spPr>
        <p:txBody>
          <a:bodyPr wrap="square">
            <a:spAutoFit/>
          </a:bodyPr>
          <a:lstStyle/>
          <a:p>
            <a:pPr marL="0" lvl="4">
              <a:buClr>
                <a:schemeClr val="accent1"/>
              </a:buClr>
            </a:pPr>
            <a:r>
              <a:rPr lang="en-US" dirty="0">
                <a:ea typeface="Microsoft Sans Serif"/>
                <a:cs typeface="Microsoft Sans Serif"/>
              </a:rPr>
              <a:t>On top of EE2 2.9a</a:t>
            </a:r>
            <a:endParaRPr lang="en-US" sz="1800" dirty="0">
              <a:ea typeface="Microsoft Sans Serif"/>
              <a:cs typeface="Microsoft Sans Serif"/>
            </a:endParaRPr>
          </a:p>
        </p:txBody>
      </p:sp>
      <p:pic>
        <p:nvPicPr>
          <p:cNvPr id="5" name="Picture 4">
            <a:extLst>
              <a:ext uri="{FF2B5EF4-FFF2-40B4-BE49-F238E27FC236}">
                <a16:creationId xmlns:a16="http://schemas.microsoft.com/office/drawing/2014/main" id="{57BB4A0D-8C20-43E6-B81E-FE9220BA85D4}"/>
              </a:ext>
            </a:extLst>
          </p:cNvPr>
          <p:cNvPicPr>
            <a:picLocks noChangeAspect="1"/>
          </p:cNvPicPr>
          <p:nvPr/>
        </p:nvPicPr>
        <p:blipFill>
          <a:blip r:embed="rId2"/>
          <a:stretch>
            <a:fillRect/>
          </a:stretch>
        </p:blipFill>
        <p:spPr>
          <a:xfrm>
            <a:off x="713728" y="2031738"/>
            <a:ext cx="4076700" cy="1800225"/>
          </a:xfrm>
          <a:prstGeom prst="rect">
            <a:avLst/>
          </a:prstGeom>
        </p:spPr>
      </p:pic>
      <p:pic>
        <p:nvPicPr>
          <p:cNvPr id="8" name="Picture 7">
            <a:extLst>
              <a:ext uri="{FF2B5EF4-FFF2-40B4-BE49-F238E27FC236}">
                <a16:creationId xmlns:a16="http://schemas.microsoft.com/office/drawing/2014/main" id="{CE62A9E8-037F-466A-AE5A-50D5D88D699A}"/>
              </a:ext>
            </a:extLst>
          </p:cNvPr>
          <p:cNvPicPr>
            <a:picLocks noChangeAspect="1"/>
          </p:cNvPicPr>
          <p:nvPr/>
        </p:nvPicPr>
        <p:blipFill>
          <a:blip r:embed="rId3"/>
          <a:stretch>
            <a:fillRect/>
          </a:stretch>
        </p:blipFill>
        <p:spPr>
          <a:xfrm>
            <a:off x="713728" y="4100270"/>
            <a:ext cx="4076700" cy="1800225"/>
          </a:xfrm>
          <a:prstGeom prst="rect">
            <a:avLst/>
          </a:prstGeom>
        </p:spPr>
      </p:pic>
    </p:spTree>
    <p:extLst>
      <p:ext uri="{BB962C8B-B14F-4D97-AF65-F5344CB8AC3E}">
        <p14:creationId xmlns:p14="http://schemas.microsoft.com/office/powerpoint/2010/main" val="34238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3">
            <a:extLst>
              <a:ext uri="{FF2B5EF4-FFF2-40B4-BE49-F238E27FC236}">
                <a16:creationId xmlns:a16="http://schemas.microsoft.com/office/drawing/2014/main" id="{EE136B71-1798-452F-8158-96250F99130D}"/>
              </a:ext>
            </a:extLst>
          </p:cNvPr>
          <p:cNvSpPr txBox="1">
            <a:spLocks/>
          </p:cNvSpPr>
          <p:nvPr/>
        </p:nvSpPr>
        <p:spPr>
          <a:xfrm>
            <a:off x="502444" y="482498"/>
            <a:ext cx="11187112"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Appendix</a:t>
            </a:r>
          </a:p>
        </p:txBody>
      </p:sp>
      <p:pic>
        <p:nvPicPr>
          <p:cNvPr id="4" name="Picture 3">
            <a:extLst>
              <a:ext uri="{FF2B5EF4-FFF2-40B4-BE49-F238E27FC236}">
                <a16:creationId xmlns:a16="http://schemas.microsoft.com/office/drawing/2014/main" id="{A7817A9E-2A58-4A9F-B6CE-164AC497D1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452" y="1415988"/>
            <a:ext cx="3961449" cy="3540504"/>
          </a:xfrm>
          <a:prstGeom prst="rect">
            <a:avLst/>
          </a:prstGeom>
        </p:spPr>
      </p:pic>
      <p:sp>
        <p:nvSpPr>
          <p:cNvPr id="2" name="TextBox 1">
            <a:extLst>
              <a:ext uri="{FF2B5EF4-FFF2-40B4-BE49-F238E27FC236}">
                <a16:creationId xmlns:a16="http://schemas.microsoft.com/office/drawing/2014/main" id="{A288A4CA-0C05-43E4-9B65-7EC9913A0D91}"/>
              </a:ext>
            </a:extLst>
          </p:cNvPr>
          <p:cNvSpPr txBox="1"/>
          <p:nvPr/>
        </p:nvSpPr>
        <p:spPr>
          <a:xfrm>
            <a:off x="1882066" y="5193437"/>
            <a:ext cx="1686757" cy="248575"/>
          </a:xfrm>
          <a:prstGeom prst="rect">
            <a:avLst/>
          </a:prstGeom>
        </p:spPr>
        <p:txBody>
          <a:bodyPr vert="horz" wrap="square" lIns="0" tIns="0" rIns="0" bIns="0" rtlCol="0">
            <a:noAutofit/>
          </a:bodyPr>
          <a:lstStyle/>
          <a:p>
            <a:pPr algn="l">
              <a:buNone/>
            </a:pPr>
            <a:endParaRPr lang="en-US" sz="2000" dirty="0"/>
          </a:p>
        </p:txBody>
      </p:sp>
      <p:sp>
        <p:nvSpPr>
          <p:cNvPr id="3" name="TextBox 2">
            <a:extLst>
              <a:ext uri="{FF2B5EF4-FFF2-40B4-BE49-F238E27FC236}">
                <a16:creationId xmlns:a16="http://schemas.microsoft.com/office/drawing/2014/main" id="{C3931CDE-FB63-4020-8DAE-239C2B9D9167}"/>
              </a:ext>
            </a:extLst>
          </p:cNvPr>
          <p:cNvSpPr txBox="1"/>
          <p:nvPr/>
        </p:nvSpPr>
        <p:spPr>
          <a:xfrm>
            <a:off x="2068497" y="5063024"/>
            <a:ext cx="2024109" cy="378988"/>
          </a:xfrm>
          <a:prstGeom prst="rect">
            <a:avLst/>
          </a:prstGeom>
        </p:spPr>
        <p:txBody>
          <a:bodyPr vert="horz" wrap="square" lIns="0" tIns="0" rIns="0" bIns="0" rtlCol="0">
            <a:noAutofit/>
          </a:bodyPr>
          <a:lstStyle/>
          <a:p>
            <a:pPr algn="l">
              <a:buNone/>
            </a:pPr>
            <a:r>
              <a:rPr lang="en-US" dirty="0"/>
              <a:t>ECM4.0 pattern</a:t>
            </a:r>
          </a:p>
        </p:txBody>
      </p:sp>
      <p:pic>
        <p:nvPicPr>
          <p:cNvPr id="5" name="Picture 4">
            <a:extLst>
              <a:ext uri="{FF2B5EF4-FFF2-40B4-BE49-F238E27FC236}">
                <a16:creationId xmlns:a16="http://schemas.microsoft.com/office/drawing/2014/main" id="{4169D40D-D366-4A0E-A7EA-5C9C42519DEA}"/>
              </a:ext>
            </a:extLst>
          </p:cNvPr>
          <p:cNvPicPr>
            <a:picLocks noChangeAspect="1"/>
          </p:cNvPicPr>
          <p:nvPr/>
        </p:nvPicPr>
        <p:blipFill>
          <a:blip r:embed="rId3"/>
          <a:stretch>
            <a:fillRect/>
          </a:stretch>
        </p:blipFill>
        <p:spPr>
          <a:xfrm>
            <a:off x="6699258" y="1577325"/>
            <a:ext cx="4392290" cy="3217830"/>
          </a:xfrm>
          <a:prstGeom prst="rect">
            <a:avLst/>
          </a:prstGeom>
        </p:spPr>
      </p:pic>
      <p:sp>
        <p:nvSpPr>
          <p:cNvPr id="8" name="TextBox 7">
            <a:extLst>
              <a:ext uri="{FF2B5EF4-FFF2-40B4-BE49-F238E27FC236}">
                <a16:creationId xmlns:a16="http://schemas.microsoft.com/office/drawing/2014/main" id="{D75551FF-76D6-43F5-B088-5DD212D4060A}"/>
              </a:ext>
            </a:extLst>
          </p:cNvPr>
          <p:cNvSpPr txBox="1"/>
          <p:nvPr/>
        </p:nvSpPr>
        <p:spPr>
          <a:xfrm>
            <a:off x="7883349" y="5063024"/>
            <a:ext cx="1367184" cy="378988"/>
          </a:xfrm>
          <a:prstGeom prst="rect">
            <a:avLst/>
          </a:prstGeom>
        </p:spPr>
        <p:txBody>
          <a:bodyPr vert="horz" wrap="square" lIns="0" tIns="0" rIns="0" bIns="0" rtlCol="0">
            <a:noAutofit/>
          </a:bodyPr>
          <a:lstStyle/>
          <a:p>
            <a:pPr algn="l">
              <a:buNone/>
            </a:pPr>
            <a:r>
              <a:rPr lang="en-US" dirty="0"/>
              <a:t>EE2 pattern</a:t>
            </a:r>
          </a:p>
        </p:txBody>
      </p:sp>
    </p:spTree>
    <p:extLst>
      <p:ext uri="{BB962C8B-B14F-4D97-AF65-F5344CB8AC3E}">
        <p14:creationId xmlns:p14="http://schemas.microsoft.com/office/powerpoint/2010/main" val="242681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1452</TotalTime>
  <Words>177</Words>
  <Application>Microsoft Office PowerPoint</Application>
  <PresentationFormat>Widescreen</PresentationFormat>
  <Paragraphs>25</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Cambria Math</vt:lpstr>
      <vt:lpstr>Century Gothic</vt:lpstr>
      <vt:lpstr>Microsoft Sans Serif</vt:lpstr>
      <vt:lpstr>Qualcomm Executive External</vt:lpstr>
      <vt:lpstr>JVET-Z0125: EE2-related:  Regression based affine candidate derivation</vt:lpstr>
      <vt:lpstr>Regression Based Motion Vector Field Derivation</vt:lpstr>
      <vt:lpstr>PowerPoint Presentation</vt:lpstr>
      <vt:lpstr>Test results</vt:lpstr>
      <vt:lpstr>Test results</vt:lpstr>
      <vt:lpstr>Test results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Yan Zhang</cp:lastModifiedBy>
  <cp:revision>2</cp:revision>
  <dcterms:created xsi:type="dcterms:W3CDTF">2020-07-21T14:31:43Z</dcterms:created>
  <dcterms:modified xsi:type="dcterms:W3CDTF">2022-04-21T00:38:35Z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