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1"/>
  </p:notesMasterIdLst>
  <p:handoutMasterIdLst>
    <p:handoutMasterId r:id="rId22"/>
  </p:handoutMasterIdLst>
  <p:sldIdLst>
    <p:sldId id="278" r:id="rId5"/>
    <p:sldId id="312" r:id="rId6"/>
    <p:sldId id="296" r:id="rId7"/>
    <p:sldId id="313" r:id="rId8"/>
    <p:sldId id="314" r:id="rId9"/>
    <p:sldId id="315" r:id="rId10"/>
    <p:sldId id="316" r:id="rId11"/>
    <p:sldId id="297" r:id="rId12"/>
    <p:sldId id="317" r:id="rId13"/>
    <p:sldId id="307" r:id="rId14"/>
    <p:sldId id="303" r:id="rId15"/>
    <p:sldId id="308" r:id="rId16"/>
    <p:sldId id="304" r:id="rId17"/>
    <p:sldId id="309" r:id="rId18"/>
    <p:sldId id="305" r:id="rId19"/>
    <p:sldId id="30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ren D'Amore" initials="LD" lastIdx="1" clrIdx="0">
    <p:extLst>
      <p:ext uri="{19B8F6BF-5375-455C-9EA6-DF929625EA0E}">
        <p15:presenceInfo xmlns:p15="http://schemas.microsoft.com/office/powerpoint/2012/main" userId="S::damorelx@interdigital.com::ad7a6bfd-2e55-4dec-879a-1d45b1ede09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FB0"/>
    <a:srgbClr val="FFFFCC"/>
    <a:srgbClr val="E23BFC"/>
    <a:srgbClr val="751CB4"/>
    <a:srgbClr val="1C3EC3"/>
    <a:srgbClr val="11B0AE"/>
    <a:srgbClr val="08B095"/>
    <a:srgbClr val="3549C3"/>
    <a:srgbClr val="0A2C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8DA811-39F2-49DC-B753-402728E271E0}" v="24" dt="2022-04-21T15:04:05.0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hilippe de Lagrange" userId="db80d968-2652-49da-975f-d6b3aafd9aec" providerId="ADAL" clId="{E83206DB-7D04-4267-A694-9C1E6A0F7FDE}"/>
    <pc:docChg chg="undo redo custSel addSld delSld modSld sldOrd">
      <pc:chgData name="Philippe de Lagrange" userId="db80d968-2652-49da-975f-d6b3aafd9aec" providerId="ADAL" clId="{E83206DB-7D04-4267-A694-9C1E6A0F7FDE}" dt="2022-04-11T23:40:03.568" v="2247" actId="14100"/>
      <pc:docMkLst>
        <pc:docMk/>
      </pc:docMkLst>
      <pc:sldChg chg="modSp mod">
        <pc:chgData name="Philippe de Lagrange" userId="db80d968-2652-49da-975f-d6b3aafd9aec" providerId="ADAL" clId="{E83206DB-7D04-4267-A694-9C1E6A0F7FDE}" dt="2022-04-11T17:39:51.059" v="1844" actId="20577"/>
        <pc:sldMkLst>
          <pc:docMk/>
          <pc:sldMk cId="3428629291" sldId="278"/>
        </pc:sldMkLst>
        <pc:spChg chg="mod">
          <ac:chgData name="Philippe de Lagrange" userId="db80d968-2652-49da-975f-d6b3aafd9aec" providerId="ADAL" clId="{E83206DB-7D04-4267-A694-9C1E6A0F7FDE}" dt="2022-04-11T14:10:28.473" v="1479" actId="790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Philippe de Lagrange" userId="db80d968-2652-49da-975f-d6b3aafd9aec" providerId="ADAL" clId="{E83206DB-7D04-4267-A694-9C1E6A0F7FDE}" dt="2022-04-11T17:39:51.059" v="1844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del">
        <pc:chgData name="Philippe de Lagrange" userId="db80d968-2652-49da-975f-d6b3aafd9aec" providerId="ADAL" clId="{E83206DB-7D04-4267-A694-9C1E6A0F7FDE}" dt="2022-04-11T13:58:25.354" v="1336" actId="47"/>
        <pc:sldMkLst>
          <pc:docMk/>
          <pc:sldMk cId="1025920562" sldId="283"/>
        </pc:sldMkLst>
      </pc:sldChg>
      <pc:sldChg chg="del">
        <pc:chgData name="Philippe de Lagrange" userId="db80d968-2652-49da-975f-d6b3aafd9aec" providerId="ADAL" clId="{E83206DB-7D04-4267-A694-9C1E6A0F7FDE}" dt="2022-04-11T13:58:21.628" v="1335" actId="47"/>
        <pc:sldMkLst>
          <pc:docMk/>
          <pc:sldMk cId="3521012163" sldId="284"/>
        </pc:sldMkLst>
      </pc:sldChg>
      <pc:sldChg chg="del">
        <pc:chgData name="Philippe de Lagrange" userId="db80d968-2652-49da-975f-d6b3aafd9aec" providerId="ADAL" clId="{E83206DB-7D04-4267-A694-9C1E6A0F7FDE}" dt="2022-04-11T13:59:16.073" v="1337" actId="47"/>
        <pc:sldMkLst>
          <pc:docMk/>
          <pc:sldMk cId="275871113" sldId="286"/>
        </pc:sldMkLst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4227188912" sldId="287"/>
        </pc:sldMkLst>
      </pc:sldChg>
      <pc:sldChg chg="del">
        <pc:chgData name="Philippe de Lagrange" userId="db80d968-2652-49da-975f-d6b3aafd9aec" providerId="ADAL" clId="{E83206DB-7D04-4267-A694-9C1E6A0F7FDE}" dt="2022-04-11T13:58:20.345" v="1334" actId="47"/>
        <pc:sldMkLst>
          <pc:docMk/>
          <pc:sldMk cId="3117941735" sldId="288"/>
        </pc:sldMkLst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1497452711" sldId="289"/>
        </pc:sldMkLst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3139466642" sldId="290"/>
        </pc:sldMkLst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654734098" sldId="291"/>
        </pc:sldMkLst>
      </pc:sldChg>
      <pc:sldChg chg="del">
        <pc:chgData name="Philippe de Lagrange" userId="db80d968-2652-49da-975f-d6b3aafd9aec" providerId="ADAL" clId="{E83206DB-7D04-4267-A694-9C1E6A0F7FDE}" dt="2022-04-11T13:59:18.292" v="1338" actId="47"/>
        <pc:sldMkLst>
          <pc:docMk/>
          <pc:sldMk cId="1397295686" sldId="292"/>
        </pc:sldMkLst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1392597413" sldId="293"/>
        </pc:sldMkLst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2340529431" sldId="294"/>
        </pc:sldMkLst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3246361874" sldId="295"/>
        </pc:sldMkLst>
      </pc:sldChg>
      <pc:sldChg chg="modSp mod">
        <pc:chgData name="Philippe de Lagrange" userId="db80d968-2652-49da-975f-d6b3aafd9aec" providerId="ADAL" clId="{E83206DB-7D04-4267-A694-9C1E6A0F7FDE}" dt="2022-04-11T17:31:41.398" v="1779" actId="6549"/>
        <pc:sldMkLst>
          <pc:docMk/>
          <pc:sldMk cId="3344502103" sldId="296"/>
        </pc:sldMkLst>
        <pc:spChg chg="mod">
          <ac:chgData name="Philippe de Lagrange" userId="db80d968-2652-49da-975f-d6b3aafd9aec" providerId="ADAL" clId="{E83206DB-7D04-4267-A694-9C1E6A0F7FDE}" dt="2022-04-11T17:31:41.398" v="1779" actId="6549"/>
          <ac:spMkLst>
            <pc:docMk/>
            <pc:sldMk cId="3344502103" sldId="296"/>
            <ac:spMk id="7" creationId="{E501DB89-C9BD-4E97-821E-7D8744D93E05}"/>
          </ac:spMkLst>
        </pc:spChg>
        <pc:spChg chg="mod">
          <ac:chgData name="Philippe de Lagrange" userId="db80d968-2652-49da-975f-d6b3aafd9aec" providerId="ADAL" clId="{E83206DB-7D04-4267-A694-9C1E6A0F7FDE}" dt="2022-04-11T13:03:41.497" v="544" actId="20577"/>
          <ac:spMkLst>
            <pc:docMk/>
            <pc:sldMk cId="3344502103" sldId="296"/>
            <ac:spMk id="9" creationId="{B0AB0749-6DEA-4654-841D-5B77434C936B}"/>
          </ac:spMkLst>
        </pc:spChg>
      </pc:sldChg>
      <pc:sldChg chg="modSp mod">
        <pc:chgData name="Philippe de Lagrange" userId="db80d968-2652-49da-975f-d6b3aafd9aec" providerId="ADAL" clId="{E83206DB-7D04-4267-A694-9C1E6A0F7FDE}" dt="2022-04-11T17:32:32.246" v="1796" actId="20577"/>
        <pc:sldMkLst>
          <pc:docMk/>
          <pc:sldMk cId="1565146330" sldId="297"/>
        </pc:sldMkLst>
        <pc:spChg chg="mod">
          <ac:chgData name="Philippe de Lagrange" userId="db80d968-2652-49da-975f-d6b3aafd9aec" providerId="ADAL" clId="{E83206DB-7D04-4267-A694-9C1E6A0F7FDE}" dt="2022-04-11T14:10:16.168" v="1478" actId="790"/>
          <ac:spMkLst>
            <pc:docMk/>
            <pc:sldMk cId="1565146330" sldId="297"/>
            <ac:spMk id="4" creationId="{62C1254A-E0EB-4CAB-A7BF-827E50DA8579}"/>
          </ac:spMkLst>
        </pc:spChg>
        <pc:spChg chg="mod">
          <ac:chgData name="Philippe de Lagrange" userId="db80d968-2652-49da-975f-d6b3aafd9aec" providerId="ADAL" clId="{E83206DB-7D04-4267-A694-9C1E6A0F7FDE}" dt="2022-04-11T14:10:16.168" v="1478" actId="790"/>
          <ac:spMkLst>
            <pc:docMk/>
            <pc:sldMk cId="1565146330" sldId="297"/>
            <ac:spMk id="5" creationId="{3DC0AB72-FA97-47F0-ACAC-99F7FBE3E2F4}"/>
          </ac:spMkLst>
        </pc:spChg>
        <pc:spChg chg="mod">
          <ac:chgData name="Philippe de Lagrange" userId="db80d968-2652-49da-975f-d6b3aafd9aec" providerId="ADAL" clId="{E83206DB-7D04-4267-A694-9C1E6A0F7FDE}" dt="2022-04-11T14:10:16.168" v="1478" actId="790"/>
          <ac:spMkLst>
            <pc:docMk/>
            <pc:sldMk cId="1565146330" sldId="297"/>
            <ac:spMk id="6" creationId="{B5041E01-532C-4F81-B861-E74BD9A1401B}"/>
          </ac:spMkLst>
        </pc:spChg>
        <pc:spChg chg="mod">
          <ac:chgData name="Philippe de Lagrange" userId="db80d968-2652-49da-975f-d6b3aafd9aec" providerId="ADAL" clId="{E83206DB-7D04-4267-A694-9C1E6A0F7FDE}" dt="2022-04-11T14:10:16.168" v="1478" actId="790"/>
          <ac:spMkLst>
            <pc:docMk/>
            <pc:sldMk cId="1565146330" sldId="297"/>
            <ac:spMk id="7" creationId="{6CD1659D-DB39-4BAE-826E-927CA25E3079}"/>
          </ac:spMkLst>
        </pc:spChg>
        <pc:spChg chg="mod">
          <ac:chgData name="Philippe de Lagrange" userId="db80d968-2652-49da-975f-d6b3aafd9aec" providerId="ADAL" clId="{E83206DB-7D04-4267-A694-9C1E6A0F7FDE}" dt="2022-04-11T17:32:32.246" v="1796" actId="20577"/>
          <ac:spMkLst>
            <pc:docMk/>
            <pc:sldMk cId="1565146330" sldId="297"/>
            <ac:spMk id="9" creationId="{A026D4D6-FE1D-4F6B-AAEB-6030A5A812AF}"/>
          </ac:spMkLst>
        </pc:spChg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2512034836" sldId="298"/>
        </pc:sldMkLst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2289329748" sldId="299"/>
        </pc:sldMkLst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23564485" sldId="300"/>
        </pc:sldMkLst>
      </pc:sldChg>
      <pc:sldChg chg="del">
        <pc:chgData name="Philippe de Lagrange" userId="db80d968-2652-49da-975f-d6b3aafd9aec" providerId="ADAL" clId="{E83206DB-7D04-4267-A694-9C1E6A0F7FDE}" dt="2022-04-11T13:59:24.353" v="1339" actId="47"/>
        <pc:sldMkLst>
          <pc:docMk/>
          <pc:sldMk cId="2193934886" sldId="301"/>
        </pc:sldMkLst>
      </pc:sldChg>
      <pc:sldChg chg="addSp modSp mod ord">
        <pc:chgData name="Philippe de Lagrange" userId="db80d968-2652-49da-975f-d6b3aafd9aec" providerId="ADAL" clId="{E83206DB-7D04-4267-A694-9C1E6A0F7FDE}" dt="2022-04-11T17:14:16.101" v="1761" actId="20577"/>
        <pc:sldMkLst>
          <pc:docMk/>
          <pc:sldMk cId="805737659" sldId="302"/>
        </pc:sldMkLst>
        <pc:spChg chg="mod">
          <ac:chgData name="Philippe de Lagrange" userId="db80d968-2652-49da-975f-d6b3aafd9aec" providerId="ADAL" clId="{E83206DB-7D04-4267-A694-9C1E6A0F7FDE}" dt="2022-04-11T17:14:16.101" v="1761" actId="20577"/>
          <ac:spMkLst>
            <pc:docMk/>
            <pc:sldMk cId="805737659" sldId="302"/>
            <ac:spMk id="2" creationId="{DD11D7DD-BF1B-474C-BB06-B6AC0862765C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3" creationId="{EEDFD40F-D585-4757-A8DD-EEC9D15298AB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4" creationId="{D51B246B-3B73-409B-A183-9D83D42AD25F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5" creationId="{53C6EE1A-13A7-4BC6-94AA-6173DE2CFCDE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6" creationId="{2FCF2F7C-51A0-4173-BEA1-3ADBC1459449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7" creationId="{0EDB8897-C9B6-410B-810A-D39801A85FF5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8" creationId="{A5CF07D7-9AB3-476E-B6D4-B3D003010F70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9" creationId="{8C023D34-A087-47EA-A59A-7BFAD76FAF55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14" creationId="{614D820F-FADD-4B81-87B2-0C44DB0D74DA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16" creationId="{C0586C9D-8BC8-459B-A8E1-47F8ECE36347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18" creationId="{9987C720-2771-4A12-975C-CE27DDB072C7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27" creationId="{40360888-532F-4957-A232-0FF65F3BB73B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31" creationId="{DC146E31-3055-4159-A07F-F007E10BF4D3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33" creationId="{F857C364-DC5A-49B2-AD2F-1E318B70E9F7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34" creationId="{881DD8D1-5ED8-4DF7-B2EB-1D5D2E65D691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35" creationId="{274CE0BB-B85D-4344-BD29-DC4104321994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36" creationId="{AD7C2061-7321-4916-A16D-A58D2064992A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38" creationId="{4DAA47C0-49FE-4DF0-A4B4-E6C98DBEAF2B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55" creationId="{71B7CD53-52FA-4CFE-910A-A5CFA84805A6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56" creationId="{732A058C-65F4-4809-B925-0F53E1566B49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57" creationId="{2F5DC110-9878-4932-B62A-3E60DAFE52C1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58" creationId="{F82C9390-E6A0-46C4-A759-8DE6E273FDC9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59" creationId="{01F29A09-7D4F-492A-8FC0-4CF94FDD4025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65" creationId="{DEEFA77A-D28E-451A-B8A7-C82E6AF7A590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66" creationId="{F5B2BA4C-DA6D-41D5-B3CB-4AD405232E31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68" creationId="{E5DB8A56-15D1-486E-BA37-0A8C7EB282DE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69" creationId="{71E51EB1-BB27-46D7-B143-9B3A7056C2F6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72" creationId="{504C1AD6-2671-4CA8-A1C1-0929B7020C4C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73" creationId="{D46B7D0B-FA53-4CD5-BDB1-FC26E5082D0B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86" creationId="{F1996FED-33E0-40FD-91AD-1A97296C2F67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87" creationId="{56FD6CB5-FEE7-4924-BF5B-AEC68FCBB65D}"/>
          </ac:spMkLst>
        </pc:spChg>
        <pc:spChg chg="mod">
          <ac:chgData name="Philippe de Lagrange" userId="db80d968-2652-49da-975f-d6b3aafd9aec" providerId="ADAL" clId="{E83206DB-7D04-4267-A694-9C1E6A0F7FDE}" dt="2022-04-11T14:10:09.939" v="1477" actId="790"/>
          <ac:spMkLst>
            <pc:docMk/>
            <pc:sldMk cId="805737659" sldId="302"/>
            <ac:spMk id="88" creationId="{E047A649-F9FE-4B9F-AE7E-10A3B4BE37AF}"/>
          </ac:spMkLst>
        </pc:spChg>
        <pc:cxnChg chg="add">
          <ac:chgData name="Philippe de Lagrange" userId="db80d968-2652-49da-975f-d6b3aafd9aec" providerId="ADAL" clId="{E83206DB-7D04-4267-A694-9C1E6A0F7FDE}" dt="2022-04-11T14:05:34.761" v="1433" actId="11529"/>
          <ac:cxnSpMkLst>
            <pc:docMk/>
            <pc:sldMk cId="805737659" sldId="302"/>
            <ac:cxnSpMk id="21" creationId="{3B357471-EBE1-42B2-A720-E006E87AEC57}"/>
          </ac:cxnSpMkLst>
        </pc:cxnChg>
        <pc:cxnChg chg="add mod">
          <ac:chgData name="Philippe de Lagrange" userId="db80d968-2652-49da-975f-d6b3aafd9aec" providerId="ADAL" clId="{E83206DB-7D04-4267-A694-9C1E6A0F7FDE}" dt="2022-04-11T14:06:06.535" v="1443" actId="1037"/>
          <ac:cxnSpMkLst>
            <pc:docMk/>
            <pc:sldMk cId="805737659" sldId="302"/>
            <ac:cxnSpMk id="74" creationId="{74AA54DE-28B4-482F-8105-66C06795F259}"/>
          </ac:cxnSpMkLst>
        </pc:cxnChg>
        <pc:cxnChg chg="add mod">
          <ac:chgData name="Philippe de Lagrange" userId="db80d968-2652-49da-975f-d6b3aafd9aec" providerId="ADAL" clId="{E83206DB-7D04-4267-A694-9C1E6A0F7FDE}" dt="2022-04-11T14:06:18.946" v="1445" actId="1076"/>
          <ac:cxnSpMkLst>
            <pc:docMk/>
            <pc:sldMk cId="805737659" sldId="302"/>
            <ac:cxnSpMk id="75" creationId="{13B7B031-2054-4F83-8154-E8FECCB4C720}"/>
          </ac:cxnSpMkLst>
        </pc:cxnChg>
        <pc:cxnChg chg="add mod">
          <ac:chgData name="Philippe de Lagrange" userId="db80d968-2652-49da-975f-d6b3aafd9aec" providerId="ADAL" clId="{E83206DB-7D04-4267-A694-9C1E6A0F7FDE}" dt="2022-04-11T14:06:18.946" v="1445" actId="1076"/>
          <ac:cxnSpMkLst>
            <pc:docMk/>
            <pc:sldMk cId="805737659" sldId="302"/>
            <ac:cxnSpMk id="76" creationId="{B7887BEE-1395-4468-94A7-424E92AA63CE}"/>
          </ac:cxnSpMkLst>
        </pc:cxnChg>
      </pc:sldChg>
      <pc:sldChg chg="modSp mod">
        <pc:chgData name="Philippe de Lagrange" userId="db80d968-2652-49da-975f-d6b3aafd9aec" providerId="ADAL" clId="{E83206DB-7D04-4267-A694-9C1E6A0F7FDE}" dt="2022-04-11T17:34:17.588" v="1833" actId="20577"/>
        <pc:sldMkLst>
          <pc:docMk/>
          <pc:sldMk cId="966087612" sldId="303"/>
        </pc:sldMkLst>
        <pc:spChg chg="mod">
          <ac:chgData name="Philippe de Lagrange" userId="db80d968-2652-49da-975f-d6b3aafd9aec" providerId="ADAL" clId="{E83206DB-7D04-4267-A694-9C1E6A0F7FDE}" dt="2022-04-11T17:34:17.588" v="1833" actId="20577"/>
          <ac:spMkLst>
            <pc:docMk/>
            <pc:sldMk cId="966087612" sldId="303"/>
            <ac:spMk id="2" creationId="{EC4F79B2-12D0-4610-BA32-A6A44547F124}"/>
          </ac:spMkLst>
        </pc:spChg>
        <pc:spChg chg="mod">
          <ac:chgData name="Philippe de Lagrange" userId="db80d968-2652-49da-975f-d6b3aafd9aec" providerId="ADAL" clId="{E83206DB-7D04-4267-A694-9C1E6A0F7FDE}" dt="2022-04-11T14:09:59.814" v="1476" actId="790"/>
          <ac:spMkLst>
            <pc:docMk/>
            <pc:sldMk cId="966087612" sldId="303"/>
            <ac:spMk id="3" creationId="{C7325858-D955-485B-A3F5-9181E896F22D}"/>
          </ac:spMkLst>
        </pc:spChg>
        <pc:spChg chg="mod">
          <ac:chgData name="Philippe de Lagrange" userId="db80d968-2652-49da-975f-d6b3aafd9aec" providerId="ADAL" clId="{E83206DB-7D04-4267-A694-9C1E6A0F7FDE}" dt="2022-04-11T14:09:59.814" v="1476" actId="790"/>
          <ac:spMkLst>
            <pc:docMk/>
            <pc:sldMk cId="966087612" sldId="303"/>
            <ac:spMk id="4" creationId="{B3E4538E-76E0-4345-BCB4-21D8A0F9723E}"/>
          </ac:spMkLst>
        </pc:spChg>
        <pc:spChg chg="mod">
          <ac:chgData name="Philippe de Lagrange" userId="db80d968-2652-49da-975f-d6b3aafd9aec" providerId="ADAL" clId="{E83206DB-7D04-4267-A694-9C1E6A0F7FDE}" dt="2022-04-11T14:09:59.814" v="1476" actId="790"/>
          <ac:spMkLst>
            <pc:docMk/>
            <pc:sldMk cId="966087612" sldId="303"/>
            <ac:spMk id="5" creationId="{4FF05F1E-017C-4D6F-B487-C4A9B1009707}"/>
          </ac:spMkLst>
        </pc:spChg>
        <pc:spChg chg="mod">
          <ac:chgData name="Philippe de Lagrange" userId="db80d968-2652-49da-975f-d6b3aafd9aec" providerId="ADAL" clId="{E83206DB-7D04-4267-A694-9C1E6A0F7FDE}" dt="2022-04-11T17:33:54.616" v="1822"/>
          <ac:spMkLst>
            <pc:docMk/>
            <pc:sldMk cId="966087612" sldId="303"/>
            <ac:spMk id="6" creationId="{0EF3D8FF-28D4-44F9-A053-50057B93211D}"/>
          </ac:spMkLst>
        </pc:spChg>
      </pc:sldChg>
      <pc:sldChg chg="modSp mod">
        <pc:chgData name="Philippe de Lagrange" userId="db80d968-2652-49da-975f-d6b3aafd9aec" providerId="ADAL" clId="{E83206DB-7D04-4267-A694-9C1E6A0F7FDE}" dt="2022-04-11T15:22:35.132" v="1754" actId="20577"/>
        <pc:sldMkLst>
          <pc:docMk/>
          <pc:sldMk cId="848139525" sldId="304"/>
        </pc:sldMkLst>
        <pc:spChg chg="mod">
          <ac:chgData name="Philippe de Lagrange" userId="db80d968-2652-49da-975f-d6b3aafd9aec" providerId="ADAL" clId="{E83206DB-7D04-4267-A694-9C1E6A0F7FDE}" dt="2022-04-11T14:10:45.709" v="1480" actId="790"/>
          <ac:spMkLst>
            <pc:docMk/>
            <pc:sldMk cId="848139525" sldId="304"/>
            <ac:spMk id="2" creationId="{D078CB89-683B-4752-8433-80381E034DC0}"/>
          </ac:spMkLst>
        </pc:spChg>
        <pc:spChg chg="mod">
          <ac:chgData name="Philippe de Lagrange" userId="db80d968-2652-49da-975f-d6b3aafd9aec" providerId="ADAL" clId="{E83206DB-7D04-4267-A694-9C1E6A0F7FDE}" dt="2022-04-11T14:10:45.709" v="1480" actId="790"/>
          <ac:spMkLst>
            <pc:docMk/>
            <pc:sldMk cId="848139525" sldId="304"/>
            <ac:spMk id="3" creationId="{6DDC9641-69D7-49B8-AB83-45057A9DE3E8}"/>
          </ac:spMkLst>
        </pc:spChg>
        <pc:spChg chg="mod">
          <ac:chgData name="Philippe de Lagrange" userId="db80d968-2652-49da-975f-d6b3aafd9aec" providerId="ADAL" clId="{E83206DB-7D04-4267-A694-9C1E6A0F7FDE}" dt="2022-04-11T14:10:45.709" v="1480" actId="790"/>
          <ac:spMkLst>
            <pc:docMk/>
            <pc:sldMk cId="848139525" sldId="304"/>
            <ac:spMk id="4" creationId="{76168FA4-4F5F-4FEB-A12F-07BDC7BBD2B6}"/>
          </ac:spMkLst>
        </pc:spChg>
        <pc:spChg chg="mod">
          <ac:chgData name="Philippe de Lagrange" userId="db80d968-2652-49da-975f-d6b3aafd9aec" providerId="ADAL" clId="{E83206DB-7D04-4267-A694-9C1E6A0F7FDE}" dt="2022-04-11T14:10:45.709" v="1480" actId="790"/>
          <ac:spMkLst>
            <pc:docMk/>
            <pc:sldMk cId="848139525" sldId="304"/>
            <ac:spMk id="5" creationId="{4BF2B7D2-1345-4775-81DC-5C48F4ED5708}"/>
          </ac:spMkLst>
        </pc:spChg>
        <pc:spChg chg="mod">
          <ac:chgData name="Philippe de Lagrange" userId="db80d968-2652-49da-975f-d6b3aafd9aec" providerId="ADAL" clId="{E83206DB-7D04-4267-A694-9C1E6A0F7FDE}" dt="2022-04-11T15:22:35.132" v="1754" actId="20577"/>
          <ac:spMkLst>
            <pc:docMk/>
            <pc:sldMk cId="848139525" sldId="304"/>
            <ac:spMk id="6" creationId="{64E8BF0F-1229-419F-BADD-888C42C6D7CC}"/>
          </ac:spMkLst>
        </pc:spChg>
      </pc:sldChg>
      <pc:sldChg chg="modSp mod">
        <pc:chgData name="Philippe de Lagrange" userId="db80d968-2652-49da-975f-d6b3aafd9aec" providerId="ADAL" clId="{E83206DB-7D04-4267-A694-9C1E6A0F7FDE}" dt="2022-04-11T15:21:48.995" v="1731" actId="20577"/>
        <pc:sldMkLst>
          <pc:docMk/>
          <pc:sldMk cId="2405001117" sldId="305"/>
        </pc:sldMkLst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4" creationId="{93E17E33-90E2-4496-BE3C-19ED41B9D02E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5" creationId="{C81D8A3A-39F7-4D8E-8E43-346C62446118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6" creationId="{27BFF3B4-75E6-4723-8E4D-6C3A97460278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7" creationId="{0A8B811C-B923-4817-9717-AD0DD04D2BD5}"/>
          </ac:spMkLst>
        </pc:spChg>
        <pc:spChg chg="mod">
          <ac:chgData name="Philippe de Lagrange" userId="db80d968-2652-49da-975f-d6b3aafd9aec" providerId="ADAL" clId="{E83206DB-7D04-4267-A694-9C1E6A0F7FDE}" dt="2022-04-11T15:21:48.995" v="1731" actId="20577"/>
          <ac:spMkLst>
            <pc:docMk/>
            <pc:sldMk cId="2405001117" sldId="305"/>
            <ac:spMk id="8" creationId="{8E37C26A-48FF-42B7-B37B-4F53C618C855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11" creationId="{F73CF0BE-61B9-45F6-AB15-960BBBC26E3C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14" creationId="{863F774A-CB5B-4877-9C23-958BBFC0595F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15" creationId="{8B7F52D3-2FF5-4468-9F6C-63F71664B122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16" creationId="{84E6C990-D13C-4387-88B5-C1E2C014AACB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17" creationId="{2349D10A-6B5F-4354-B655-1A3D13777210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18" creationId="{24D52863-7438-4549-94E9-9DFC9121651F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19" creationId="{81DF4FA7-F457-41EF-BB0C-01E96C8542E3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20" creationId="{91E1B121-C31B-449F-B1D7-E822F4D7488F}"/>
          </ac:spMkLst>
        </pc:spChg>
        <pc:spChg chg="mod">
          <ac:chgData name="Philippe de Lagrange" userId="db80d968-2652-49da-975f-d6b3aafd9aec" providerId="ADAL" clId="{E83206DB-7D04-4267-A694-9C1E6A0F7FDE}" dt="2022-04-11T14:09:45.369" v="1475" actId="790"/>
          <ac:spMkLst>
            <pc:docMk/>
            <pc:sldMk cId="2405001117" sldId="305"/>
            <ac:spMk id="21" creationId="{3DFDEB6C-7539-4AC1-9504-8C17BACBBEF1}"/>
          </ac:spMkLst>
        </pc:spChg>
      </pc:sldChg>
      <pc:sldChg chg="modSp mod">
        <pc:chgData name="Philippe de Lagrange" userId="db80d968-2652-49da-975f-d6b3aafd9aec" providerId="ADAL" clId="{E83206DB-7D04-4267-A694-9C1E6A0F7FDE}" dt="2022-04-11T14:11:04.526" v="1487" actId="20577"/>
        <pc:sldMkLst>
          <pc:docMk/>
          <pc:sldMk cId="3917931631" sldId="306"/>
        </pc:sldMkLst>
        <pc:spChg chg="mod">
          <ac:chgData name="Philippe de Lagrange" userId="db80d968-2652-49da-975f-d6b3aafd9aec" providerId="ADAL" clId="{E83206DB-7D04-4267-A694-9C1E6A0F7FDE}" dt="2022-04-11T14:10:51.771" v="1481" actId="790"/>
          <ac:spMkLst>
            <pc:docMk/>
            <pc:sldMk cId="3917931631" sldId="306"/>
            <ac:spMk id="2" creationId="{548E1519-7588-4DEE-8308-2371D4EEC0D0}"/>
          </ac:spMkLst>
        </pc:spChg>
        <pc:spChg chg="mod">
          <ac:chgData name="Philippe de Lagrange" userId="db80d968-2652-49da-975f-d6b3aafd9aec" providerId="ADAL" clId="{E83206DB-7D04-4267-A694-9C1E6A0F7FDE}" dt="2022-04-11T14:10:51.771" v="1481" actId="790"/>
          <ac:spMkLst>
            <pc:docMk/>
            <pc:sldMk cId="3917931631" sldId="306"/>
            <ac:spMk id="3" creationId="{95B90B94-C5F7-438C-B9E9-50D5769933BE}"/>
          </ac:spMkLst>
        </pc:spChg>
        <pc:spChg chg="mod">
          <ac:chgData name="Philippe de Lagrange" userId="db80d968-2652-49da-975f-d6b3aafd9aec" providerId="ADAL" clId="{E83206DB-7D04-4267-A694-9C1E6A0F7FDE}" dt="2022-04-11T14:10:51.771" v="1481" actId="790"/>
          <ac:spMkLst>
            <pc:docMk/>
            <pc:sldMk cId="3917931631" sldId="306"/>
            <ac:spMk id="4" creationId="{8E05F32E-23BC-4F36-B5A1-807DF4EC8960}"/>
          </ac:spMkLst>
        </pc:spChg>
        <pc:spChg chg="mod">
          <ac:chgData name="Philippe de Lagrange" userId="db80d968-2652-49da-975f-d6b3aafd9aec" providerId="ADAL" clId="{E83206DB-7D04-4267-A694-9C1E6A0F7FDE}" dt="2022-04-11T14:10:51.771" v="1481" actId="790"/>
          <ac:spMkLst>
            <pc:docMk/>
            <pc:sldMk cId="3917931631" sldId="306"/>
            <ac:spMk id="5" creationId="{D38A7A15-079D-41DF-961E-6AD327DD73F9}"/>
          </ac:spMkLst>
        </pc:spChg>
        <pc:spChg chg="mod">
          <ac:chgData name="Philippe de Lagrange" userId="db80d968-2652-49da-975f-d6b3aafd9aec" providerId="ADAL" clId="{E83206DB-7D04-4267-A694-9C1E6A0F7FDE}" dt="2022-04-11T14:11:04.526" v="1487" actId="20577"/>
          <ac:spMkLst>
            <pc:docMk/>
            <pc:sldMk cId="3917931631" sldId="306"/>
            <ac:spMk id="6" creationId="{032DB34A-4D70-4A8B-B79A-CF5B7DF0A78D}"/>
          </ac:spMkLst>
        </pc:spChg>
      </pc:sldChg>
      <pc:sldChg chg="addSp delSp modSp new mod modClrScheme chgLayout">
        <pc:chgData name="Philippe de Lagrange" userId="db80d968-2652-49da-975f-d6b3aafd9aec" providerId="ADAL" clId="{E83206DB-7D04-4267-A694-9C1E6A0F7FDE}" dt="2022-04-11T17:31:53.125" v="1787" actId="6549"/>
        <pc:sldMkLst>
          <pc:docMk/>
          <pc:sldMk cId="2575596820" sldId="307"/>
        </pc:sldMkLst>
        <pc:spChg chg="mod ord">
          <ac:chgData name="Philippe de Lagrange" userId="db80d968-2652-49da-975f-d6b3aafd9aec" providerId="ADAL" clId="{E83206DB-7D04-4267-A694-9C1E6A0F7FDE}" dt="2022-04-11T12:47:49.076" v="22" actId="700"/>
          <ac:spMkLst>
            <pc:docMk/>
            <pc:sldMk cId="2575596820" sldId="307"/>
            <ac:spMk id="2" creationId="{E04CDBD3-F4E5-4F15-9CDB-097C85381139}"/>
          </ac:spMkLst>
        </pc:spChg>
        <pc:spChg chg="mod ord">
          <ac:chgData name="Philippe de Lagrange" userId="db80d968-2652-49da-975f-d6b3aafd9aec" providerId="ADAL" clId="{E83206DB-7D04-4267-A694-9C1E6A0F7FDE}" dt="2022-04-11T12:47:49.076" v="22" actId="700"/>
          <ac:spMkLst>
            <pc:docMk/>
            <pc:sldMk cId="2575596820" sldId="307"/>
            <ac:spMk id="3" creationId="{6B0CD6C3-16CF-425F-993B-A5E77DDEB582}"/>
          </ac:spMkLst>
        </pc:spChg>
        <pc:spChg chg="mod ord">
          <ac:chgData name="Philippe de Lagrange" userId="db80d968-2652-49da-975f-d6b3aafd9aec" providerId="ADAL" clId="{E83206DB-7D04-4267-A694-9C1E6A0F7FDE}" dt="2022-04-11T12:47:49.076" v="22" actId="700"/>
          <ac:spMkLst>
            <pc:docMk/>
            <pc:sldMk cId="2575596820" sldId="307"/>
            <ac:spMk id="4" creationId="{CEBBE0D7-3E2F-4F58-9080-3E2E6FB139DA}"/>
          </ac:spMkLst>
        </pc:spChg>
        <pc:spChg chg="mod ord">
          <ac:chgData name="Philippe de Lagrange" userId="db80d968-2652-49da-975f-d6b3aafd9aec" providerId="ADAL" clId="{E83206DB-7D04-4267-A694-9C1E6A0F7FDE}" dt="2022-04-11T12:47:49.076" v="22" actId="700"/>
          <ac:spMkLst>
            <pc:docMk/>
            <pc:sldMk cId="2575596820" sldId="307"/>
            <ac:spMk id="5" creationId="{737ADAB8-88ED-4104-A466-61BFD56E5C30}"/>
          </ac:spMkLst>
        </pc:spChg>
        <pc:spChg chg="del">
          <ac:chgData name="Philippe de Lagrange" userId="db80d968-2652-49da-975f-d6b3aafd9aec" providerId="ADAL" clId="{E83206DB-7D04-4267-A694-9C1E6A0F7FDE}" dt="2022-04-11T12:47:45.370" v="21" actId="478"/>
          <ac:spMkLst>
            <pc:docMk/>
            <pc:sldMk cId="2575596820" sldId="307"/>
            <ac:spMk id="6" creationId="{F279A857-CD8E-40B7-A686-860815E3D9BA}"/>
          </ac:spMkLst>
        </pc:spChg>
        <pc:graphicFrameChg chg="add mod modGraphic">
          <ac:chgData name="Philippe de Lagrange" userId="db80d968-2652-49da-975f-d6b3aafd9aec" providerId="ADAL" clId="{E83206DB-7D04-4267-A694-9C1E6A0F7FDE}" dt="2022-04-11T17:31:53.125" v="1787" actId="6549"/>
          <ac:graphicFrameMkLst>
            <pc:docMk/>
            <pc:sldMk cId="2575596820" sldId="307"/>
            <ac:graphicFrameMk id="7" creationId="{CEA2BB81-D3F3-4458-B0F0-E6F4DBDF4616}"/>
          </ac:graphicFrameMkLst>
        </pc:graphicFrameChg>
      </pc:sldChg>
      <pc:sldChg chg="addSp delSp modSp new mod">
        <pc:chgData name="Philippe de Lagrange" userId="db80d968-2652-49da-975f-d6b3aafd9aec" providerId="ADAL" clId="{E83206DB-7D04-4267-A694-9C1E6A0F7FDE}" dt="2022-04-11T13:53:30.295" v="1333" actId="1076"/>
        <pc:sldMkLst>
          <pc:docMk/>
          <pc:sldMk cId="1687198732" sldId="308"/>
        </pc:sldMkLst>
        <pc:spChg chg="mod">
          <ac:chgData name="Philippe de Lagrange" userId="db80d968-2652-49da-975f-d6b3aafd9aec" providerId="ADAL" clId="{E83206DB-7D04-4267-A694-9C1E6A0F7FDE}" dt="2022-04-11T13:51:48.231" v="1266" actId="1076"/>
          <ac:spMkLst>
            <pc:docMk/>
            <pc:sldMk cId="1687198732" sldId="308"/>
            <ac:spMk id="2" creationId="{DE03B4B3-4AF5-464C-8B91-7AB0E339AB73}"/>
          </ac:spMkLst>
        </pc:spChg>
        <pc:spChg chg="mod">
          <ac:chgData name="Philippe de Lagrange" userId="db80d968-2652-49da-975f-d6b3aafd9aec" providerId="ADAL" clId="{E83206DB-7D04-4267-A694-9C1E6A0F7FDE}" dt="2022-04-11T13:30:37.195" v="1084" actId="790"/>
          <ac:spMkLst>
            <pc:docMk/>
            <pc:sldMk cId="1687198732" sldId="308"/>
            <ac:spMk id="3" creationId="{323816BE-EB5E-4FAA-AD3A-7E69B9E223F2}"/>
          </ac:spMkLst>
        </pc:spChg>
        <pc:spChg chg="mod">
          <ac:chgData name="Philippe de Lagrange" userId="db80d968-2652-49da-975f-d6b3aafd9aec" providerId="ADAL" clId="{E83206DB-7D04-4267-A694-9C1E6A0F7FDE}" dt="2022-04-11T13:30:37.195" v="1084" actId="790"/>
          <ac:spMkLst>
            <pc:docMk/>
            <pc:sldMk cId="1687198732" sldId="308"/>
            <ac:spMk id="4" creationId="{67FA95A8-FEE9-474A-881F-B8EEC1195AEC}"/>
          </ac:spMkLst>
        </pc:spChg>
        <pc:spChg chg="mod">
          <ac:chgData name="Philippe de Lagrange" userId="db80d968-2652-49da-975f-d6b3aafd9aec" providerId="ADAL" clId="{E83206DB-7D04-4267-A694-9C1E6A0F7FDE}" dt="2022-04-11T13:30:37.195" v="1084" actId="790"/>
          <ac:spMkLst>
            <pc:docMk/>
            <pc:sldMk cId="1687198732" sldId="308"/>
            <ac:spMk id="5" creationId="{11BEE629-164F-4B4D-BA0E-1158EE2A7A2F}"/>
          </ac:spMkLst>
        </pc:spChg>
        <pc:spChg chg="add mod">
          <ac:chgData name="Philippe de Lagrange" userId="db80d968-2652-49da-975f-d6b3aafd9aec" providerId="ADAL" clId="{E83206DB-7D04-4267-A694-9C1E6A0F7FDE}" dt="2022-04-11T13:51:55.543" v="1282" actId="1037"/>
          <ac:spMkLst>
            <pc:docMk/>
            <pc:sldMk cId="1687198732" sldId="308"/>
            <ac:spMk id="10" creationId="{359EE4E5-AC6E-4A43-B2DF-E9ABC1E3A47C}"/>
          </ac:spMkLst>
        </pc:spChg>
        <pc:spChg chg="add mod">
          <ac:chgData name="Philippe de Lagrange" userId="db80d968-2652-49da-975f-d6b3aafd9aec" providerId="ADAL" clId="{E83206DB-7D04-4267-A694-9C1E6A0F7FDE}" dt="2022-04-11T13:52:03.929" v="1298" actId="1038"/>
          <ac:spMkLst>
            <pc:docMk/>
            <pc:sldMk cId="1687198732" sldId="308"/>
            <ac:spMk id="11" creationId="{5609F0C0-0233-418F-AEB3-ECBFEF84C370}"/>
          </ac:spMkLst>
        </pc:spChg>
        <pc:spChg chg="add del mod">
          <ac:chgData name="Philippe de Lagrange" userId="db80d968-2652-49da-975f-d6b3aafd9aec" providerId="ADAL" clId="{E83206DB-7D04-4267-A694-9C1E6A0F7FDE}" dt="2022-04-11T12:55:15.914" v="236" actId="478"/>
          <ac:spMkLst>
            <pc:docMk/>
            <pc:sldMk cId="1687198732" sldId="308"/>
            <ac:spMk id="12" creationId="{2BDB9E5A-8AD5-4F72-876D-5AAE6DF93F22}"/>
          </ac:spMkLst>
        </pc:spChg>
        <pc:spChg chg="add mod">
          <ac:chgData name="Philippe de Lagrange" userId="db80d968-2652-49da-975f-d6b3aafd9aec" providerId="ADAL" clId="{E83206DB-7D04-4267-A694-9C1E6A0F7FDE}" dt="2022-04-11T13:52:51.868" v="1322" actId="6549"/>
          <ac:spMkLst>
            <pc:docMk/>
            <pc:sldMk cId="1687198732" sldId="308"/>
            <ac:spMk id="13" creationId="{776E8449-F87C-4B80-82D1-C36542921188}"/>
          </ac:spMkLst>
        </pc:spChg>
        <pc:spChg chg="add mod">
          <ac:chgData name="Philippe de Lagrange" userId="db80d968-2652-49da-975f-d6b3aafd9aec" providerId="ADAL" clId="{E83206DB-7D04-4267-A694-9C1E6A0F7FDE}" dt="2022-04-11T13:52:46.639" v="1321" actId="1076"/>
          <ac:spMkLst>
            <pc:docMk/>
            <pc:sldMk cId="1687198732" sldId="308"/>
            <ac:spMk id="16" creationId="{0654FF8D-77C4-4791-A424-F26B46EE48A5}"/>
          </ac:spMkLst>
        </pc:spChg>
        <pc:picChg chg="add mod">
          <ac:chgData name="Philippe de Lagrange" userId="db80d968-2652-49da-975f-d6b3aafd9aec" providerId="ADAL" clId="{E83206DB-7D04-4267-A694-9C1E6A0F7FDE}" dt="2022-04-11T13:51:55.543" v="1282" actId="1037"/>
          <ac:picMkLst>
            <pc:docMk/>
            <pc:sldMk cId="1687198732" sldId="308"/>
            <ac:picMk id="7" creationId="{1EE81869-9021-4F8C-A64D-C87A748CF528}"/>
          </ac:picMkLst>
        </pc:picChg>
        <pc:picChg chg="add mod">
          <ac:chgData name="Philippe de Lagrange" userId="db80d968-2652-49da-975f-d6b3aafd9aec" providerId="ADAL" clId="{E83206DB-7D04-4267-A694-9C1E6A0F7FDE}" dt="2022-04-11T13:52:03.929" v="1298" actId="1038"/>
          <ac:picMkLst>
            <pc:docMk/>
            <pc:sldMk cId="1687198732" sldId="308"/>
            <ac:picMk id="9" creationId="{BD8EB8B9-8464-4DBB-BDB8-D161CF0803C8}"/>
          </ac:picMkLst>
        </pc:picChg>
        <pc:picChg chg="add mod">
          <ac:chgData name="Philippe de Lagrange" userId="db80d968-2652-49da-975f-d6b3aafd9aec" providerId="ADAL" clId="{E83206DB-7D04-4267-A694-9C1E6A0F7FDE}" dt="2022-04-11T13:51:05.495" v="1254" actId="1076"/>
          <ac:picMkLst>
            <pc:docMk/>
            <pc:sldMk cId="1687198732" sldId="308"/>
            <ac:picMk id="15" creationId="{9D0624EC-130B-4636-8608-D1511A659FE5}"/>
          </ac:picMkLst>
        </pc:picChg>
        <pc:cxnChg chg="add mod">
          <ac:chgData name="Philippe de Lagrange" userId="db80d968-2652-49da-975f-d6b3aafd9aec" providerId="ADAL" clId="{E83206DB-7D04-4267-A694-9C1E6A0F7FDE}" dt="2022-04-11T13:53:17.136" v="1330" actId="1076"/>
          <ac:cxnSpMkLst>
            <pc:docMk/>
            <pc:sldMk cId="1687198732" sldId="308"/>
            <ac:cxnSpMk id="17" creationId="{CF7D8BC7-6015-4C29-A1BD-DB617268BAA0}"/>
          </ac:cxnSpMkLst>
        </pc:cxnChg>
        <pc:cxnChg chg="add mod">
          <ac:chgData name="Philippe de Lagrange" userId="db80d968-2652-49da-975f-d6b3aafd9aec" providerId="ADAL" clId="{E83206DB-7D04-4267-A694-9C1E6A0F7FDE}" dt="2022-04-11T13:53:30.295" v="1333" actId="1076"/>
          <ac:cxnSpMkLst>
            <pc:docMk/>
            <pc:sldMk cId="1687198732" sldId="308"/>
            <ac:cxnSpMk id="22" creationId="{90EA93D0-6327-400B-BF9A-B6D171D04B06}"/>
          </ac:cxnSpMkLst>
        </pc:cxnChg>
      </pc:sldChg>
      <pc:sldChg chg="addSp delSp modSp new mod modClrScheme chgLayout">
        <pc:chgData name="Philippe de Lagrange" userId="db80d968-2652-49da-975f-d6b3aafd9aec" providerId="ADAL" clId="{E83206DB-7D04-4267-A694-9C1E6A0F7FDE}" dt="2022-04-11T13:44:33.049" v="1232" actId="113"/>
        <pc:sldMkLst>
          <pc:docMk/>
          <pc:sldMk cId="3553307443" sldId="309"/>
        </pc:sldMkLst>
        <pc:spChg chg="del mod ord">
          <ac:chgData name="Philippe de Lagrange" userId="db80d968-2652-49da-975f-d6b3aafd9aec" providerId="ADAL" clId="{E83206DB-7D04-4267-A694-9C1E6A0F7FDE}" dt="2022-04-11T13:04:20.841" v="546" actId="700"/>
          <ac:spMkLst>
            <pc:docMk/>
            <pc:sldMk cId="3553307443" sldId="309"/>
            <ac:spMk id="2" creationId="{3228134E-7E9E-49F4-A111-C009E3749574}"/>
          </ac:spMkLst>
        </pc:spChg>
        <pc:spChg chg="mod ord">
          <ac:chgData name="Philippe de Lagrange" userId="db80d968-2652-49da-975f-d6b3aafd9aec" providerId="ADAL" clId="{E83206DB-7D04-4267-A694-9C1E6A0F7FDE}" dt="2022-04-11T13:27:07.687" v="1051" actId="790"/>
          <ac:spMkLst>
            <pc:docMk/>
            <pc:sldMk cId="3553307443" sldId="309"/>
            <ac:spMk id="3" creationId="{1CD52416-0A14-4133-B2C1-2D282680826B}"/>
          </ac:spMkLst>
        </pc:spChg>
        <pc:spChg chg="mod ord">
          <ac:chgData name="Philippe de Lagrange" userId="db80d968-2652-49da-975f-d6b3aafd9aec" providerId="ADAL" clId="{E83206DB-7D04-4267-A694-9C1E6A0F7FDE}" dt="2022-04-11T13:27:07.687" v="1051" actId="790"/>
          <ac:spMkLst>
            <pc:docMk/>
            <pc:sldMk cId="3553307443" sldId="309"/>
            <ac:spMk id="4" creationId="{FD44A6B0-E074-4D5E-ADD0-6733781F8731}"/>
          </ac:spMkLst>
        </pc:spChg>
        <pc:spChg chg="mod ord">
          <ac:chgData name="Philippe de Lagrange" userId="db80d968-2652-49da-975f-d6b3aafd9aec" providerId="ADAL" clId="{E83206DB-7D04-4267-A694-9C1E6A0F7FDE}" dt="2022-04-11T13:27:07.687" v="1051" actId="790"/>
          <ac:spMkLst>
            <pc:docMk/>
            <pc:sldMk cId="3553307443" sldId="309"/>
            <ac:spMk id="5" creationId="{C744C172-B873-4A35-97B3-963EB7B01C22}"/>
          </ac:spMkLst>
        </pc:spChg>
        <pc:spChg chg="del">
          <ac:chgData name="Philippe de Lagrange" userId="db80d968-2652-49da-975f-d6b3aafd9aec" providerId="ADAL" clId="{E83206DB-7D04-4267-A694-9C1E6A0F7FDE}" dt="2022-04-11T13:04:20.841" v="546" actId="700"/>
          <ac:spMkLst>
            <pc:docMk/>
            <pc:sldMk cId="3553307443" sldId="309"/>
            <ac:spMk id="6" creationId="{568CCADD-45C3-4BC6-B82A-EAA4274236FB}"/>
          </ac:spMkLst>
        </pc:spChg>
        <pc:spChg chg="add mod ord">
          <ac:chgData name="Philippe de Lagrange" userId="db80d968-2652-49da-975f-d6b3aafd9aec" providerId="ADAL" clId="{E83206DB-7D04-4267-A694-9C1E6A0F7FDE}" dt="2022-04-11T13:27:07.687" v="1051" actId="790"/>
          <ac:spMkLst>
            <pc:docMk/>
            <pc:sldMk cId="3553307443" sldId="309"/>
            <ac:spMk id="7" creationId="{E0D42CCC-D6FC-42C1-8B12-EA79D26DACB4}"/>
          </ac:spMkLst>
        </pc:spChg>
        <pc:spChg chg="add mod">
          <ac:chgData name="Philippe de Lagrange" userId="db80d968-2652-49da-975f-d6b3aafd9aec" providerId="ADAL" clId="{E83206DB-7D04-4267-A694-9C1E6A0F7FDE}" dt="2022-04-11T13:43:20.777" v="1231" actId="1038"/>
          <ac:spMkLst>
            <pc:docMk/>
            <pc:sldMk cId="3553307443" sldId="309"/>
            <ac:spMk id="16" creationId="{4D5BAB65-BFFF-459C-8F54-45956390F8B1}"/>
          </ac:spMkLst>
        </pc:spChg>
        <pc:spChg chg="add mod">
          <ac:chgData name="Philippe de Lagrange" userId="db80d968-2652-49da-975f-d6b3aafd9aec" providerId="ADAL" clId="{E83206DB-7D04-4267-A694-9C1E6A0F7FDE}" dt="2022-04-11T13:43:20.777" v="1231" actId="1038"/>
          <ac:spMkLst>
            <pc:docMk/>
            <pc:sldMk cId="3553307443" sldId="309"/>
            <ac:spMk id="17" creationId="{831248FC-159D-40EA-83D7-CE1903DB5C69}"/>
          </ac:spMkLst>
        </pc:spChg>
        <pc:spChg chg="add mod">
          <ac:chgData name="Philippe de Lagrange" userId="db80d968-2652-49da-975f-d6b3aafd9aec" providerId="ADAL" clId="{E83206DB-7D04-4267-A694-9C1E6A0F7FDE}" dt="2022-04-11T13:43:20.777" v="1231" actId="1038"/>
          <ac:spMkLst>
            <pc:docMk/>
            <pc:sldMk cId="3553307443" sldId="309"/>
            <ac:spMk id="18" creationId="{5A990E4D-2C52-4538-84EC-31502DA13437}"/>
          </ac:spMkLst>
        </pc:spChg>
        <pc:spChg chg="add mod">
          <ac:chgData name="Philippe de Lagrange" userId="db80d968-2652-49da-975f-d6b3aafd9aec" providerId="ADAL" clId="{E83206DB-7D04-4267-A694-9C1E6A0F7FDE}" dt="2022-04-11T13:43:20.777" v="1231" actId="1038"/>
          <ac:spMkLst>
            <pc:docMk/>
            <pc:sldMk cId="3553307443" sldId="309"/>
            <ac:spMk id="19" creationId="{1473BB3D-5FB5-4714-BA4A-C978B3F5BFA2}"/>
          </ac:spMkLst>
        </pc:spChg>
        <pc:spChg chg="add del mod">
          <ac:chgData name="Philippe de Lagrange" userId="db80d968-2652-49da-975f-d6b3aafd9aec" providerId="ADAL" clId="{E83206DB-7D04-4267-A694-9C1E6A0F7FDE}" dt="2022-04-11T13:21:49.947" v="820" actId="478"/>
          <ac:spMkLst>
            <pc:docMk/>
            <pc:sldMk cId="3553307443" sldId="309"/>
            <ac:spMk id="22" creationId="{2F308489-4C60-441A-82DF-22E267AE7BC8}"/>
          </ac:spMkLst>
        </pc:spChg>
        <pc:spChg chg="add del mod">
          <ac:chgData name="Philippe de Lagrange" userId="db80d968-2652-49da-975f-d6b3aafd9aec" providerId="ADAL" clId="{E83206DB-7D04-4267-A694-9C1E6A0F7FDE}" dt="2022-04-11T13:22:12.695" v="826" actId="478"/>
          <ac:spMkLst>
            <pc:docMk/>
            <pc:sldMk cId="3553307443" sldId="309"/>
            <ac:spMk id="23" creationId="{F7BAA012-B7F1-419E-A760-964AD538E4C8}"/>
          </ac:spMkLst>
        </pc:spChg>
        <pc:spChg chg="add mod">
          <ac:chgData name="Philippe de Lagrange" userId="db80d968-2652-49da-975f-d6b3aafd9aec" providerId="ADAL" clId="{E83206DB-7D04-4267-A694-9C1E6A0F7FDE}" dt="2022-04-11T13:43:16.424" v="1228" actId="1038"/>
          <ac:spMkLst>
            <pc:docMk/>
            <pc:sldMk cId="3553307443" sldId="309"/>
            <ac:spMk id="24" creationId="{6006423F-E2A7-4469-AFA0-2B0FEAE016D8}"/>
          </ac:spMkLst>
        </pc:spChg>
        <pc:spChg chg="add mod">
          <ac:chgData name="Philippe de Lagrange" userId="db80d968-2652-49da-975f-d6b3aafd9aec" providerId="ADAL" clId="{E83206DB-7D04-4267-A694-9C1E6A0F7FDE}" dt="2022-04-11T13:43:16.424" v="1228" actId="1038"/>
          <ac:spMkLst>
            <pc:docMk/>
            <pc:sldMk cId="3553307443" sldId="309"/>
            <ac:spMk id="25" creationId="{66C9F3B8-B190-4701-99B3-659E05ACBA4C}"/>
          </ac:spMkLst>
        </pc:spChg>
        <pc:spChg chg="add mod">
          <ac:chgData name="Philippe de Lagrange" userId="db80d968-2652-49da-975f-d6b3aafd9aec" providerId="ADAL" clId="{E83206DB-7D04-4267-A694-9C1E6A0F7FDE}" dt="2022-04-11T13:43:16.424" v="1228" actId="1038"/>
          <ac:spMkLst>
            <pc:docMk/>
            <pc:sldMk cId="3553307443" sldId="309"/>
            <ac:spMk id="26" creationId="{2DCB8F9C-73EE-44CD-83C3-BA32841FCC2C}"/>
          </ac:spMkLst>
        </pc:spChg>
        <pc:spChg chg="add mod">
          <ac:chgData name="Philippe de Lagrange" userId="db80d968-2652-49da-975f-d6b3aafd9aec" providerId="ADAL" clId="{E83206DB-7D04-4267-A694-9C1E6A0F7FDE}" dt="2022-04-11T13:43:16.424" v="1228" actId="1038"/>
          <ac:spMkLst>
            <pc:docMk/>
            <pc:sldMk cId="3553307443" sldId="309"/>
            <ac:spMk id="27" creationId="{97A483C4-1168-4670-A8FD-73A6667947CC}"/>
          </ac:spMkLst>
        </pc:spChg>
        <pc:spChg chg="add mod">
          <ac:chgData name="Philippe de Lagrange" userId="db80d968-2652-49da-975f-d6b3aafd9aec" providerId="ADAL" clId="{E83206DB-7D04-4267-A694-9C1E6A0F7FDE}" dt="2022-04-11T13:44:33.049" v="1232" actId="113"/>
          <ac:spMkLst>
            <pc:docMk/>
            <pc:sldMk cId="3553307443" sldId="309"/>
            <ac:spMk id="28" creationId="{5ED5EA81-CE24-4414-8479-F48315ED1860}"/>
          </ac:spMkLst>
        </pc:spChg>
        <pc:picChg chg="add mod">
          <ac:chgData name="Philippe de Lagrange" userId="db80d968-2652-49da-975f-d6b3aafd9aec" providerId="ADAL" clId="{E83206DB-7D04-4267-A694-9C1E6A0F7FDE}" dt="2022-04-11T13:43:20.777" v="1231" actId="1038"/>
          <ac:picMkLst>
            <pc:docMk/>
            <pc:sldMk cId="3553307443" sldId="309"/>
            <ac:picMk id="9" creationId="{BD00B78E-091C-4E17-B10E-37A3B2C007A8}"/>
          </ac:picMkLst>
        </pc:picChg>
        <pc:picChg chg="add mod">
          <ac:chgData name="Philippe de Lagrange" userId="db80d968-2652-49da-975f-d6b3aafd9aec" providerId="ADAL" clId="{E83206DB-7D04-4267-A694-9C1E6A0F7FDE}" dt="2022-04-11T13:43:20.777" v="1231" actId="1038"/>
          <ac:picMkLst>
            <pc:docMk/>
            <pc:sldMk cId="3553307443" sldId="309"/>
            <ac:picMk id="11" creationId="{4031C45B-846F-4FF1-99F6-0002D495C88B}"/>
          </ac:picMkLst>
        </pc:picChg>
        <pc:picChg chg="add mod">
          <ac:chgData name="Philippe de Lagrange" userId="db80d968-2652-49da-975f-d6b3aafd9aec" providerId="ADAL" clId="{E83206DB-7D04-4267-A694-9C1E6A0F7FDE}" dt="2022-04-11T13:43:20.777" v="1231" actId="1038"/>
          <ac:picMkLst>
            <pc:docMk/>
            <pc:sldMk cId="3553307443" sldId="309"/>
            <ac:picMk id="13" creationId="{3A91B4D3-6E96-4D2E-A9B7-6CAE69C3AB2C}"/>
          </ac:picMkLst>
        </pc:picChg>
        <pc:picChg chg="add mod">
          <ac:chgData name="Philippe de Lagrange" userId="db80d968-2652-49da-975f-d6b3aafd9aec" providerId="ADAL" clId="{E83206DB-7D04-4267-A694-9C1E6A0F7FDE}" dt="2022-04-11T13:43:20.777" v="1231" actId="1038"/>
          <ac:picMkLst>
            <pc:docMk/>
            <pc:sldMk cId="3553307443" sldId="309"/>
            <ac:picMk id="15" creationId="{F2ABD0A8-9077-436E-A9A8-4EDCCE54DED1}"/>
          </ac:picMkLst>
        </pc:picChg>
        <pc:picChg chg="add mod">
          <ac:chgData name="Philippe de Lagrange" userId="db80d968-2652-49da-975f-d6b3aafd9aec" providerId="ADAL" clId="{E83206DB-7D04-4267-A694-9C1E6A0F7FDE}" dt="2022-04-11T13:43:16.424" v="1228" actId="1038"/>
          <ac:picMkLst>
            <pc:docMk/>
            <pc:sldMk cId="3553307443" sldId="309"/>
            <ac:picMk id="21" creationId="{65BDCF47-C36E-420A-9438-8CADE46AF484}"/>
          </ac:picMkLst>
        </pc:picChg>
      </pc:sldChg>
      <pc:sldChg chg="addSp modSp new mod">
        <pc:chgData name="Philippe de Lagrange" userId="db80d968-2652-49da-975f-d6b3aafd9aec" providerId="ADAL" clId="{E83206DB-7D04-4267-A694-9C1E6A0F7FDE}" dt="2022-04-11T23:38:22.537" v="2150" actId="1076"/>
        <pc:sldMkLst>
          <pc:docMk/>
          <pc:sldMk cId="3146164751" sldId="310"/>
        </pc:sldMkLst>
        <pc:spChg chg="mod">
          <ac:chgData name="Philippe de Lagrange" userId="db80d968-2652-49da-975f-d6b3aafd9aec" providerId="ADAL" clId="{E83206DB-7D04-4267-A694-9C1E6A0F7FDE}" dt="2022-04-11T21:47:32.824" v="1882" actId="1076"/>
          <ac:spMkLst>
            <pc:docMk/>
            <pc:sldMk cId="3146164751" sldId="310"/>
            <ac:spMk id="2" creationId="{A5DA2C2D-E293-424E-BC31-D81CCA66BABD}"/>
          </ac:spMkLst>
        </pc:spChg>
        <pc:spChg chg="mod">
          <ac:chgData name="Philippe de Lagrange" userId="db80d968-2652-49da-975f-d6b3aafd9aec" providerId="ADAL" clId="{E83206DB-7D04-4267-A694-9C1E6A0F7FDE}" dt="2022-04-11T14:14:43.350" v="1507" actId="790"/>
          <ac:spMkLst>
            <pc:docMk/>
            <pc:sldMk cId="3146164751" sldId="310"/>
            <ac:spMk id="3" creationId="{5A26540C-7A0D-4433-902A-D3856903F233}"/>
          </ac:spMkLst>
        </pc:spChg>
        <pc:spChg chg="mod">
          <ac:chgData name="Philippe de Lagrange" userId="db80d968-2652-49da-975f-d6b3aafd9aec" providerId="ADAL" clId="{E83206DB-7D04-4267-A694-9C1E6A0F7FDE}" dt="2022-04-11T14:14:43.350" v="1507" actId="790"/>
          <ac:spMkLst>
            <pc:docMk/>
            <pc:sldMk cId="3146164751" sldId="310"/>
            <ac:spMk id="4" creationId="{7C67A5D0-F336-4039-A4EA-497401EDF99E}"/>
          </ac:spMkLst>
        </pc:spChg>
        <pc:spChg chg="mod">
          <ac:chgData name="Philippe de Lagrange" userId="db80d968-2652-49da-975f-d6b3aafd9aec" providerId="ADAL" clId="{E83206DB-7D04-4267-A694-9C1E6A0F7FDE}" dt="2022-04-11T14:14:43.350" v="1507" actId="790"/>
          <ac:spMkLst>
            <pc:docMk/>
            <pc:sldMk cId="3146164751" sldId="310"/>
            <ac:spMk id="5" creationId="{18106DED-61E6-4CE4-B51B-1B48519111C8}"/>
          </ac:spMkLst>
        </pc:spChg>
        <pc:spChg chg="add mod">
          <ac:chgData name="Philippe de Lagrange" userId="db80d968-2652-49da-975f-d6b3aafd9aec" providerId="ADAL" clId="{E83206DB-7D04-4267-A694-9C1E6A0F7FDE}" dt="2022-04-11T21:48:33.970" v="1894" actId="1076"/>
          <ac:spMkLst>
            <pc:docMk/>
            <pc:sldMk cId="3146164751" sldId="310"/>
            <ac:spMk id="14" creationId="{F4F82A85-6F8A-4B46-9BEA-84A27461AF6C}"/>
          </ac:spMkLst>
        </pc:spChg>
        <pc:spChg chg="add mod">
          <ac:chgData name="Philippe de Lagrange" userId="db80d968-2652-49da-975f-d6b3aafd9aec" providerId="ADAL" clId="{E83206DB-7D04-4267-A694-9C1E6A0F7FDE}" dt="2022-04-11T21:48:16.562" v="1889" actId="14100"/>
          <ac:spMkLst>
            <pc:docMk/>
            <pc:sldMk cId="3146164751" sldId="310"/>
            <ac:spMk id="15" creationId="{B7713930-9770-467B-874C-C95B5221D820}"/>
          </ac:spMkLst>
        </pc:spChg>
        <pc:spChg chg="add mod">
          <ac:chgData name="Philippe de Lagrange" userId="db80d968-2652-49da-975f-d6b3aafd9aec" providerId="ADAL" clId="{E83206DB-7D04-4267-A694-9C1E6A0F7FDE}" dt="2022-04-11T21:49:11.161" v="1928" actId="20577"/>
          <ac:spMkLst>
            <pc:docMk/>
            <pc:sldMk cId="3146164751" sldId="310"/>
            <ac:spMk id="16" creationId="{856AB837-C70F-438B-A6CE-496C341F7EF0}"/>
          </ac:spMkLst>
        </pc:spChg>
        <pc:spChg chg="add mod">
          <ac:chgData name="Philippe de Lagrange" userId="db80d968-2652-49da-975f-d6b3aafd9aec" providerId="ADAL" clId="{E83206DB-7D04-4267-A694-9C1E6A0F7FDE}" dt="2022-04-11T21:50:09.497" v="1953" actId="1076"/>
          <ac:spMkLst>
            <pc:docMk/>
            <pc:sldMk cId="3146164751" sldId="310"/>
            <ac:spMk id="17" creationId="{308DAA79-B0A6-4149-A172-52F72E7982E6}"/>
          </ac:spMkLst>
        </pc:spChg>
        <pc:spChg chg="add mod">
          <ac:chgData name="Philippe de Lagrange" userId="db80d968-2652-49da-975f-d6b3aafd9aec" providerId="ADAL" clId="{E83206DB-7D04-4267-A694-9C1E6A0F7FDE}" dt="2022-04-11T23:38:22.537" v="2150" actId="1076"/>
          <ac:spMkLst>
            <pc:docMk/>
            <pc:sldMk cId="3146164751" sldId="310"/>
            <ac:spMk id="18" creationId="{22BFED79-2E27-4DAE-8736-F62A7AD50B69}"/>
          </ac:spMkLst>
        </pc:spChg>
        <pc:picChg chg="add mod">
          <ac:chgData name="Philippe de Lagrange" userId="db80d968-2652-49da-975f-d6b3aafd9aec" providerId="ADAL" clId="{E83206DB-7D04-4267-A694-9C1E6A0F7FDE}" dt="2022-04-11T21:47:45.595" v="1883" actId="1076"/>
          <ac:picMkLst>
            <pc:docMk/>
            <pc:sldMk cId="3146164751" sldId="310"/>
            <ac:picMk id="7" creationId="{6BACF105-A8A0-4051-B339-3B30124768B1}"/>
          </ac:picMkLst>
        </pc:picChg>
        <pc:picChg chg="add mod">
          <ac:chgData name="Philippe de Lagrange" userId="db80d968-2652-49da-975f-d6b3aafd9aec" providerId="ADAL" clId="{E83206DB-7D04-4267-A694-9C1E6A0F7FDE}" dt="2022-04-11T21:47:45.595" v="1883" actId="1076"/>
          <ac:picMkLst>
            <pc:docMk/>
            <pc:sldMk cId="3146164751" sldId="310"/>
            <ac:picMk id="9" creationId="{9C6C41C0-B4C7-49BB-BB29-525DDD03E742}"/>
          </ac:picMkLst>
        </pc:picChg>
        <pc:picChg chg="add mod">
          <ac:chgData name="Philippe de Lagrange" userId="db80d968-2652-49da-975f-d6b3aafd9aec" providerId="ADAL" clId="{E83206DB-7D04-4267-A694-9C1E6A0F7FDE}" dt="2022-04-11T21:47:45.595" v="1883" actId="1076"/>
          <ac:picMkLst>
            <pc:docMk/>
            <pc:sldMk cId="3146164751" sldId="310"/>
            <ac:picMk id="11" creationId="{00BC4916-94B5-4BAC-A303-631136675748}"/>
          </ac:picMkLst>
        </pc:picChg>
        <pc:picChg chg="add mod">
          <ac:chgData name="Philippe de Lagrange" userId="db80d968-2652-49da-975f-d6b3aafd9aec" providerId="ADAL" clId="{E83206DB-7D04-4267-A694-9C1E6A0F7FDE}" dt="2022-04-11T21:47:45.595" v="1883" actId="1076"/>
          <ac:picMkLst>
            <pc:docMk/>
            <pc:sldMk cId="3146164751" sldId="310"/>
            <ac:picMk id="13" creationId="{DC4CC793-D6B0-426B-A57B-A33D36C7533B}"/>
          </ac:picMkLst>
        </pc:picChg>
      </pc:sldChg>
      <pc:sldChg chg="addSp delSp modSp add mod">
        <pc:chgData name="Philippe de Lagrange" userId="db80d968-2652-49da-975f-d6b3aafd9aec" providerId="ADAL" clId="{E83206DB-7D04-4267-A694-9C1E6A0F7FDE}" dt="2022-04-11T23:40:03.568" v="2247" actId="14100"/>
        <pc:sldMkLst>
          <pc:docMk/>
          <pc:sldMk cId="1657117833" sldId="311"/>
        </pc:sldMkLst>
        <pc:spChg chg="mod">
          <ac:chgData name="Philippe de Lagrange" userId="db80d968-2652-49da-975f-d6b3aafd9aec" providerId="ADAL" clId="{E83206DB-7D04-4267-A694-9C1E6A0F7FDE}" dt="2022-04-11T23:28:47.702" v="2089" actId="1076"/>
          <ac:spMkLst>
            <pc:docMk/>
            <pc:sldMk cId="1657117833" sldId="311"/>
            <ac:spMk id="2" creationId="{A5DA2C2D-E293-424E-BC31-D81CCA66BABD}"/>
          </ac:spMkLst>
        </pc:spChg>
        <pc:spChg chg="add mod">
          <ac:chgData name="Philippe de Lagrange" userId="db80d968-2652-49da-975f-d6b3aafd9aec" providerId="ADAL" clId="{E83206DB-7D04-4267-A694-9C1E6A0F7FDE}" dt="2022-04-11T23:30:02.513" v="2111" actId="1076"/>
          <ac:spMkLst>
            <pc:docMk/>
            <pc:sldMk cId="1657117833" sldId="311"/>
            <ac:spMk id="26" creationId="{6944F5EF-829F-40E4-99C2-3046D6816E5C}"/>
          </ac:spMkLst>
        </pc:spChg>
        <pc:spChg chg="add mod">
          <ac:chgData name="Philippe de Lagrange" userId="db80d968-2652-49da-975f-d6b3aafd9aec" providerId="ADAL" clId="{E83206DB-7D04-4267-A694-9C1E6A0F7FDE}" dt="2022-04-11T23:31:38.840" v="2141" actId="1076"/>
          <ac:spMkLst>
            <pc:docMk/>
            <pc:sldMk cId="1657117833" sldId="311"/>
            <ac:spMk id="27" creationId="{5BE9730B-7DA9-480D-A251-79257C887D9A}"/>
          </ac:spMkLst>
        </pc:spChg>
        <pc:spChg chg="add mod">
          <ac:chgData name="Philippe de Lagrange" userId="db80d968-2652-49da-975f-d6b3aafd9aec" providerId="ADAL" clId="{E83206DB-7D04-4267-A694-9C1E6A0F7FDE}" dt="2022-04-11T23:31:43.631" v="2142" actId="1076"/>
          <ac:spMkLst>
            <pc:docMk/>
            <pc:sldMk cId="1657117833" sldId="311"/>
            <ac:spMk id="28" creationId="{9E6764E3-0CA5-4E58-94A4-E1B638BE0D79}"/>
          </ac:spMkLst>
        </pc:spChg>
        <pc:spChg chg="add mod">
          <ac:chgData name="Philippe de Lagrange" userId="db80d968-2652-49da-975f-d6b3aafd9aec" providerId="ADAL" clId="{E83206DB-7D04-4267-A694-9C1E6A0F7FDE}" dt="2022-04-11T23:30:36.224" v="2129" actId="14100"/>
          <ac:spMkLst>
            <pc:docMk/>
            <pc:sldMk cId="1657117833" sldId="311"/>
            <ac:spMk id="29" creationId="{D0B85F0A-CB3B-49FB-A0A4-0D4065231A7D}"/>
          </ac:spMkLst>
        </pc:spChg>
        <pc:spChg chg="add mod">
          <ac:chgData name="Philippe de Lagrange" userId="db80d968-2652-49da-975f-d6b3aafd9aec" providerId="ADAL" clId="{E83206DB-7D04-4267-A694-9C1E6A0F7FDE}" dt="2022-04-11T23:30:47.874" v="2135" actId="122"/>
          <ac:spMkLst>
            <pc:docMk/>
            <pc:sldMk cId="1657117833" sldId="311"/>
            <ac:spMk id="30" creationId="{3A52823E-D781-4533-B089-68C5B51F72BB}"/>
          </ac:spMkLst>
        </pc:spChg>
        <pc:spChg chg="add mod">
          <ac:chgData name="Philippe de Lagrange" userId="db80d968-2652-49da-975f-d6b3aafd9aec" providerId="ADAL" clId="{E83206DB-7D04-4267-A694-9C1E6A0F7FDE}" dt="2022-04-11T23:30:59.440" v="2139" actId="20577"/>
          <ac:spMkLst>
            <pc:docMk/>
            <pc:sldMk cId="1657117833" sldId="311"/>
            <ac:spMk id="31" creationId="{E7EDEB68-CC5C-4596-AC70-AE1F150800E8}"/>
          </ac:spMkLst>
        </pc:spChg>
        <pc:spChg chg="add mod">
          <ac:chgData name="Philippe de Lagrange" userId="db80d968-2652-49da-975f-d6b3aafd9aec" providerId="ADAL" clId="{E83206DB-7D04-4267-A694-9C1E6A0F7FDE}" dt="2022-04-11T23:40:03.568" v="2247" actId="14100"/>
          <ac:spMkLst>
            <pc:docMk/>
            <pc:sldMk cId="1657117833" sldId="311"/>
            <ac:spMk id="32" creationId="{2470DFCE-9F07-493A-865F-3A6AEA4043F8}"/>
          </ac:spMkLst>
        </pc:spChg>
        <pc:picChg chg="add del mod">
          <ac:chgData name="Philippe de Lagrange" userId="db80d968-2652-49da-975f-d6b3aafd9aec" providerId="ADAL" clId="{E83206DB-7D04-4267-A694-9C1E6A0F7FDE}" dt="2022-04-11T23:24:42.533" v="2045" actId="478"/>
          <ac:picMkLst>
            <pc:docMk/>
            <pc:sldMk cId="1657117833" sldId="311"/>
            <ac:picMk id="7" creationId="{A3E0A120-3708-48B7-BD9D-E8B5569031FB}"/>
          </ac:picMkLst>
        </pc:picChg>
        <pc:picChg chg="add del mod">
          <ac:chgData name="Philippe de Lagrange" userId="db80d968-2652-49da-975f-d6b3aafd9aec" providerId="ADAL" clId="{E83206DB-7D04-4267-A694-9C1E6A0F7FDE}" dt="2022-04-11T22:34:53.416" v="2038" actId="478"/>
          <ac:picMkLst>
            <pc:docMk/>
            <pc:sldMk cId="1657117833" sldId="311"/>
            <ac:picMk id="9" creationId="{4C3513E7-9FA4-44D1-93CD-FA79A4A1C749}"/>
          </ac:picMkLst>
        </pc:picChg>
        <pc:picChg chg="add del mod">
          <ac:chgData name="Philippe de Lagrange" userId="db80d968-2652-49da-975f-d6b3aafd9aec" providerId="ADAL" clId="{E83206DB-7D04-4267-A694-9C1E6A0F7FDE}" dt="2022-04-11T23:24:44.544" v="2046" actId="478"/>
          <ac:picMkLst>
            <pc:docMk/>
            <pc:sldMk cId="1657117833" sldId="311"/>
            <ac:picMk id="11" creationId="{EB1603CE-58B8-492C-BC6F-1CC71D6B1543}"/>
          </ac:picMkLst>
        </pc:picChg>
        <pc:picChg chg="add mod">
          <ac:chgData name="Philippe de Lagrange" userId="db80d968-2652-49da-975f-d6b3aafd9aec" providerId="ADAL" clId="{E83206DB-7D04-4267-A694-9C1E6A0F7FDE}" dt="2022-04-11T23:30:02.513" v="2111" actId="1076"/>
          <ac:picMkLst>
            <pc:docMk/>
            <pc:sldMk cId="1657117833" sldId="311"/>
            <ac:picMk id="13" creationId="{7F936F62-96DA-49A9-9EE9-5D571F96439C}"/>
          </ac:picMkLst>
        </pc:picChg>
        <pc:picChg chg="add mod">
          <ac:chgData name="Philippe de Lagrange" userId="db80d968-2652-49da-975f-d6b3aafd9aec" providerId="ADAL" clId="{E83206DB-7D04-4267-A694-9C1E6A0F7FDE}" dt="2022-04-11T23:29:57.599" v="2110" actId="1076"/>
          <ac:picMkLst>
            <pc:docMk/>
            <pc:sldMk cId="1657117833" sldId="311"/>
            <ac:picMk id="15" creationId="{C81F9C76-B41B-42AB-8607-F8C0511C16B6}"/>
          </ac:picMkLst>
        </pc:picChg>
        <pc:picChg chg="add mod">
          <ac:chgData name="Philippe de Lagrange" userId="db80d968-2652-49da-975f-d6b3aafd9aec" providerId="ADAL" clId="{E83206DB-7D04-4267-A694-9C1E6A0F7FDE}" dt="2022-04-11T23:29:57.599" v="2110" actId="1076"/>
          <ac:picMkLst>
            <pc:docMk/>
            <pc:sldMk cId="1657117833" sldId="311"/>
            <ac:picMk id="17" creationId="{23D31168-61A9-408F-B009-EB3C385337E7}"/>
          </ac:picMkLst>
        </pc:picChg>
        <pc:picChg chg="add mod">
          <ac:chgData name="Philippe de Lagrange" userId="db80d968-2652-49da-975f-d6b3aafd9aec" providerId="ADAL" clId="{E83206DB-7D04-4267-A694-9C1E6A0F7FDE}" dt="2022-04-11T23:29:57.599" v="2110" actId="1076"/>
          <ac:picMkLst>
            <pc:docMk/>
            <pc:sldMk cId="1657117833" sldId="311"/>
            <ac:picMk id="19" creationId="{AFA2C248-663D-47ED-90AE-B157503DCA87}"/>
          </ac:picMkLst>
        </pc:picChg>
        <pc:picChg chg="add mod">
          <ac:chgData name="Philippe de Lagrange" userId="db80d968-2652-49da-975f-d6b3aafd9aec" providerId="ADAL" clId="{E83206DB-7D04-4267-A694-9C1E6A0F7FDE}" dt="2022-04-11T23:29:57.599" v="2110" actId="1076"/>
          <ac:picMkLst>
            <pc:docMk/>
            <pc:sldMk cId="1657117833" sldId="311"/>
            <ac:picMk id="21" creationId="{9A7B5A44-822E-4F47-BD6D-A5D06D738D50}"/>
          </ac:picMkLst>
        </pc:picChg>
        <pc:picChg chg="add mod">
          <ac:chgData name="Philippe de Lagrange" userId="db80d968-2652-49da-975f-d6b3aafd9aec" providerId="ADAL" clId="{E83206DB-7D04-4267-A694-9C1E6A0F7FDE}" dt="2022-04-11T23:29:57.599" v="2110" actId="1076"/>
          <ac:picMkLst>
            <pc:docMk/>
            <pc:sldMk cId="1657117833" sldId="311"/>
            <ac:picMk id="23" creationId="{D36BD211-0985-430E-AB2D-B6CE6E1D1D4C}"/>
          </ac:picMkLst>
        </pc:picChg>
        <pc:picChg chg="add mod">
          <ac:chgData name="Philippe de Lagrange" userId="db80d968-2652-49da-975f-d6b3aafd9aec" providerId="ADAL" clId="{E83206DB-7D04-4267-A694-9C1E6A0F7FDE}" dt="2022-04-11T23:29:57.599" v="2110" actId="1076"/>
          <ac:picMkLst>
            <pc:docMk/>
            <pc:sldMk cId="1657117833" sldId="311"/>
            <ac:picMk id="25" creationId="{E20AF9AB-DBD7-4C59-8277-8C7852F9E67E}"/>
          </ac:picMkLst>
        </pc:picChg>
      </pc:sldChg>
    </pc:docChg>
  </pc:docChgLst>
  <pc:docChgLst>
    <pc:chgData name="Philippe de Lagrange" userId="db80d968-2652-49da-975f-d6b3aafd9aec" providerId="ADAL" clId="{8E8DA811-39F2-49DC-B753-402728E271E0}"/>
    <pc:docChg chg="undo custSel addSld delSld modSld sldOrd">
      <pc:chgData name="Philippe de Lagrange" userId="db80d968-2652-49da-975f-d6b3aafd9aec" providerId="ADAL" clId="{8E8DA811-39F2-49DC-B753-402728E271E0}" dt="2022-04-21T16:37:29.553" v="2653" actId="1076"/>
      <pc:docMkLst>
        <pc:docMk/>
      </pc:docMkLst>
      <pc:sldChg chg="modSp mod">
        <pc:chgData name="Philippe de Lagrange" userId="db80d968-2652-49da-975f-d6b3aafd9aec" providerId="ADAL" clId="{8E8DA811-39F2-49DC-B753-402728E271E0}" dt="2022-04-20T20:50:40.047" v="89" actId="20577"/>
        <pc:sldMkLst>
          <pc:docMk/>
          <pc:sldMk cId="3428629291" sldId="278"/>
        </pc:sldMkLst>
        <pc:spChg chg="mod">
          <ac:chgData name="Philippe de Lagrange" userId="db80d968-2652-49da-975f-d6b3aafd9aec" providerId="ADAL" clId="{8E8DA811-39F2-49DC-B753-402728E271E0}" dt="2022-04-20T20:49:53.603" v="35" actId="27636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Philippe de Lagrange" userId="db80d968-2652-49da-975f-d6b3aafd9aec" providerId="ADAL" clId="{8E8DA811-39F2-49DC-B753-402728E271E0}" dt="2022-04-20T20:50:40.047" v="89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 ord">
        <pc:chgData name="Philippe de Lagrange" userId="db80d968-2652-49da-975f-d6b3aafd9aec" providerId="ADAL" clId="{8E8DA811-39F2-49DC-B753-402728E271E0}" dt="2022-04-21T15:17:46.965" v="1963" actId="20577"/>
        <pc:sldMkLst>
          <pc:docMk/>
          <pc:sldMk cId="3344502103" sldId="296"/>
        </pc:sldMkLst>
        <pc:spChg chg="mod">
          <ac:chgData name="Philippe de Lagrange" userId="db80d968-2652-49da-975f-d6b3aafd9aec" providerId="ADAL" clId="{8E8DA811-39F2-49DC-B753-402728E271E0}" dt="2022-04-21T15:17:46.965" v="1963" actId="20577"/>
          <ac:spMkLst>
            <pc:docMk/>
            <pc:sldMk cId="3344502103" sldId="296"/>
            <ac:spMk id="7" creationId="{E501DB89-C9BD-4E97-821E-7D8744D93E05}"/>
          </ac:spMkLst>
        </pc:spChg>
        <pc:spChg chg="mod">
          <ac:chgData name="Philippe de Lagrange" userId="db80d968-2652-49da-975f-d6b3aafd9aec" providerId="ADAL" clId="{8E8DA811-39F2-49DC-B753-402728E271E0}" dt="2022-04-21T15:16:54.737" v="1938" actId="20577"/>
          <ac:spMkLst>
            <pc:docMk/>
            <pc:sldMk cId="3344502103" sldId="296"/>
            <ac:spMk id="9" creationId="{B0AB0749-6DEA-4654-841D-5B77434C936B}"/>
          </ac:spMkLst>
        </pc:spChg>
      </pc:sldChg>
      <pc:sldChg chg="modSp mod ord">
        <pc:chgData name="Philippe de Lagrange" userId="db80d968-2652-49da-975f-d6b3aafd9aec" providerId="ADAL" clId="{8E8DA811-39F2-49DC-B753-402728E271E0}" dt="2022-04-21T15:19:52.843" v="2074" actId="20577"/>
        <pc:sldMkLst>
          <pc:docMk/>
          <pc:sldMk cId="1565146330" sldId="297"/>
        </pc:sldMkLst>
        <pc:spChg chg="mod">
          <ac:chgData name="Philippe de Lagrange" userId="db80d968-2652-49da-975f-d6b3aafd9aec" providerId="ADAL" clId="{8E8DA811-39F2-49DC-B753-402728E271E0}" dt="2022-04-21T15:18:13.634" v="1973" actId="20577"/>
          <ac:spMkLst>
            <pc:docMk/>
            <pc:sldMk cId="1565146330" sldId="297"/>
            <ac:spMk id="7" creationId="{6CD1659D-DB39-4BAE-826E-927CA25E3079}"/>
          </ac:spMkLst>
        </pc:spChg>
        <pc:spChg chg="mod">
          <ac:chgData name="Philippe de Lagrange" userId="db80d968-2652-49da-975f-d6b3aafd9aec" providerId="ADAL" clId="{8E8DA811-39F2-49DC-B753-402728E271E0}" dt="2022-04-21T15:19:52.843" v="2074" actId="20577"/>
          <ac:spMkLst>
            <pc:docMk/>
            <pc:sldMk cId="1565146330" sldId="297"/>
            <ac:spMk id="9" creationId="{A026D4D6-FE1D-4F6B-AAEB-6030A5A812AF}"/>
          </ac:spMkLst>
        </pc:spChg>
      </pc:sldChg>
      <pc:sldChg chg="del ord">
        <pc:chgData name="Philippe de Lagrange" userId="db80d968-2652-49da-975f-d6b3aafd9aec" providerId="ADAL" clId="{8E8DA811-39F2-49DC-B753-402728E271E0}" dt="2022-04-21T15:20:44.963" v="2075" actId="47"/>
        <pc:sldMkLst>
          <pc:docMk/>
          <pc:sldMk cId="805737659" sldId="302"/>
        </pc:sldMkLst>
      </pc:sldChg>
      <pc:sldChg chg="modSp mod ord">
        <pc:chgData name="Philippe de Lagrange" userId="db80d968-2652-49da-975f-d6b3aafd9aec" providerId="ADAL" clId="{8E8DA811-39F2-49DC-B753-402728E271E0}" dt="2022-04-21T15:56:08.193" v="2267" actId="27636"/>
        <pc:sldMkLst>
          <pc:docMk/>
          <pc:sldMk cId="966087612" sldId="303"/>
        </pc:sldMkLst>
        <pc:spChg chg="mod">
          <ac:chgData name="Philippe de Lagrange" userId="db80d968-2652-49da-975f-d6b3aafd9aec" providerId="ADAL" clId="{8E8DA811-39F2-49DC-B753-402728E271E0}" dt="2022-04-21T15:07:51.900" v="1605" actId="6549"/>
          <ac:spMkLst>
            <pc:docMk/>
            <pc:sldMk cId="966087612" sldId="303"/>
            <ac:spMk id="2" creationId="{EC4F79B2-12D0-4610-BA32-A6A44547F124}"/>
          </ac:spMkLst>
        </pc:spChg>
        <pc:spChg chg="mod">
          <ac:chgData name="Philippe de Lagrange" userId="db80d968-2652-49da-975f-d6b3aafd9aec" providerId="ADAL" clId="{8E8DA811-39F2-49DC-B753-402728E271E0}" dt="2022-04-21T15:56:08.193" v="2267" actId="27636"/>
          <ac:spMkLst>
            <pc:docMk/>
            <pc:sldMk cId="966087612" sldId="303"/>
            <ac:spMk id="6" creationId="{0EF3D8FF-28D4-44F9-A053-50057B93211D}"/>
          </ac:spMkLst>
        </pc:spChg>
      </pc:sldChg>
      <pc:sldChg chg="modSp mod ord">
        <pc:chgData name="Philippe de Lagrange" userId="db80d968-2652-49da-975f-d6b3aafd9aec" providerId="ADAL" clId="{8E8DA811-39F2-49DC-B753-402728E271E0}" dt="2022-04-21T16:19:23.896" v="2555" actId="6549"/>
        <pc:sldMkLst>
          <pc:docMk/>
          <pc:sldMk cId="848139525" sldId="304"/>
        </pc:sldMkLst>
        <pc:spChg chg="mod">
          <ac:chgData name="Philippe de Lagrange" userId="db80d968-2652-49da-975f-d6b3aafd9aec" providerId="ADAL" clId="{8E8DA811-39F2-49DC-B753-402728E271E0}" dt="2022-04-21T15:13:21.414" v="1807" actId="20577"/>
          <ac:spMkLst>
            <pc:docMk/>
            <pc:sldMk cId="848139525" sldId="304"/>
            <ac:spMk id="2" creationId="{D078CB89-683B-4752-8433-80381E034DC0}"/>
          </ac:spMkLst>
        </pc:spChg>
        <pc:spChg chg="mod">
          <ac:chgData name="Philippe de Lagrange" userId="db80d968-2652-49da-975f-d6b3aafd9aec" providerId="ADAL" clId="{8E8DA811-39F2-49DC-B753-402728E271E0}" dt="2022-04-21T16:19:23.896" v="2555" actId="6549"/>
          <ac:spMkLst>
            <pc:docMk/>
            <pc:sldMk cId="848139525" sldId="304"/>
            <ac:spMk id="6" creationId="{64E8BF0F-1229-419F-BADD-888C42C6D7CC}"/>
          </ac:spMkLst>
        </pc:spChg>
      </pc:sldChg>
      <pc:sldChg chg="modSp mod ord">
        <pc:chgData name="Philippe de Lagrange" userId="db80d968-2652-49da-975f-d6b3aafd9aec" providerId="ADAL" clId="{8E8DA811-39F2-49DC-B753-402728E271E0}" dt="2022-04-21T16:26:26.440" v="2607" actId="20577"/>
        <pc:sldMkLst>
          <pc:docMk/>
          <pc:sldMk cId="2405001117" sldId="305"/>
        </pc:sldMkLst>
        <pc:spChg chg="mod">
          <ac:chgData name="Philippe de Lagrange" userId="db80d968-2652-49da-975f-d6b3aafd9aec" providerId="ADAL" clId="{8E8DA811-39F2-49DC-B753-402728E271E0}" dt="2022-04-21T15:15:10.900" v="1844" actId="20577"/>
          <ac:spMkLst>
            <pc:docMk/>
            <pc:sldMk cId="2405001117" sldId="305"/>
            <ac:spMk id="7" creationId="{0A8B811C-B923-4817-9717-AD0DD04D2BD5}"/>
          </ac:spMkLst>
        </pc:spChg>
        <pc:spChg chg="mod">
          <ac:chgData name="Philippe de Lagrange" userId="db80d968-2652-49da-975f-d6b3aafd9aec" providerId="ADAL" clId="{8E8DA811-39F2-49DC-B753-402728E271E0}" dt="2022-04-21T16:26:26.440" v="2607" actId="20577"/>
          <ac:spMkLst>
            <pc:docMk/>
            <pc:sldMk cId="2405001117" sldId="305"/>
            <ac:spMk id="8" creationId="{8E37C26A-48FF-42B7-B37B-4F53C618C855}"/>
          </ac:spMkLst>
        </pc:spChg>
      </pc:sldChg>
      <pc:sldChg chg="modSp mod ord">
        <pc:chgData name="Philippe de Lagrange" userId="db80d968-2652-49da-975f-d6b3aafd9aec" providerId="ADAL" clId="{8E8DA811-39F2-49DC-B753-402728E271E0}" dt="2022-04-21T16:29:59.476" v="2631" actId="20577"/>
        <pc:sldMkLst>
          <pc:docMk/>
          <pc:sldMk cId="3917931631" sldId="306"/>
        </pc:sldMkLst>
        <pc:spChg chg="mod">
          <ac:chgData name="Philippe de Lagrange" userId="db80d968-2652-49da-975f-d6b3aafd9aec" providerId="ADAL" clId="{8E8DA811-39F2-49DC-B753-402728E271E0}" dt="2022-04-21T15:15:42.670" v="1867" actId="20577"/>
          <ac:spMkLst>
            <pc:docMk/>
            <pc:sldMk cId="3917931631" sldId="306"/>
            <ac:spMk id="2" creationId="{548E1519-7588-4DEE-8308-2371D4EEC0D0}"/>
          </ac:spMkLst>
        </pc:spChg>
        <pc:spChg chg="mod">
          <ac:chgData name="Philippe de Lagrange" userId="db80d968-2652-49da-975f-d6b3aafd9aec" providerId="ADAL" clId="{8E8DA811-39F2-49DC-B753-402728E271E0}" dt="2022-04-21T16:29:59.476" v="2631" actId="20577"/>
          <ac:spMkLst>
            <pc:docMk/>
            <pc:sldMk cId="3917931631" sldId="306"/>
            <ac:spMk id="6" creationId="{032DB34A-4D70-4A8B-B79A-CF5B7DF0A78D}"/>
          </ac:spMkLst>
        </pc:spChg>
      </pc:sldChg>
      <pc:sldChg chg="modSp mod">
        <pc:chgData name="Philippe de Lagrange" userId="db80d968-2652-49da-975f-d6b3aafd9aec" providerId="ADAL" clId="{8E8DA811-39F2-49DC-B753-402728E271E0}" dt="2022-04-21T15:05:58.080" v="1581" actId="20577"/>
        <pc:sldMkLst>
          <pc:docMk/>
          <pc:sldMk cId="2575596820" sldId="307"/>
        </pc:sldMkLst>
        <pc:graphicFrameChg chg="modGraphic">
          <ac:chgData name="Philippe de Lagrange" userId="db80d968-2652-49da-975f-d6b3aafd9aec" providerId="ADAL" clId="{8E8DA811-39F2-49DC-B753-402728E271E0}" dt="2022-04-21T15:05:58.080" v="1581" actId="20577"/>
          <ac:graphicFrameMkLst>
            <pc:docMk/>
            <pc:sldMk cId="2575596820" sldId="307"/>
            <ac:graphicFrameMk id="7" creationId="{CEA2BB81-D3F3-4458-B0F0-E6F4DBDF4616}"/>
          </ac:graphicFrameMkLst>
        </pc:graphicFrameChg>
      </pc:sldChg>
      <pc:sldChg chg="modSp mod">
        <pc:chgData name="Philippe de Lagrange" userId="db80d968-2652-49da-975f-d6b3aafd9aec" providerId="ADAL" clId="{8E8DA811-39F2-49DC-B753-402728E271E0}" dt="2022-04-21T16:22:37.993" v="2565" actId="20577"/>
        <pc:sldMkLst>
          <pc:docMk/>
          <pc:sldMk cId="1687198732" sldId="308"/>
        </pc:sldMkLst>
        <pc:spChg chg="mod">
          <ac:chgData name="Philippe de Lagrange" userId="db80d968-2652-49da-975f-d6b3aafd9aec" providerId="ADAL" clId="{8E8DA811-39F2-49DC-B753-402728E271E0}" dt="2022-04-21T16:22:37.993" v="2565" actId="20577"/>
          <ac:spMkLst>
            <pc:docMk/>
            <pc:sldMk cId="1687198732" sldId="308"/>
            <ac:spMk id="2" creationId="{DE03B4B3-4AF5-464C-8B91-7AB0E339AB73}"/>
          </ac:spMkLst>
        </pc:spChg>
        <pc:spChg chg="mod">
          <ac:chgData name="Philippe de Lagrange" userId="db80d968-2652-49da-975f-d6b3aafd9aec" providerId="ADAL" clId="{8E8DA811-39F2-49DC-B753-402728E271E0}" dt="2022-04-21T15:06:13.036" v="1587" actId="20577"/>
          <ac:spMkLst>
            <pc:docMk/>
            <pc:sldMk cId="1687198732" sldId="308"/>
            <ac:spMk id="11" creationId="{5609F0C0-0233-418F-AEB3-ECBFEF84C370}"/>
          </ac:spMkLst>
        </pc:spChg>
        <pc:spChg chg="mod">
          <ac:chgData name="Philippe de Lagrange" userId="db80d968-2652-49da-975f-d6b3aafd9aec" providerId="ADAL" clId="{8E8DA811-39F2-49DC-B753-402728E271E0}" dt="2022-04-21T15:06:21.701" v="1599" actId="6549"/>
          <ac:spMkLst>
            <pc:docMk/>
            <pc:sldMk cId="1687198732" sldId="308"/>
            <ac:spMk id="13" creationId="{776E8449-F87C-4B80-82D1-C36542921188}"/>
          </ac:spMkLst>
        </pc:spChg>
      </pc:sldChg>
      <pc:sldChg chg="modSp mod ord">
        <pc:chgData name="Philippe de Lagrange" userId="db80d968-2652-49da-975f-d6b3aafd9aec" providerId="ADAL" clId="{8E8DA811-39F2-49DC-B753-402728E271E0}" dt="2022-04-21T16:37:29.553" v="2653" actId="1076"/>
        <pc:sldMkLst>
          <pc:docMk/>
          <pc:sldMk cId="3553307443" sldId="309"/>
        </pc:sldMkLst>
        <pc:picChg chg="mod">
          <ac:chgData name="Philippe de Lagrange" userId="db80d968-2652-49da-975f-d6b3aafd9aec" providerId="ADAL" clId="{8E8DA811-39F2-49DC-B753-402728E271E0}" dt="2022-04-21T16:37:29.553" v="2653" actId="1076"/>
          <ac:picMkLst>
            <pc:docMk/>
            <pc:sldMk cId="3553307443" sldId="309"/>
            <ac:picMk id="21" creationId="{65BDCF47-C36E-420A-9438-8CADE46AF484}"/>
          </ac:picMkLst>
        </pc:picChg>
      </pc:sldChg>
      <pc:sldChg chg="del ord">
        <pc:chgData name="Philippe de Lagrange" userId="db80d968-2652-49da-975f-d6b3aafd9aec" providerId="ADAL" clId="{8E8DA811-39F2-49DC-B753-402728E271E0}" dt="2022-04-20T21:28:54.344" v="1331" actId="47"/>
        <pc:sldMkLst>
          <pc:docMk/>
          <pc:sldMk cId="3146164751" sldId="310"/>
        </pc:sldMkLst>
      </pc:sldChg>
      <pc:sldChg chg="del ord">
        <pc:chgData name="Philippe de Lagrange" userId="db80d968-2652-49da-975f-d6b3aafd9aec" providerId="ADAL" clId="{8E8DA811-39F2-49DC-B753-402728E271E0}" dt="2022-04-21T14:53:34.298" v="1544" actId="47"/>
        <pc:sldMkLst>
          <pc:docMk/>
          <pc:sldMk cId="1657117833" sldId="311"/>
        </pc:sldMkLst>
      </pc:sldChg>
      <pc:sldChg chg="modSp new mod chgLayout">
        <pc:chgData name="Philippe de Lagrange" userId="db80d968-2652-49da-975f-d6b3aafd9aec" providerId="ADAL" clId="{8E8DA811-39F2-49DC-B753-402728E271E0}" dt="2022-04-21T16:34:56.889" v="2651" actId="27636"/>
        <pc:sldMkLst>
          <pc:docMk/>
          <pc:sldMk cId="855334828" sldId="312"/>
        </pc:sldMkLst>
        <pc:spChg chg="mod ord">
          <ac:chgData name="Philippe de Lagrange" userId="db80d968-2652-49da-975f-d6b3aafd9aec" providerId="ADAL" clId="{8E8DA811-39F2-49DC-B753-402728E271E0}" dt="2022-04-20T21:20:41.590" v="1289" actId="790"/>
          <ac:spMkLst>
            <pc:docMk/>
            <pc:sldMk cId="855334828" sldId="312"/>
            <ac:spMk id="2" creationId="{22A4623A-4F06-4107-9FF7-8CC88BB9016D}"/>
          </ac:spMkLst>
        </pc:spChg>
        <pc:spChg chg="mod ord">
          <ac:chgData name="Philippe de Lagrange" userId="db80d968-2652-49da-975f-d6b3aafd9aec" providerId="ADAL" clId="{8E8DA811-39F2-49DC-B753-402728E271E0}" dt="2022-04-20T20:58:43.033" v="543" actId="700"/>
          <ac:spMkLst>
            <pc:docMk/>
            <pc:sldMk cId="855334828" sldId="312"/>
            <ac:spMk id="3" creationId="{1735D1B7-68FC-47BB-A9C1-F984771D8865}"/>
          </ac:spMkLst>
        </pc:spChg>
        <pc:spChg chg="mod ord">
          <ac:chgData name="Philippe de Lagrange" userId="db80d968-2652-49da-975f-d6b3aafd9aec" providerId="ADAL" clId="{8E8DA811-39F2-49DC-B753-402728E271E0}" dt="2022-04-20T20:58:43.033" v="543" actId="700"/>
          <ac:spMkLst>
            <pc:docMk/>
            <pc:sldMk cId="855334828" sldId="312"/>
            <ac:spMk id="4" creationId="{B80824F4-BA8A-408A-9260-9DFA16D64BEC}"/>
          </ac:spMkLst>
        </pc:spChg>
        <pc:spChg chg="mod ord">
          <ac:chgData name="Philippe de Lagrange" userId="db80d968-2652-49da-975f-d6b3aafd9aec" providerId="ADAL" clId="{8E8DA811-39F2-49DC-B753-402728E271E0}" dt="2022-04-20T20:58:43.033" v="543" actId="700"/>
          <ac:spMkLst>
            <pc:docMk/>
            <pc:sldMk cId="855334828" sldId="312"/>
            <ac:spMk id="5" creationId="{0CD482BB-1E18-472F-BF2A-183A557271CE}"/>
          </ac:spMkLst>
        </pc:spChg>
        <pc:spChg chg="mod ord">
          <ac:chgData name="Philippe de Lagrange" userId="db80d968-2652-49da-975f-d6b3aafd9aec" providerId="ADAL" clId="{8E8DA811-39F2-49DC-B753-402728E271E0}" dt="2022-04-21T16:34:56.889" v="2651" actId="27636"/>
          <ac:spMkLst>
            <pc:docMk/>
            <pc:sldMk cId="855334828" sldId="312"/>
            <ac:spMk id="6" creationId="{10B95DBA-8FAD-4F2B-83CE-ABA3C2C94C4D}"/>
          </ac:spMkLst>
        </pc:spChg>
      </pc:sldChg>
      <pc:sldChg chg="modSp new mod">
        <pc:chgData name="Philippe de Lagrange" userId="db80d968-2652-49da-975f-d6b3aafd9aec" providerId="ADAL" clId="{8E8DA811-39F2-49DC-B753-402728E271E0}" dt="2022-04-21T16:32:14.587" v="2641" actId="6549"/>
        <pc:sldMkLst>
          <pc:docMk/>
          <pc:sldMk cId="2759710646" sldId="313"/>
        </pc:sldMkLst>
        <pc:spChg chg="mod">
          <ac:chgData name="Philippe de Lagrange" userId="db80d968-2652-49da-975f-d6b3aafd9aec" providerId="ADAL" clId="{8E8DA811-39F2-49DC-B753-402728E271E0}" dt="2022-04-20T21:20:33.308" v="1288" actId="790"/>
          <ac:spMkLst>
            <pc:docMk/>
            <pc:sldMk cId="2759710646" sldId="313"/>
            <ac:spMk id="2" creationId="{B72336D4-E0D4-462E-8FCA-67510777EE5B}"/>
          </ac:spMkLst>
        </pc:spChg>
        <pc:spChg chg="mod">
          <ac:chgData name="Philippe de Lagrange" userId="db80d968-2652-49da-975f-d6b3aafd9aec" providerId="ADAL" clId="{8E8DA811-39F2-49DC-B753-402728E271E0}" dt="2022-04-21T16:32:14.587" v="2641" actId="6549"/>
          <ac:spMkLst>
            <pc:docMk/>
            <pc:sldMk cId="2759710646" sldId="313"/>
            <ac:spMk id="6" creationId="{11432501-D20B-482F-825A-DBF05C099D87}"/>
          </ac:spMkLst>
        </pc:spChg>
      </pc:sldChg>
      <pc:sldChg chg="addSp delSp modSp add mod modClrScheme chgLayout">
        <pc:chgData name="Philippe de Lagrange" userId="db80d968-2652-49da-975f-d6b3aafd9aec" providerId="ADAL" clId="{8E8DA811-39F2-49DC-B753-402728E271E0}" dt="2022-04-21T14:50:21.236" v="1484" actId="165"/>
        <pc:sldMkLst>
          <pc:docMk/>
          <pc:sldMk cId="3452551870" sldId="314"/>
        </pc:sldMkLst>
        <pc:spChg chg="mod ord">
          <ac:chgData name="Philippe de Lagrange" userId="db80d968-2652-49da-975f-d6b3aafd9aec" providerId="ADAL" clId="{8E8DA811-39F2-49DC-B753-402728E271E0}" dt="2022-04-20T21:20:22.035" v="1287" actId="790"/>
          <ac:spMkLst>
            <pc:docMk/>
            <pc:sldMk cId="3452551870" sldId="314"/>
            <ac:spMk id="2" creationId="{B72336D4-E0D4-462E-8FCA-67510777EE5B}"/>
          </ac:spMkLst>
        </pc:spChg>
        <pc:spChg chg="mod ord">
          <ac:chgData name="Philippe de Lagrange" userId="db80d968-2652-49da-975f-d6b3aafd9aec" providerId="ADAL" clId="{8E8DA811-39F2-49DC-B753-402728E271E0}" dt="2022-04-20T21:06:55.134" v="878" actId="700"/>
          <ac:spMkLst>
            <pc:docMk/>
            <pc:sldMk cId="3452551870" sldId="314"/>
            <ac:spMk id="3" creationId="{907672D1-40D1-4C4F-B4F0-566946D64B45}"/>
          </ac:spMkLst>
        </pc:spChg>
        <pc:spChg chg="mod ord">
          <ac:chgData name="Philippe de Lagrange" userId="db80d968-2652-49da-975f-d6b3aafd9aec" providerId="ADAL" clId="{8E8DA811-39F2-49DC-B753-402728E271E0}" dt="2022-04-20T21:06:55.134" v="878" actId="700"/>
          <ac:spMkLst>
            <pc:docMk/>
            <pc:sldMk cId="3452551870" sldId="314"/>
            <ac:spMk id="4" creationId="{87B1A276-D257-4CF0-A505-72DB1667B396}"/>
          </ac:spMkLst>
        </pc:spChg>
        <pc:spChg chg="mod ord">
          <ac:chgData name="Philippe de Lagrange" userId="db80d968-2652-49da-975f-d6b3aafd9aec" providerId="ADAL" clId="{8E8DA811-39F2-49DC-B753-402728E271E0}" dt="2022-04-20T21:06:55.134" v="878" actId="700"/>
          <ac:spMkLst>
            <pc:docMk/>
            <pc:sldMk cId="3452551870" sldId="314"/>
            <ac:spMk id="5" creationId="{706EA647-4C99-4A9A-BADC-403C8C8B2713}"/>
          </ac:spMkLst>
        </pc:spChg>
        <pc:spChg chg="del mod ord">
          <ac:chgData name="Philippe de Lagrange" userId="db80d968-2652-49da-975f-d6b3aafd9aec" providerId="ADAL" clId="{8E8DA811-39F2-49DC-B753-402728E271E0}" dt="2022-04-20T21:06:57.837" v="879" actId="478"/>
          <ac:spMkLst>
            <pc:docMk/>
            <pc:sldMk cId="3452551870" sldId="314"/>
            <ac:spMk id="6" creationId="{11432501-D20B-482F-825A-DBF05C099D87}"/>
          </ac:spMkLst>
        </pc:spChg>
        <pc:spChg chg="add mod topLvl">
          <ac:chgData name="Philippe de Lagrange" userId="db80d968-2652-49da-975f-d6b3aafd9aec" providerId="ADAL" clId="{8E8DA811-39F2-49DC-B753-402728E271E0}" dt="2022-04-21T14:50:21.236" v="1484" actId="165"/>
          <ac:spMkLst>
            <pc:docMk/>
            <pc:sldMk cId="3452551870" sldId="314"/>
            <ac:spMk id="10" creationId="{671CC1F9-7439-44C7-849A-95A126D96191}"/>
          </ac:spMkLst>
        </pc:spChg>
        <pc:spChg chg="add mod topLvl">
          <ac:chgData name="Philippe de Lagrange" userId="db80d968-2652-49da-975f-d6b3aafd9aec" providerId="ADAL" clId="{8E8DA811-39F2-49DC-B753-402728E271E0}" dt="2022-04-21T14:50:21.236" v="1484" actId="165"/>
          <ac:spMkLst>
            <pc:docMk/>
            <pc:sldMk cId="3452551870" sldId="314"/>
            <ac:spMk id="11" creationId="{9E8EC438-FAAB-4799-99D6-533AC3881ECD}"/>
          </ac:spMkLst>
        </pc:spChg>
        <pc:spChg chg="add mod topLvl">
          <ac:chgData name="Philippe de Lagrange" userId="db80d968-2652-49da-975f-d6b3aafd9aec" providerId="ADAL" clId="{8E8DA811-39F2-49DC-B753-402728E271E0}" dt="2022-04-21T14:50:21.236" v="1484" actId="165"/>
          <ac:spMkLst>
            <pc:docMk/>
            <pc:sldMk cId="3452551870" sldId="314"/>
            <ac:spMk id="12" creationId="{8F949B86-5F62-4506-957D-750358F5D139}"/>
          </ac:spMkLst>
        </pc:spChg>
        <pc:grpChg chg="add del mod">
          <ac:chgData name="Philippe de Lagrange" userId="db80d968-2652-49da-975f-d6b3aafd9aec" providerId="ADAL" clId="{8E8DA811-39F2-49DC-B753-402728E271E0}" dt="2022-04-21T14:50:21.236" v="1484" actId="165"/>
          <ac:grpSpMkLst>
            <pc:docMk/>
            <pc:sldMk cId="3452551870" sldId="314"/>
            <ac:grpSpMk id="13" creationId="{5418A9A0-F0AA-494F-A77D-A56E3AA9714E}"/>
          </ac:grpSpMkLst>
        </pc:grpChg>
        <pc:picChg chg="add mod topLvl">
          <ac:chgData name="Philippe de Lagrange" userId="db80d968-2652-49da-975f-d6b3aafd9aec" providerId="ADAL" clId="{8E8DA811-39F2-49DC-B753-402728E271E0}" dt="2022-04-21T14:50:21.236" v="1484" actId="165"/>
          <ac:picMkLst>
            <pc:docMk/>
            <pc:sldMk cId="3452551870" sldId="314"/>
            <ac:picMk id="7" creationId="{CA69000F-8926-4BDA-A5A7-DA663EB498C4}"/>
          </ac:picMkLst>
        </pc:picChg>
        <pc:picChg chg="add mod topLvl">
          <ac:chgData name="Philippe de Lagrange" userId="db80d968-2652-49da-975f-d6b3aafd9aec" providerId="ADAL" clId="{8E8DA811-39F2-49DC-B753-402728E271E0}" dt="2022-04-21T14:50:21.236" v="1484" actId="165"/>
          <ac:picMkLst>
            <pc:docMk/>
            <pc:sldMk cId="3452551870" sldId="314"/>
            <ac:picMk id="8" creationId="{07A0B9CF-EC1D-4B1F-8698-3E49EC05691A}"/>
          </ac:picMkLst>
        </pc:picChg>
        <pc:picChg chg="add mod topLvl">
          <ac:chgData name="Philippe de Lagrange" userId="db80d968-2652-49da-975f-d6b3aafd9aec" providerId="ADAL" clId="{8E8DA811-39F2-49DC-B753-402728E271E0}" dt="2022-04-21T14:50:21.236" v="1484" actId="165"/>
          <ac:picMkLst>
            <pc:docMk/>
            <pc:sldMk cId="3452551870" sldId="314"/>
            <ac:picMk id="9" creationId="{821F2F56-B0CF-4C8F-AD95-C6E746B7FA05}"/>
          </ac:picMkLst>
        </pc:picChg>
      </pc:sldChg>
      <pc:sldChg chg="modSp add mod ord">
        <pc:chgData name="Philippe de Lagrange" userId="db80d968-2652-49da-975f-d6b3aafd9aec" providerId="ADAL" clId="{8E8DA811-39F2-49DC-B753-402728E271E0}" dt="2022-04-21T16:06:58.317" v="2513" actId="20577"/>
        <pc:sldMkLst>
          <pc:docMk/>
          <pc:sldMk cId="1082868017" sldId="315"/>
        </pc:sldMkLst>
        <pc:spChg chg="mod">
          <ac:chgData name="Philippe de Lagrange" userId="db80d968-2652-49da-975f-d6b3aafd9aec" providerId="ADAL" clId="{8E8DA811-39F2-49DC-B753-402728E271E0}" dt="2022-04-20T21:19:45.997" v="1275" actId="790"/>
          <ac:spMkLst>
            <pc:docMk/>
            <pc:sldMk cId="1082868017" sldId="315"/>
            <ac:spMk id="2" creationId="{B72336D4-E0D4-462E-8FCA-67510777EE5B}"/>
          </ac:spMkLst>
        </pc:spChg>
        <pc:spChg chg="mod">
          <ac:chgData name="Philippe de Lagrange" userId="db80d968-2652-49da-975f-d6b3aafd9aec" providerId="ADAL" clId="{8E8DA811-39F2-49DC-B753-402728E271E0}" dt="2022-04-21T16:06:58.317" v="2513" actId="20577"/>
          <ac:spMkLst>
            <pc:docMk/>
            <pc:sldMk cId="1082868017" sldId="315"/>
            <ac:spMk id="6" creationId="{11432501-D20B-482F-825A-DBF05C099D87}"/>
          </ac:spMkLst>
        </pc:spChg>
      </pc:sldChg>
      <pc:sldChg chg="addSp delSp modSp new mod modClrScheme chgLayout">
        <pc:chgData name="Philippe de Lagrange" userId="db80d968-2652-49da-975f-d6b3aafd9aec" providerId="ADAL" clId="{8E8DA811-39F2-49DC-B753-402728E271E0}" dt="2022-04-21T14:51:08.832" v="1541" actId="1036"/>
        <pc:sldMkLst>
          <pc:docMk/>
          <pc:sldMk cId="1937589775" sldId="316"/>
        </pc:sldMkLst>
        <pc:spChg chg="mod ord">
          <ac:chgData name="Philippe de Lagrange" userId="db80d968-2652-49da-975f-d6b3aafd9aec" providerId="ADAL" clId="{8E8DA811-39F2-49DC-B753-402728E271E0}" dt="2022-04-21T14:51:04.047" v="1533" actId="1076"/>
          <ac:spMkLst>
            <pc:docMk/>
            <pc:sldMk cId="1937589775" sldId="316"/>
            <ac:spMk id="2" creationId="{84832ED5-E316-4C1C-AD02-8102CAD13A05}"/>
          </ac:spMkLst>
        </pc:spChg>
        <pc:spChg chg="mod ord">
          <ac:chgData name="Philippe de Lagrange" userId="db80d968-2652-49da-975f-d6b3aafd9aec" providerId="ADAL" clId="{8E8DA811-39F2-49DC-B753-402728E271E0}" dt="2022-04-20T22:04:21.794" v="1358" actId="700"/>
          <ac:spMkLst>
            <pc:docMk/>
            <pc:sldMk cId="1937589775" sldId="316"/>
            <ac:spMk id="3" creationId="{06BD01A8-D090-4230-A890-88E9453D40E4}"/>
          </ac:spMkLst>
        </pc:spChg>
        <pc:spChg chg="mod ord">
          <ac:chgData name="Philippe de Lagrange" userId="db80d968-2652-49da-975f-d6b3aafd9aec" providerId="ADAL" clId="{8E8DA811-39F2-49DC-B753-402728E271E0}" dt="2022-04-20T22:04:21.794" v="1358" actId="700"/>
          <ac:spMkLst>
            <pc:docMk/>
            <pc:sldMk cId="1937589775" sldId="316"/>
            <ac:spMk id="4" creationId="{25661997-423F-47EE-8684-FF7A41D6997B}"/>
          </ac:spMkLst>
        </pc:spChg>
        <pc:spChg chg="mod ord">
          <ac:chgData name="Philippe de Lagrange" userId="db80d968-2652-49da-975f-d6b3aafd9aec" providerId="ADAL" clId="{8E8DA811-39F2-49DC-B753-402728E271E0}" dt="2022-04-20T22:04:21.794" v="1358" actId="700"/>
          <ac:spMkLst>
            <pc:docMk/>
            <pc:sldMk cId="1937589775" sldId="316"/>
            <ac:spMk id="5" creationId="{2DD88D4B-8D96-4E77-97AB-896D911ED4C9}"/>
          </ac:spMkLst>
        </pc:spChg>
        <pc:spChg chg="add del mod ord">
          <ac:chgData name="Philippe de Lagrange" userId="db80d968-2652-49da-975f-d6b3aafd9aec" providerId="ADAL" clId="{8E8DA811-39F2-49DC-B753-402728E271E0}" dt="2022-04-21T14:48:46.309" v="1465" actId="478"/>
          <ac:spMkLst>
            <pc:docMk/>
            <pc:sldMk cId="1937589775" sldId="316"/>
            <ac:spMk id="6" creationId="{B8C9F4FD-DBFE-484A-8D07-F8FA4B2418B3}"/>
          </ac:spMkLst>
        </pc:spChg>
        <pc:spChg chg="add del mod">
          <ac:chgData name="Philippe de Lagrange" userId="db80d968-2652-49da-975f-d6b3aafd9aec" providerId="ADAL" clId="{8E8DA811-39F2-49DC-B753-402728E271E0}" dt="2022-04-21T14:48:48.119" v="1466" actId="478"/>
          <ac:spMkLst>
            <pc:docMk/>
            <pc:sldMk cId="1937589775" sldId="316"/>
            <ac:spMk id="8" creationId="{C4A47ED4-86BE-4D91-8CAA-AE8ECB292291}"/>
          </ac:spMkLst>
        </pc:spChg>
        <pc:spChg chg="add mod">
          <ac:chgData name="Philippe de Lagrange" userId="db80d968-2652-49da-975f-d6b3aafd9aec" providerId="ADAL" clId="{8E8DA811-39F2-49DC-B753-402728E271E0}" dt="2022-04-21T14:50:27.716" v="1485"/>
          <ac:spMkLst>
            <pc:docMk/>
            <pc:sldMk cId="1937589775" sldId="316"/>
            <ac:spMk id="15" creationId="{F8FA4912-04A1-4E8A-853C-38980B2F25A7}"/>
          </ac:spMkLst>
        </pc:spChg>
        <pc:spChg chg="add mod">
          <ac:chgData name="Philippe de Lagrange" userId="db80d968-2652-49da-975f-d6b3aafd9aec" providerId="ADAL" clId="{8E8DA811-39F2-49DC-B753-402728E271E0}" dt="2022-04-21T14:50:27.716" v="1485"/>
          <ac:spMkLst>
            <pc:docMk/>
            <pc:sldMk cId="1937589775" sldId="316"/>
            <ac:spMk id="16" creationId="{64CFE556-A2BB-48AA-A829-6FF2526AE47C}"/>
          </ac:spMkLst>
        </pc:spChg>
        <pc:spChg chg="add mod">
          <ac:chgData name="Philippe de Lagrange" userId="db80d968-2652-49da-975f-d6b3aafd9aec" providerId="ADAL" clId="{8E8DA811-39F2-49DC-B753-402728E271E0}" dt="2022-04-21T14:50:27.716" v="1485"/>
          <ac:spMkLst>
            <pc:docMk/>
            <pc:sldMk cId="1937589775" sldId="316"/>
            <ac:spMk id="17" creationId="{2421AE71-8C44-4808-99FC-F2D07FF29CF4}"/>
          </ac:spMkLst>
        </pc:spChg>
        <pc:grpChg chg="add del mod">
          <ac:chgData name="Philippe de Lagrange" userId="db80d968-2652-49da-975f-d6b3aafd9aec" providerId="ADAL" clId="{8E8DA811-39F2-49DC-B753-402728E271E0}" dt="2022-04-21T14:50:45.207" v="1510" actId="165"/>
          <ac:grpSpMkLst>
            <pc:docMk/>
            <pc:sldMk cId="1937589775" sldId="316"/>
            <ac:grpSpMk id="18" creationId="{76342E7D-A737-4E82-9C35-6D9F48EB6AF9}"/>
          </ac:grpSpMkLst>
        </pc:grpChg>
        <pc:picChg chg="add mod topLvl">
          <ac:chgData name="Philippe de Lagrange" userId="db80d968-2652-49da-975f-d6b3aafd9aec" providerId="ADAL" clId="{8E8DA811-39F2-49DC-B753-402728E271E0}" dt="2022-04-21T14:51:08.832" v="1541" actId="1036"/>
          <ac:picMkLst>
            <pc:docMk/>
            <pc:sldMk cId="1937589775" sldId="316"/>
            <ac:picMk id="10" creationId="{D776A37F-F935-4DD2-ACEF-E87DE7EA34A7}"/>
          </ac:picMkLst>
        </pc:picChg>
        <pc:picChg chg="add mod topLvl">
          <ac:chgData name="Philippe de Lagrange" userId="db80d968-2652-49da-975f-d6b3aafd9aec" providerId="ADAL" clId="{8E8DA811-39F2-49DC-B753-402728E271E0}" dt="2022-04-21T14:51:08.832" v="1541" actId="1036"/>
          <ac:picMkLst>
            <pc:docMk/>
            <pc:sldMk cId="1937589775" sldId="316"/>
            <ac:picMk id="12" creationId="{3D82BA08-0A3A-4AC3-949A-FFE318F9B36C}"/>
          </ac:picMkLst>
        </pc:picChg>
        <pc:picChg chg="add mod topLvl">
          <ac:chgData name="Philippe de Lagrange" userId="db80d968-2652-49da-975f-d6b3aafd9aec" providerId="ADAL" clId="{8E8DA811-39F2-49DC-B753-402728E271E0}" dt="2022-04-21T14:51:08.832" v="1541" actId="1036"/>
          <ac:picMkLst>
            <pc:docMk/>
            <pc:sldMk cId="1937589775" sldId="316"/>
            <ac:picMk id="14" creationId="{2159230E-BA96-4BB8-93D2-34A1F302FDCA}"/>
          </ac:picMkLst>
        </pc:picChg>
      </pc:sldChg>
      <pc:sldChg chg="addSp delSp modSp add mod ord modAnim">
        <pc:chgData name="Philippe de Lagrange" userId="db80d968-2652-49da-975f-d6b3aafd9aec" providerId="ADAL" clId="{8E8DA811-39F2-49DC-B753-402728E271E0}" dt="2022-04-21T15:04:05.024" v="1574"/>
        <pc:sldMkLst>
          <pc:docMk/>
          <pc:sldMk cId="2759696419" sldId="317"/>
        </pc:sldMkLst>
        <pc:spChg chg="mod">
          <ac:chgData name="Philippe de Lagrange" userId="db80d968-2652-49da-975f-d6b3aafd9aec" providerId="ADAL" clId="{8E8DA811-39F2-49DC-B753-402728E271E0}" dt="2022-04-21T14:56:52.871" v="1552" actId="1076"/>
          <ac:spMkLst>
            <pc:docMk/>
            <pc:sldMk cId="2759696419" sldId="317"/>
            <ac:spMk id="4" creationId="{D51B246B-3B73-409B-A183-9D83D42AD25F}"/>
          </ac:spMkLst>
        </pc:spChg>
        <pc:spChg chg="mod">
          <ac:chgData name="Philippe de Lagrange" userId="db80d968-2652-49da-975f-d6b3aafd9aec" providerId="ADAL" clId="{8E8DA811-39F2-49DC-B753-402728E271E0}" dt="2022-04-21T14:56:52.871" v="1552" actId="1076"/>
          <ac:spMkLst>
            <pc:docMk/>
            <pc:sldMk cId="2759696419" sldId="317"/>
            <ac:spMk id="8" creationId="{A5CF07D7-9AB3-476E-B6D4-B3D003010F70}"/>
          </ac:spMkLst>
        </pc:spChg>
        <pc:spChg chg="mod">
          <ac:chgData name="Philippe de Lagrange" userId="db80d968-2652-49da-975f-d6b3aafd9aec" providerId="ADAL" clId="{8E8DA811-39F2-49DC-B753-402728E271E0}" dt="2022-04-21T14:56:52.871" v="1552" actId="1076"/>
          <ac:spMkLst>
            <pc:docMk/>
            <pc:sldMk cId="2759696419" sldId="317"/>
            <ac:spMk id="9" creationId="{8C023D34-A087-47EA-A59A-7BFAD76FAF55}"/>
          </ac:spMkLst>
        </pc:spChg>
        <pc:spChg chg="mod">
          <ac:chgData name="Philippe de Lagrange" userId="db80d968-2652-49da-975f-d6b3aafd9aec" providerId="ADAL" clId="{8E8DA811-39F2-49DC-B753-402728E271E0}" dt="2022-04-21T14:56:52.871" v="1552" actId="1076"/>
          <ac:spMkLst>
            <pc:docMk/>
            <pc:sldMk cId="2759696419" sldId="317"/>
            <ac:spMk id="14" creationId="{614D820F-FADD-4B81-87B2-0C44DB0D74DA}"/>
          </ac:spMkLst>
        </pc:spChg>
        <pc:spChg chg="mod">
          <ac:chgData name="Philippe de Lagrange" userId="db80d968-2652-49da-975f-d6b3aafd9aec" providerId="ADAL" clId="{8E8DA811-39F2-49DC-B753-402728E271E0}" dt="2022-04-21T14:56:52.871" v="1552" actId="1076"/>
          <ac:spMkLst>
            <pc:docMk/>
            <pc:sldMk cId="2759696419" sldId="317"/>
            <ac:spMk id="18" creationId="{9987C720-2771-4A12-975C-CE27DDB072C7}"/>
          </ac:spMkLst>
        </pc:spChg>
        <pc:spChg chg="mod">
          <ac:chgData name="Philippe de Lagrange" userId="db80d968-2652-49da-975f-d6b3aafd9aec" providerId="ADAL" clId="{8E8DA811-39F2-49DC-B753-402728E271E0}" dt="2022-04-21T14:56:52.871" v="1552" actId="1076"/>
          <ac:spMkLst>
            <pc:docMk/>
            <pc:sldMk cId="2759696419" sldId="317"/>
            <ac:spMk id="38" creationId="{4DAA47C0-49FE-4DF0-A4B4-E6C98DBEAF2B}"/>
          </ac:spMkLst>
        </pc:spChg>
        <pc:spChg chg="mod">
          <ac:chgData name="Philippe de Lagrange" userId="db80d968-2652-49da-975f-d6b3aafd9aec" providerId="ADAL" clId="{8E8DA811-39F2-49DC-B753-402728E271E0}" dt="2022-04-21T14:56:52.871" v="1552" actId="1076"/>
          <ac:spMkLst>
            <pc:docMk/>
            <pc:sldMk cId="2759696419" sldId="317"/>
            <ac:spMk id="73" creationId="{D46B7D0B-FA53-4CD5-BDB1-FC26E5082D0B}"/>
          </ac:spMkLst>
        </pc:spChg>
        <pc:spChg chg="mod">
          <ac:chgData name="Philippe de Lagrange" userId="db80d968-2652-49da-975f-d6b3aafd9aec" providerId="ADAL" clId="{8E8DA811-39F2-49DC-B753-402728E271E0}" dt="2022-04-21T14:56:52.871" v="1552" actId="1076"/>
          <ac:spMkLst>
            <pc:docMk/>
            <pc:sldMk cId="2759696419" sldId="317"/>
            <ac:spMk id="87" creationId="{56FD6CB5-FEE7-4924-BF5B-AEC68FCBB65D}"/>
          </ac:spMkLst>
        </pc:spChg>
        <pc:spChg chg="mod">
          <ac:chgData name="Philippe de Lagrange" userId="db80d968-2652-49da-975f-d6b3aafd9aec" providerId="ADAL" clId="{8E8DA811-39F2-49DC-B753-402728E271E0}" dt="2022-04-21T14:56:52.871" v="1552" actId="1076"/>
          <ac:spMkLst>
            <pc:docMk/>
            <pc:sldMk cId="2759696419" sldId="317"/>
            <ac:spMk id="88" creationId="{E047A649-F9FE-4B9F-AE7E-10A3B4BE37AF}"/>
          </ac:spMkLst>
        </pc:spChg>
        <pc:grpChg chg="mod">
          <ac:chgData name="Philippe de Lagrange" userId="db80d968-2652-49da-975f-d6b3aafd9aec" providerId="ADAL" clId="{8E8DA811-39F2-49DC-B753-402728E271E0}" dt="2022-04-21T14:56:52.871" v="1552" actId="1076"/>
          <ac:grpSpMkLst>
            <pc:docMk/>
            <pc:sldMk cId="2759696419" sldId="317"/>
            <ac:grpSpMk id="32" creationId="{ADC45C0E-01B1-4887-AC12-B96913491EBE}"/>
          </ac:grpSpMkLst>
        </pc:grp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11" creationId="{1C91A3EF-A222-41EA-9E9B-268436938BC9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12" creationId="{CA6FB3DE-05D6-4CB7-8585-7F7E587330A9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13" creationId="{2CF122F0-D372-4A45-81BB-C62EDED63EFE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15" creationId="{18C76097-F0A0-4FDF-93E9-2131A231E5A0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19" creationId="{42E775C1-C8A0-437A-8714-F3B70A575F53}"/>
          </ac:cxnSpMkLst>
        </pc:cxnChg>
        <pc:cxnChg chg="del">
          <ac:chgData name="Philippe de Lagrange" userId="db80d968-2652-49da-975f-d6b3aafd9aec" providerId="ADAL" clId="{8E8DA811-39F2-49DC-B753-402728E271E0}" dt="2022-04-21T14:54:33.507" v="1547" actId="478"/>
          <ac:cxnSpMkLst>
            <pc:docMk/>
            <pc:sldMk cId="2759696419" sldId="317"/>
            <ac:cxnSpMk id="21" creationId="{3B357471-EBE1-42B2-A720-E006E87AEC57}"/>
          </ac:cxnSpMkLst>
        </pc:cxnChg>
        <pc:cxnChg chg="add ord">
          <ac:chgData name="Philippe de Lagrange" userId="db80d968-2652-49da-975f-d6b3aafd9aec" providerId="ADAL" clId="{8E8DA811-39F2-49DC-B753-402728E271E0}" dt="2022-04-21T15:02:47.078" v="1570" actId="167"/>
          <ac:cxnSpMkLst>
            <pc:docMk/>
            <pc:sldMk cId="2759696419" sldId="317"/>
            <ac:cxnSpMk id="24" creationId="{88BB23C2-E249-44DD-819C-C76250D9BAE4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39" creationId="{6906E6EC-9966-4E06-8622-D1367823A1D1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40" creationId="{7BC1447E-D667-4415-BBC8-987E8A658744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41" creationId="{9DB1625C-5A3F-4DB5-A71A-B3DAC5BAEF56}"/>
          </ac:cxnSpMkLst>
        </pc:cxnChg>
        <pc:cxnChg chg="del">
          <ac:chgData name="Philippe de Lagrange" userId="db80d968-2652-49da-975f-d6b3aafd9aec" providerId="ADAL" clId="{8E8DA811-39F2-49DC-B753-402728E271E0}" dt="2022-04-21T14:54:32.581" v="1546" actId="478"/>
          <ac:cxnSpMkLst>
            <pc:docMk/>
            <pc:sldMk cId="2759696419" sldId="317"/>
            <ac:cxnSpMk id="74" creationId="{74AA54DE-28B4-482F-8105-66C06795F259}"/>
          </ac:cxnSpMkLst>
        </pc:cxnChg>
        <pc:cxnChg chg="del">
          <ac:chgData name="Philippe de Lagrange" userId="db80d968-2652-49da-975f-d6b3aafd9aec" providerId="ADAL" clId="{8E8DA811-39F2-49DC-B753-402728E271E0}" dt="2022-04-21T14:54:35.362" v="1549" actId="478"/>
          <ac:cxnSpMkLst>
            <pc:docMk/>
            <pc:sldMk cId="2759696419" sldId="317"/>
            <ac:cxnSpMk id="75" creationId="{13B7B031-2054-4F83-8154-E8FECCB4C720}"/>
          </ac:cxnSpMkLst>
        </pc:cxnChg>
        <pc:cxnChg chg="del">
          <ac:chgData name="Philippe de Lagrange" userId="db80d968-2652-49da-975f-d6b3aafd9aec" providerId="ADAL" clId="{8E8DA811-39F2-49DC-B753-402728E271E0}" dt="2022-04-21T14:54:34.370" v="1548" actId="478"/>
          <ac:cxnSpMkLst>
            <pc:docMk/>
            <pc:sldMk cId="2759696419" sldId="317"/>
            <ac:cxnSpMk id="76" creationId="{B7887BEE-1395-4468-94A7-424E92AA63CE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77" creationId="{BF9C9943-1AA4-4059-8660-E6CF62E920B6}"/>
          </ac:cxnSpMkLst>
        </pc:cxnChg>
        <pc:cxnChg chg="add mod ord">
          <ac:chgData name="Philippe de Lagrange" userId="db80d968-2652-49da-975f-d6b3aafd9aec" providerId="ADAL" clId="{8E8DA811-39F2-49DC-B753-402728E271E0}" dt="2022-04-21T15:02:47.078" v="1570" actId="167"/>
          <ac:cxnSpMkLst>
            <pc:docMk/>
            <pc:sldMk cId="2759696419" sldId="317"/>
            <ac:cxnSpMk id="78" creationId="{086693DB-BCF1-4635-9DC8-83E87A1225BF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79" creationId="{07064EF2-92E2-493D-8BE9-45A206817CED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80" creationId="{7442D40A-4058-4489-9579-049A4B997856}"/>
          </ac:cxnSpMkLst>
        </pc:cxnChg>
        <pc:cxnChg chg="add mod ord">
          <ac:chgData name="Philippe de Lagrange" userId="db80d968-2652-49da-975f-d6b3aafd9aec" providerId="ADAL" clId="{8E8DA811-39F2-49DC-B753-402728E271E0}" dt="2022-04-21T15:02:47.078" v="1570" actId="167"/>
          <ac:cxnSpMkLst>
            <pc:docMk/>
            <pc:sldMk cId="2759696419" sldId="317"/>
            <ac:cxnSpMk id="81" creationId="{E5C41BBB-97C1-4D46-9B70-8846F91DAA22}"/>
          </ac:cxnSpMkLst>
        </pc:cxnChg>
        <pc:cxnChg chg="mod">
          <ac:chgData name="Philippe de Lagrange" userId="db80d968-2652-49da-975f-d6b3aafd9aec" providerId="ADAL" clId="{8E8DA811-39F2-49DC-B753-402728E271E0}" dt="2022-04-21T14:56:52.871" v="1552" actId="1076"/>
          <ac:cxnSpMkLst>
            <pc:docMk/>
            <pc:sldMk cId="2759696419" sldId="317"/>
            <ac:cxnSpMk id="84" creationId="{59ACF350-8FB0-4156-A8E5-A3FAC6E08BEC}"/>
          </ac:cxnSpMkLst>
        </pc:cxnChg>
      </pc:sldChg>
    </pc:docChg>
  </pc:docChgLst>
  <pc:docChgLst>
    <pc:chgData name="Philippe de Lagrange" userId="db80d968-2652-49da-975f-d6b3aafd9aec" providerId="ADAL" clId="{9221D326-D5A4-4374-9590-A2BC601A16D4}"/>
    <pc:docChg chg="undo custSel addSld delSld modSld sldOrd">
      <pc:chgData name="Philippe de Lagrange" userId="db80d968-2652-49da-975f-d6b3aafd9aec" providerId="ADAL" clId="{9221D326-D5A4-4374-9590-A2BC601A16D4}" dt="2022-04-11T11:01:28.518" v="2726" actId="5793"/>
      <pc:docMkLst>
        <pc:docMk/>
      </pc:docMkLst>
      <pc:sldChg chg="modSp add mod">
        <pc:chgData name="Philippe de Lagrange" userId="db80d968-2652-49da-975f-d6b3aafd9aec" providerId="ADAL" clId="{9221D326-D5A4-4374-9590-A2BC601A16D4}" dt="2022-04-11T09:38:04.149" v="112" actId="6549"/>
        <pc:sldMkLst>
          <pc:docMk/>
          <pc:sldMk cId="3428629291" sldId="278"/>
        </pc:sldMkLst>
        <pc:spChg chg="mod">
          <ac:chgData name="Philippe de Lagrange" userId="db80d968-2652-49da-975f-d6b3aafd9aec" providerId="ADAL" clId="{9221D326-D5A4-4374-9590-A2BC601A16D4}" dt="2022-04-11T09:38:04.149" v="112" actId="6549"/>
          <ac:spMkLst>
            <pc:docMk/>
            <pc:sldMk cId="3428629291" sldId="278"/>
            <ac:spMk id="2" creationId="{06D820A9-31E6-144E-B74A-FC53B28FA119}"/>
          </ac:spMkLst>
        </pc:spChg>
        <pc:spChg chg="mod">
          <ac:chgData name="Philippe de Lagrange" userId="db80d968-2652-49da-975f-d6b3aafd9aec" providerId="ADAL" clId="{9221D326-D5A4-4374-9590-A2BC601A16D4}" dt="2022-04-11T09:37:44.067" v="105" actId="20577"/>
          <ac:spMkLst>
            <pc:docMk/>
            <pc:sldMk cId="3428629291" sldId="278"/>
            <ac:spMk id="3" creationId="{D11EAE91-151E-2648-A4A6-930EE9C2417D}"/>
          </ac:spMkLst>
        </pc:spChg>
      </pc:sldChg>
      <pc:sldChg chg="modSp mod ord">
        <pc:chgData name="Philippe de Lagrange" userId="db80d968-2652-49da-975f-d6b3aafd9aec" providerId="ADAL" clId="{9221D326-D5A4-4374-9590-A2BC601A16D4}" dt="2022-04-11T09:40:40.660" v="136" actId="20577"/>
        <pc:sldMkLst>
          <pc:docMk/>
          <pc:sldMk cId="3117941735" sldId="288"/>
        </pc:sldMkLst>
        <pc:spChg chg="mod">
          <ac:chgData name="Philippe de Lagrange" userId="db80d968-2652-49da-975f-d6b3aafd9aec" providerId="ADAL" clId="{9221D326-D5A4-4374-9590-A2BC601A16D4}" dt="2022-04-11T09:40:11.408" v="116" actId="207"/>
          <ac:spMkLst>
            <pc:docMk/>
            <pc:sldMk cId="3117941735" sldId="288"/>
            <ac:spMk id="8" creationId="{38AB1ACD-EBE0-4D28-A573-5D75BDD09B63}"/>
          </ac:spMkLst>
        </pc:spChg>
        <pc:spChg chg="mod">
          <ac:chgData name="Philippe de Lagrange" userId="db80d968-2652-49da-975f-d6b3aafd9aec" providerId="ADAL" clId="{9221D326-D5A4-4374-9590-A2BC601A16D4}" dt="2022-04-11T09:40:40.660" v="136" actId="20577"/>
          <ac:spMkLst>
            <pc:docMk/>
            <pc:sldMk cId="3117941735" sldId="288"/>
            <ac:spMk id="103" creationId="{EF83DE01-B3BB-43DC-A1E6-69FC366A1630}"/>
          </ac:spMkLst>
        </pc:spChg>
      </pc:sldChg>
      <pc:sldChg chg="modSp mod ord">
        <pc:chgData name="Philippe de Lagrange" userId="db80d968-2652-49da-975f-d6b3aafd9aec" providerId="ADAL" clId="{9221D326-D5A4-4374-9590-A2BC601A16D4}" dt="2022-04-11T10:17:38.152" v="792" actId="6549"/>
        <pc:sldMkLst>
          <pc:docMk/>
          <pc:sldMk cId="3344502103" sldId="296"/>
        </pc:sldMkLst>
        <pc:spChg chg="mod">
          <ac:chgData name="Philippe de Lagrange" userId="db80d968-2652-49da-975f-d6b3aafd9aec" providerId="ADAL" clId="{9221D326-D5A4-4374-9590-A2BC601A16D4}" dt="2022-04-11T10:16:58.868" v="728" actId="20577"/>
          <ac:spMkLst>
            <pc:docMk/>
            <pc:sldMk cId="3344502103" sldId="296"/>
            <ac:spMk id="7" creationId="{E501DB89-C9BD-4E97-821E-7D8744D93E05}"/>
          </ac:spMkLst>
        </pc:spChg>
        <pc:spChg chg="mod">
          <ac:chgData name="Philippe de Lagrange" userId="db80d968-2652-49da-975f-d6b3aafd9aec" providerId="ADAL" clId="{9221D326-D5A4-4374-9590-A2BC601A16D4}" dt="2022-04-11T10:17:38.152" v="792" actId="6549"/>
          <ac:spMkLst>
            <pc:docMk/>
            <pc:sldMk cId="3344502103" sldId="296"/>
            <ac:spMk id="9" creationId="{B0AB0749-6DEA-4654-841D-5B77434C936B}"/>
          </ac:spMkLst>
        </pc:spChg>
      </pc:sldChg>
      <pc:sldChg chg="modSp mod ord">
        <pc:chgData name="Philippe de Lagrange" userId="db80d968-2652-49da-975f-d6b3aafd9aec" providerId="ADAL" clId="{9221D326-D5A4-4374-9590-A2BC601A16D4}" dt="2022-04-11T10:24:54.472" v="1121" actId="20577"/>
        <pc:sldMkLst>
          <pc:docMk/>
          <pc:sldMk cId="1565146330" sldId="297"/>
        </pc:sldMkLst>
        <pc:spChg chg="mod">
          <ac:chgData name="Philippe de Lagrange" userId="db80d968-2652-49da-975f-d6b3aafd9aec" providerId="ADAL" clId="{9221D326-D5A4-4374-9590-A2BC601A16D4}" dt="2022-04-11T10:18:35.842" v="823" actId="20577"/>
          <ac:spMkLst>
            <pc:docMk/>
            <pc:sldMk cId="1565146330" sldId="297"/>
            <ac:spMk id="7" creationId="{6CD1659D-DB39-4BAE-826E-927CA25E3079}"/>
          </ac:spMkLst>
        </pc:spChg>
        <pc:spChg chg="mod">
          <ac:chgData name="Philippe de Lagrange" userId="db80d968-2652-49da-975f-d6b3aafd9aec" providerId="ADAL" clId="{9221D326-D5A4-4374-9590-A2BC601A16D4}" dt="2022-04-11T10:24:54.472" v="1121" actId="20577"/>
          <ac:spMkLst>
            <pc:docMk/>
            <pc:sldMk cId="1565146330" sldId="297"/>
            <ac:spMk id="9" creationId="{A026D4D6-FE1D-4F6B-AAEB-6030A5A812AF}"/>
          </ac:spMkLst>
        </pc:spChg>
      </pc:sldChg>
      <pc:sldChg chg="addSp delSp modSp new mod ord">
        <pc:chgData name="Philippe de Lagrange" userId="db80d968-2652-49da-975f-d6b3aafd9aec" providerId="ADAL" clId="{9221D326-D5A4-4374-9590-A2BC601A16D4}" dt="2022-04-11T10:32:37.346" v="1149" actId="14100"/>
        <pc:sldMkLst>
          <pc:docMk/>
          <pc:sldMk cId="805737659" sldId="302"/>
        </pc:sldMkLst>
        <pc:spChg chg="mod">
          <ac:chgData name="Philippe de Lagrange" userId="db80d968-2652-49da-975f-d6b3aafd9aec" providerId="ADAL" clId="{9221D326-D5A4-4374-9590-A2BC601A16D4}" dt="2022-04-11T10:16:17.236" v="713" actId="20577"/>
          <ac:spMkLst>
            <pc:docMk/>
            <pc:sldMk cId="805737659" sldId="302"/>
            <ac:spMk id="2" creationId="{DD11D7DD-BF1B-474C-BB06-B6AC0862765C}"/>
          </ac:spMkLst>
        </pc:spChg>
        <pc:spChg chg="mod">
          <ac:chgData name="Philippe de Lagrange" userId="db80d968-2652-49da-975f-d6b3aafd9aec" providerId="ADAL" clId="{9221D326-D5A4-4374-9590-A2BC601A16D4}" dt="2022-04-11T09:47:34.601" v="181" actId="1076"/>
          <ac:spMkLst>
            <pc:docMk/>
            <pc:sldMk cId="805737659" sldId="302"/>
            <ac:spMk id="4" creationId="{D51B246B-3B73-409B-A183-9D83D42AD25F}"/>
          </ac:spMkLst>
        </pc:spChg>
        <pc:spChg chg="add mod topLvl">
          <ac:chgData name="Philippe de Lagrange" userId="db80d968-2652-49da-975f-d6b3aafd9aec" providerId="ADAL" clId="{9221D326-D5A4-4374-9590-A2BC601A16D4}" dt="2022-04-11T09:54:57.830" v="449" actId="1038"/>
          <ac:spMkLst>
            <pc:docMk/>
            <pc:sldMk cId="805737659" sldId="302"/>
            <ac:spMk id="6" creationId="{2FCF2F7C-51A0-4173-BEA1-3ADBC1459449}"/>
          </ac:spMkLst>
        </pc:spChg>
        <pc:spChg chg="add mod topLvl">
          <ac:chgData name="Philippe de Lagrange" userId="db80d968-2652-49da-975f-d6b3aafd9aec" providerId="ADAL" clId="{9221D326-D5A4-4374-9590-A2BC601A16D4}" dt="2022-04-11T09:54:57.830" v="449" actId="1038"/>
          <ac:spMkLst>
            <pc:docMk/>
            <pc:sldMk cId="805737659" sldId="302"/>
            <ac:spMk id="7" creationId="{0EDB8897-C9B6-410B-810A-D39801A85FF5}"/>
          </ac:spMkLst>
        </pc:spChg>
        <pc:spChg chg="add mod topLvl">
          <ac:chgData name="Philippe de Lagrange" userId="db80d968-2652-49da-975f-d6b3aafd9aec" providerId="ADAL" clId="{9221D326-D5A4-4374-9590-A2BC601A16D4}" dt="2022-04-11T10:15:39.694" v="706" actId="208"/>
          <ac:spMkLst>
            <pc:docMk/>
            <pc:sldMk cId="805737659" sldId="302"/>
            <ac:spMk id="8" creationId="{A5CF07D7-9AB3-476E-B6D4-B3D003010F70}"/>
          </ac:spMkLst>
        </pc:spChg>
        <pc:spChg chg="add mod topLvl">
          <ac:chgData name="Philippe de Lagrange" userId="db80d968-2652-49da-975f-d6b3aafd9aec" providerId="ADAL" clId="{9221D326-D5A4-4374-9590-A2BC601A16D4}" dt="2022-04-11T09:54:57.830" v="449" actId="1038"/>
          <ac:spMkLst>
            <pc:docMk/>
            <pc:sldMk cId="805737659" sldId="302"/>
            <ac:spMk id="9" creationId="{8C023D34-A087-47EA-A59A-7BFAD76FAF55}"/>
          </ac:spMkLst>
        </pc:spChg>
        <pc:spChg chg="add mod topLvl">
          <ac:chgData name="Philippe de Lagrange" userId="db80d968-2652-49da-975f-d6b3aafd9aec" providerId="ADAL" clId="{9221D326-D5A4-4374-9590-A2BC601A16D4}" dt="2022-04-11T09:54:57.830" v="449" actId="1038"/>
          <ac:spMkLst>
            <pc:docMk/>
            <pc:sldMk cId="805737659" sldId="302"/>
            <ac:spMk id="14" creationId="{614D820F-FADD-4B81-87B2-0C44DB0D74DA}"/>
          </ac:spMkLst>
        </pc:spChg>
        <pc:spChg chg="add mod topLvl">
          <ac:chgData name="Philippe de Lagrange" userId="db80d968-2652-49da-975f-d6b3aafd9aec" providerId="ADAL" clId="{9221D326-D5A4-4374-9590-A2BC601A16D4}" dt="2022-04-11T09:54:57.830" v="449" actId="1038"/>
          <ac:spMkLst>
            <pc:docMk/>
            <pc:sldMk cId="805737659" sldId="302"/>
            <ac:spMk id="16" creationId="{C0586C9D-8BC8-459B-A8E1-47F8ECE36347}"/>
          </ac:spMkLst>
        </pc:spChg>
        <pc:spChg chg="add mod topLvl">
          <ac:chgData name="Philippe de Lagrange" userId="db80d968-2652-49da-975f-d6b3aafd9aec" providerId="ADAL" clId="{9221D326-D5A4-4374-9590-A2BC601A16D4}" dt="2022-04-11T09:54:57.830" v="449" actId="1038"/>
          <ac:spMkLst>
            <pc:docMk/>
            <pc:sldMk cId="805737659" sldId="302"/>
            <ac:spMk id="18" creationId="{9987C720-2771-4A12-975C-CE27DDB072C7}"/>
          </ac:spMkLst>
        </pc:spChg>
        <pc:spChg chg="add mod">
          <ac:chgData name="Philippe de Lagrange" userId="db80d968-2652-49da-975f-d6b3aafd9aec" providerId="ADAL" clId="{9221D326-D5A4-4374-9590-A2BC601A16D4}" dt="2022-04-11T09:54:57.830" v="449" actId="1038"/>
          <ac:spMkLst>
            <pc:docMk/>
            <pc:sldMk cId="805737659" sldId="302"/>
            <ac:spMk id="27" creationId="{40360888-532F-4957-A232-0FF65F3BB73B}"/>
          </ac:spMkLst>
        </pc:spChg>
        <pc:spChg chg="add mod">
          <ac:chgData name="Philippe de Lagrange" userId="db80d968-2652-49da-975f-d6b3aafd9aec" providerId="ADAL" clId="{9221D326-D5A4-4374-9590-A2BC601A16D4}" dt="2022-04-11T09:57:58.902" v="530" actId="1036"/>
          <ac:spMkLst>
            <pc:docMk/>
            <pc:sldMk cId="805737659" sldId="302"/>
            <ac:spMk id="31" creationId="{DC146E31-3055-4159-A07F-F007E10BF4D3}"/>
          </ac:spMkLst>
        </pc:spChg>
        <pc:spChg chg="mod">
          <ac:chgData name="Philippe de Lagrange" userId="db80d968-2652-49da-975f-d6b3aafd9aec" providerId="ADAL" clId="{9221D326-D5A4-4374-9590-A2BC601A16D4}" dt="2022-04-11T09:55:13.726" v="450"/>
          <ac:spMkLst>
            <pc:docMk/>
            <pc:sldMk cId="805737659" sldId="302"/>
            <ac:spMk id="33" creationId="{F857C364-DC5A-49B2-AD2F-1E318B70E9F7}"/>
          </ac:spMkLst>
        </pc:spChg>
        <pc:spChg chg="mod">
          <ac:chgData name="Philippe de Lagrange" userId="db80d968-2652-49da-975f-d6b3aafd9aec" providerId="ADAL" clId="{9221D326-D5A4-4374-9590-A2BC601A16D4}" dt="2022-04-11T09:55:13.726" v="450"/>
          <ac:spMkLst>
            <pc:docMk/>
            <pc:sldMk cId="805737659" sldId="302"/>
            <ac:spMk id="34" creationId="{881DD8D1-5ED8-4DF7-B2EB-1D5D2E65D691}"/>
          </ac:spMkLst>
        </pc:spChg>
        <pc:spChg chg="mod">
          <ac:chgData name="Philippe de Lagrange" userId="db80d968-2652-49da-975f-d6b3aafd9aec" providerId="ADAL" clId="{9221D326-D5A4-4374-9590-A2BC601A16D4}" dt="2022-04-11T09:55:13.726" v="450"/>
          <ac:spMkLst>
            <pc:docMk/>
            <pc:sldMk cId="805737659" sldId="302"/>
            <ac:spMk id="35" creationId="{274CE0BB-B85D-4344-BD29-DC4104321994}"/>
          </ac:spMkLst>
        </pc:spChg>
        <pc:spChg chg="add mod">
          <ac:chgData name="Philippe de Lagrange" userId="db80d968-2652-49da-975f-d6b3aafd9aec" providerId="ADAL" clId="{9221D326-D5A4-4374-9590-A2BC601A16D4}" dt="2022-04-11T10:07:54.388" v="641" actId="1076"/>
          <ac:spMkLst>
            <pc:docMk/>
            <pc:sldMk cId="805737659" sldId="302"/>
            <ac:spMk id="36" creationId="{AD7C2061-7321-4916-A16D-A58D2064992A}"/>
          </ac:spMkLst>
        </pc:spChg>
        <pc:spChg chg="add mod">
          <ac:chgData name="Philippe de Lagrange" userId="db80d968-2652-49da-975f-d6b3aafd9aec" providerId="ADAL" clId="{9221D326-D5A4-4374-9590-A2BC601A16D4}" dt="2022-04-11T09:58:06.196" v="532" actId="1076"/>
          <ac:spMkLst>
            <pc:docMk/>
            <pc:sldMk cId="805737659" sldId="302"/>
            <ac:spMk id="38" creationId="{4DAA47C0-49FE-4DF0-A4B4-E6C98DBEAF2B}"/>
          </ac:spMkLst>
        </pc:spChg>
        <pc:spChg chg="add del mod">
          <ac:chgData name="Philippe de Lagrange" userId="db80d968-2652-49da-975f-d6b3aafd9aec" providerId="ADAL" clId="{9221D326-D5A4-4374-9590-A2BC601A16D4}" dt="2022-04-11T10:00:15.158" v="547" actId="478"/>
          <ac:spMkLst>
            <pc:docMk/>
            <pc:sldMk cId="805737659" sldId="302"/>
            <ac:spMk id="47" creationId="{85F8884B-CFB2-4D60-8BDA-56F25AAC07FD}"/>
          </ac:spMkLst>
        </pc:spChg>
        <pc:spChg chg="add del mod">
          <ac:chgData name="Philippe de Lagrange" userId="db80d968-2652-49da-975f-d6b3aafd9aec" providerId="ADAL" clId="{9221D326-D5A4-4374-9590-A2BC601A16D4}" dt="2022-04-11T10:00:15.158" v="547" actId="478"/>
          <ac:spMkLst>
            <pc:docMk/>
            <pc:sldMk cId="805737659" sldId="302"/>
            <ac:spMk id="48" creationId="{B0D7DF4F-E2F0-439C-B4C9-7C066AF07781}"/>
          </ac:spMkLst>
        </pc:spChg>
        <pc:spChg chg="add del mod">
          <ac:chgData name="Philippe de Lagrange" userId="db80d968-2652-49da-975f-d6b3aafd9aec" providerId="ADAL" clId="{9221D326-D5A4-4374-9590-A2BC601A16D4}" dt="2022-04-11T10:00:15.158" v="547" actId="478"/>
          <ac:spMkLst>
            <pc:docMk/>
            <pc:sldMk cId="805737659" sldId="302"/>
            <ac:spMk id="49" creationId="{83913019-138C-4969-BB9F-2B535B4DFB71}"/>
          </ac:spMkLst>
        </pc:spChg>
        <pc:spChg chg="add mod">
          <ac:chgData name="Philippe de Lagrange" userId="db80d968-2652-49da-975f-d6b3aafd9aec" providerId="ADAL" clId="{9221D326-D5A4-4374-9590-A2BC601A16D4}" dt="2022-04-11T10:00:32.853" v="550" actId="164"/>
          <ac:spMkLst>
            <pc:docMk/>
            <pc:sldMk cId="805737659" sldId="302"/>
            <ac:spMk id="50" creationId="{D0953737-ED9F-4B73-80CE-2F89F197B7B3}"/>
          </ac:spMkLst>
        </pc:spChg>
        <pc:spChg chg="add mod">
          <ac:chgData name="Philippe de Lagrange" userId="db80d968-2652-49da-975f-d6b3aafd9aec" providerId="ADAL" clId="{9221D326-D5A4-4374-9590-A2BC601A16D4}" dt="2022-04-11T10:00:32.853" v="550" actId="164"/>
          <ac:spMkLst>
            <pc:docMk/>
            <pc:sldMk cId="805737659" sldId="302"/>
            <ac:spMk id="51" creationId="{1B03FC23-20C5-4549-A453-E1CF1E3553D8}"/>
          </ac:spMkLst>
        </pc:spChg>
        <pc:spChg chg="add mod">
          <ac:chgData name="Philippe de Lagrange" userId="db80d968-2652-49da-975f-d6b3aafd9aec" providerId="ADAL" clId="{9221D326-D5A4-4374-9590-A2BC601A16D4}" dt="2022-04-11T10:00:32.853" v="550" actId="164"/>
          <ac:spMkLst>
            <pc:docMk/>
            <pc:sldMk cId="805737659" sldId="302"/>
            <ac:spMk id="52" creationId="{F64327D4-1A19-45D9-85EA-1343B6A5F575}"/>
          </ac:spMkLst>
        </pc:spChg>
        <pc:spChg chg="add mod">
          <ac:chgData name="Philippe de Lagrange" userId="db80d968-2652-49da-975f-d6b3aafd9aec" providerId="ADAL" clId="{9221D326-D5A4-4374-9590-A2BC601A16D4}" dt="2022-04-11T10:00:32.853" v="550" actId="164"/>
          <ac:spMkLst>
            <pc:docMk/>
            <pc:sldMk cId="805737659" sldId="302"/>
            <ac:spMk id="53" creationId="{8C0A82C4-D613-4479-8E7E-991416C77821}"/>
          </ac:spMkLst>
        </pc:spChg>
        <pc:spChg chg="add mod">
          <ac:chgData name="Philippe de Lagrange" userId="db80d968-2652-49da-975f-d6b3aafd9aec" providerId="ADAL" clId="{9221D326-D5A4-4374-9590-A2BC601A16D4}" dt="2022-04-11T10:03:16.246" v="625" actId="1035"/>
          <ac:spMkLst>
            <pc:docMk/>
            <pc:sldMk cId="805737659" sldId="302"/>
            <ac:spMk id="55" creationId="{71B7CD53-52FA-4CFE-910A-A5CFA84805A6}"/>
          </ac:spMkLst>
        </pc:spChg>
        <pc:spChg chg="add mod">
          <ac:chgData name="Philippe de Lagrange" userId="db80d968-2652-49da-975f-d6b3aafd9aec" providerId="ADAL" clId="{9221D326-D5A4-4374-9590-A2BC601A16D4}" dt="2022-04-11T10:03:16.246" v="625" actId="1035"/>
          <ac:spMkLst>
            <pc:docMk/>
            <pc:sldMk cId="805737659" sldId="302"/>
            <ac:spMk id="56" creationId="{732A058C-65F4-4809-B925-0F53E1566B49}"/>
          </ac:spMkLst>
        </pc:spChg>
        <pc:spChg chg="add mod">
          <ac:chgData name="Philippe de Lagrange" userId="db80d968-2652-49da-975f-d6b3aafd9aec" providerId="ADAL" clId="{9221D326-D5A4-4374-9590-A2BC601A16D4}" dt="2022-04-11T10:03:16.246" v="625" actId="1035"/>
          <ac:spMkLst>
            <pc:docMk/>
            <pc:sldMk cId="805737659" sldId="302"/>
            <ac:spMk id="57" creationId="{2F5DC110-9878-4932-B62A-3E60DAFE52C1}"/>
          </ac:spMkLst>
        </pc:spChg>
        <pc:spChg chg="add mod">
          <ac:chgData name="Philippe de Lagrange" userId="db80d968-2652-49da-975f-d6b3aafd9aec" providerId="ADAL" clId="{9221D326-D5A4-4374-9590-A2BC601A16D4}" dt="2022-04-11T10:03:16.246" v="625" actId="1035"/>
          <ac:spMkLst>
            <pc:docMk/>
            <pc:sldMk cId="805737659" sldId="302"/>
            <ac:spMk id="58" creationId="{F82C9390-E6A0-46C4-A759-8DE6E273FDC9}"/>
          </ac:spMkLst>
        </pc:spChg>
        <pc:spChg chg="add mod">
          <ac:chgData name="Philippe de Lagrange" userId="db80d968-2652-49da-975f-d6b3aafd9aec" providerId="ADAL" clId="{9221D326-D5A4-4374-9590-A2BC601A16D4}" dt="2022-04-11T10:03:42.727" v="628" actId="164"/>
          <ac:spMkLst>
            <pc:docMk/>
            <pc:sldMk cId="805737659" sldId="302"/>
            <ac:spMk id="59" creationId="{01F29A09-7D4F-492A-8FC0-4CF94FDD4025}"/>
          </ac:spMkLst>
        </pc:spChg>
        <pc:spChg chg="add mod">
          <ac:chgData name="Philippe de Lagrange" userId="db80d968-2652-49da-975f-d6b3aafd9aec" providerId="ADAL" clId="{9221D326-D5A4-4374-9590-A2BC601A16D4}" dt="2022-04-11T10:03:42.727" v="628" actId="164"/>
          <ac:spMkLst>
            <pc:docMk/>
            <pc:sldMk cId="805737659" sldId="302"/>
            <ac:spMk id="65" creationId="{DEEFA77A-D28E-451A-B8A7-C82E6AF7A590}"/>
          </ac:spMkLst>
        </pc:spChg>
        <pc:spChg chg="add mod">
          <ac:chgData name="Philippe de Lagrange" userId="db80d968-2652-49da-975f-d6b3aafd9aec" providerId="ADAL" clId="{9221D326-D5A4-4374-9590-A2BC601A16D4}" dt="2022-04-11T10:03:42.727" v="628" actId="164"/>
          <ac:spMkLst>
            <pc:docMk/>
            <pc:sldMk cId="805737659" sldId="302"/>
            <ac:spMk id="66" creationId="{F5B2BA4C-DA6D-41D5-B3CB-4AD405232E31}"/>
          </ac:spMkLst>
        </pc:spChg>
        <pc:spChg chg="add mod">
          <ac:chgData name="Philippe de Lagrange" userId="db80d968-2652-49da-975f-d6b3aafd9aec" providerId="ADAL" clId="{9221D326-D5A4-4374-9590-A2BC601A16D4}" dt="2022-04-11T10:03:42.727" v="628" actId="164"/>
          <ac:spMkLst>
            <pc:docMk/>
            <pc:sldMk cId="805737659" sldId="302"/>
            <ac:spMk id="68" creationId="{E5DB8A56-15D1-486E-BA37-0A8C7EB282DE}"/>
          </ac:spMkLst>
        </pc:spChg>
        <pc:spChg chg="add mod">
          <ac:chgData name="Philippe de Lagrange" userId="db80d968-2652-49da-975f-d6b3aafd9aec" providerId="ADAL" clId="{9221D326-D5A4-4374-9590-A2BC601A16D4}" dt="2022-04-11T10:03:42.727" v="628" actId="164"/>
          <ac:spMkLst>
            <pc:docMk/>
            <pc:sldMk cId="805737659" sldId="302"/>
            <ac:spMk id="69" creationId="{71E51EB1-BB27-46D7-B143-9B3A7056C2F6}"/>
          </ac:spMkLst>
        </pc:spChg>
        <pc:spChg chg="add mod">
          <ac:chgData name="Philippe de Lagrange" userId="db80d968-2652-49da-975f-d6b3aafd9aec" providerId="ADAL" clId="{9221D326-D5A4-4374-9590-A2BC601A16D4}" dt="2022-04-11T10:15:56.069" v="707" actId="208"/>
          <ac:spMkLst>
            <pc:docMk/>
            <pc:sldMk cId="805737659" sldId="302"/>
            <ac:spMk id="72" creationId="{504C1AD6-2671-4CA8-A1C1-0929B7020C4C}"/>
          </ac:spMkLst>
        </pc:spChg>
        <pc:spChg chg="add mod">
          <ac:chgData name="Philippe de Lagrange" userId="db80d968-2652-49da-975f-d6b3aafd9aec" providerId="ADAL" clId="{9221D326-D5A4-4374-9590-A2BC601A16D4}" dt="2022-04-11T10:15:56.069" v="707" actId="208"/>
          <ac:spMkLst>
            <pc:docMk/>
            <pc:sldMk cId="805737659" sldId="302"/>
            <ac:spMk id="73" creationId="{D46B7D0B-FA53-4CD5-BDB1-FC26E5082D0B}"/>
          </ac:spMkLst>
        </pc:spChg>
        <pc:spChg chg="add mod">
          <ac:chgData name="Philippe de Lagrange" userId="db80d968-2652-49da-975f-d6b3aafd9aec" providerId="ADAL" clId="{9221D326-D5A4-4374-9590-A2BC601A16D4}" dt="2022-04-11T10:28:44.009" v="1136" actId="1076"/>
          <ac:spMkLst>
            <pc:docMk/>
            <pc:sldMk cId="805737659" sldId="302"/>
            <ac:spMk id="86" creationId="{F1996FED-33E0-40FD-91AD-1A97296C2F67}"/>
          </ac:spMkLst>
        </pc:spChg>
        <pc:spChg chg="add mod">
          <ac:chgData name="Philippe de Lagrange" userId="db80d968-2652-49da-975f-d6b3aafd9aec" providerId="ADAL" clId="{9221D326-D5A4-4374-9590-A2BC601A16D4}" dt="2022-04-11T10:29:00.050" v="1140" actId="20577"/>
          <ac:spMkLst>
            <pc:docMk/>
            <pc:sldMk cId="805737659" sldId="302"/>
            <ac:spMk id="87" creationId="{56FD6CB5-FEE7-4924-BF5B-AEC68FCBB65D}"/>
          </ac:spMkLst>
        </pc:spChg>
        <pc:spChg chg="add mod">
          <ac:chgData name="Philippe de Lagrange" userId="db80d968-2652-49da-975f-d6b3aafd9aec" providerId="ADAL" clId="{9221D326-D5A4-4374-9590-A2BC601A16D4}" dt="2022-04-11T10:29:03.299" v="1142" actId="20577"/>
          <ac:spMkLst>
            <pc:docMk/>
            <pc:sldMk cId="805737659" sldId="302"/>
            <ac:spMk id="88" creationId="{E047A649-F9FE-4B9F-AE7E-10A3B4BE37AF}"/>
          </ac:spMkLst>
        </pc:spChg>
        <pc:grpChg chg="add del mod">
          <ac:chgData name="Philippe de Lagrange" userId="db80d968-2652-49da-975f-d6b3aafd9aec" providerId="ADAL" clId="{9221D326-D5A4-4374-9590-A2BC601A16D4}" dt="2022-04-11T09:48:43.654" v="190" actId="165"/>
          <ac:grpSpMkLst>
            <pc:docMk/>
            <pc:sldMk cId="805737659" sldId="302"/>
            <ac:grpSpMk id="21" creationId="{D63FDE3B-210B-4513-ACAE-D3242D58F248}"/>
          </ac:grpSpMkLst>
        </pc:grpChg>
        <pc:grpChg chg="add mod">
          <ac:chgData name="Philippe de Lagrange" userId="db80d968-2652-49da-975f-d6b3aafd9aec" providerId="ADAL" clId="{9221D326-D5A4-4374-9590-A2BC601A16D4}" dt="2022-04-11T09:55:27.628" v="452" actId="1076"/>
          <ac:grpSpMkLst>
            <pc:docMk/>
            <pc:sldMk cId="805737659" sldId="302"/>
            <ac:grpSpMk id="32" creationId="{ADC45C0E-01B1-4887-AC12-B96913491EBE}"/>
          </ac:grpSpMkLst>
        </pc:grpChg>
        <pc:grpChg chg="add del mod">
          <ac:chgData name="Philippe de Lagrange" userId="db80d968-2652-49da-975f-d6b3aafd9aec" providerId="ADAL" clId="{9221D326-D5A4-4374-9590-A2BC601A16D4}" dt="2022-04-11T10:00:52.596" v="551" actId="478"/>
          <ac:grpSpMkLst>
            <pc:docMk/>
            <pc:sldMk cId="805737659" sldId="302"/>
            <ac:grpSpMk id="54" creationId="{78BA1A39-A636-4DAD-A576-A03C2355CDEE}"/>
          </ac:grpSpMkLst>
        </pc:grpChg>
        <pc:grpChg chg="add mod">
          <ac:chgData name="Philippe de Lagrange" userId="db80d968-2652-49da-975f-d6b3aafd9aec" providerId="ADAL" clId="{9221D326-D5A4-4374-9590-A2BC601A16D4}" dt="2022-04-11T10:04:13.964" v="631" actId="1076"/>
          <ac:grpSpMkLst>
            <pc:docMk/>
            <pc:sldMk cId="805737659" sldId="302"/>
            <ac:grpSpMk id="71" creationId="{130D34F8-DFF7-434A-951D-BADC2FB65497}"/>
          </ac:grpSpMkLst>
        </pc:grpChg>
        <pc:cxnChg chg="add mod topLvl">
          <ac:chgData name="Philippe de Lagrange" userId="db80d968-2652-49da-975f-d6b3aafd9aec" providerId="ADAL" clId="{9221D326-D5A4-4374-9590-A2BC601A16D4}" dt="2022-04-11T09:54:57.830" v="449" actId="1038"/>
          <ac:cxnSpMkLst>
            <pc:docMk/>
            <pc:sldMk cId="805737659" sldId="302"/>
            <ac:cxnSpMk id="10" creationId="{2C8B4BF9-2338-4BFF-B781-6F3266367EE5}"/>
          </ac:cxnSpMkLst>
        </pc:cxnChg>
        <pc:cxnChg chg="add mod topLvl">
          <ac:chgData name="Philippe de Lagrange" userId="db80d968-2652-49da-975f-d6b3aafd9aec" providerId="ADAL" clId="{9221D326-D5A4-4374-9590-A2BC601A16D4}" dt="2022-04-11T09:54:57.830" v="449" actId="1038"/>
          <ac:cxnSpMkLst>
            <pc:docMk/>
            <pc:sldMk cId="805737659" sldId="302"/>
            <ac:cxnSpMk id="11" creationId="{1C91A3EF-A222-41EA-9E9B-268436938BC9}"/>
          </ac:cxnSpMkLst>
        </pc:cxnChg>
        <pc:cxnChg chg="add mod topLvl">
          <ac:chgData name="Philippe de Lagrange" userId="db80d968-2652-49da-975f-d6b3aafd9aec" providerId="ADAL" clId="{9221D326-D5A4-4374-9590-A2BC601A16D4}" dt="2022-04-11T09:54:57.830" v="449" actId="1038"/>
          <ac:cxnSpMkLst>
            <pc:docMk/>
            <pc:sldMk cId="805737659" sldId="302"/>
            <ac:cxnSpMk id="12" creationId="{CA6FB3DE-05D6-4CB7-8585-7F7E587330A9}"/>
          </ac:cxnSpMkLst>
        </pc:cxnChg>
        <pc:cxnChg chg="add mod topLvl">
          <ac:chgData name="Philippe de Lagrange" userId="db80d968-2652-49da-975f-d6b3aafd9aec" providerId="ADAL" clId="{9221D326-D5A4-4374-9590-A2BC601A16D4}" dt="2022-04-11T09:54:57.830" v="449" actId="1038"/>
          <ac:cxnSpMkLst>
            <pc:docMk/>
            <pc:sldMk cId="805737659" sldId="302"/>
            <ac:cxnSpMk id="13" creationId="{2CF122F0-D372-4A45-81BB-C62EDED63EFE}"/>
          </ac:cxnSpMkLst>
        </pc:cxnChg>
        <pc:cxnChg chg="add mod topLvl">
          <ac:chgData name="Philippe de Lagrange" userId="db80d968-2652-49da-975f-d6b3aafd9aec" providerId="ADAL" clId="{9221D326-D5A4-4374-9590-A2BC601A16D4}" dt="2022-04-11T09:54:57.830" v="449" actId="1038"/>
          <ac:cxnSpMkLst>
            <pc:docMk/>
            <pc:sldMk cId="805737659" sldId="302"/>
            <ac:cxnSpMk id="15" creationId="{18C76097-F0A0-4FDF-93E9-2131A231E5A0}"/>
          </ac:cxnSpMkLst>
        </pc:cxnChg>
        <pc:cxnChg chg="add mod topLvl">
          <ac:chgData name="Philippe de Lagrange" userId="db80d968-2652-49da-975f-d6b3aafd9aec" providerId="ADAL" clId="{9221D326-D5A4-4374-9590-A2BC601A16D4}" dt="2022-04-11T09:54:57.830" v="449" actId="1038"/>
          <ac:cxnSpMkLst>
            <pc:docMk/>
            <pc:sldMk cId="805737659" sldId="302"/>
            <ac:cxnSpMk id="17" creationId="{5FCAC4B5-BC60-4A06-B4FA-46A0789D76D6}"/>
          </ac:cxnSpMkLst>
        </pc:cxnChg>
        <pc:cxnChg chg="add mod topLvl">
          <ac:chgData name="Philippe de Lagrange" userId="db80d968-2652-49da-975f-d6b3aafd9aec" providerId="ADAL" clId="{9221D326-D5A4-4374-9590-A2BC601A16D4}" dt="2022-04-11T09:54:57.830" v="449" actId="1038"/>
          <ac:cxnSpMkLst>
            <pc:docMk/>
            <pc:sldMk cId="805737659" sldId="302"/>
            <ac:cxnSpMk id="19" creationId="{42E775C1-C8A0-437A-8714-F3B70A575F53}"/>
          </ac:cxnSpMkLst>
        </pc:cxnChg>
        <pc:cxnChg chg="add mod">
          <ac:chgData name="Philippe de Lagrange" userId="db80d968-2652-49da-975f-d6b3aafd9aec" providerId="ADAL" clId="{9221D326-D5A4-4374-9590-A2BC601A16D4}" dt="2022-04-11T09:56:22.173" v="475" actId="14100"/>
          <ac:cxnSpMkLst>
            <pc:docMk/>
            <pc:sldMk cId="805737659" sldId="302"/>
            <ac:cxnSpMk id="23" creationId="{D2A85E7F-5C6B-4153-B4C2-ACE41A4B05C6}"/>
          </ac:cxnSpMkLst>
        </pc:cxnChg>
        <pc:cxnChg chg="add mod">
          <ac:chgData name="Philippe de Lagrange" userId="db80d968-2652-49da-975f-d6b3aafd9aec" providerId="ADAL" clId="{9221D326-D5A4-4374-9590-A2BC601A16D4}" dt="2022-04-11T09:58:40.900" v="537" actId="1076"/>
          <ac:cxnSpMkLst>
            <pc:docMk/>
            <pc:sldMk cId="805737659" sldId="302"/>
            <ac:cxnSpMk id="28" creationId="{C6A56714-40DE-4B38-B889-3F4285C66F4E}"/>
          </ac:cxnSpMkLst>
        </pc:cxnChg>
        <pc:cxnChg chg="add mod">
          <ac:chgData name="Philippe de Lagrange" userId="db80d968-2652-49da-975f-d6b3aafd9aec" providerId="ADAL" clId="{9221D326-D5A4-4374-9590-A2BC601A16D4}" dt="2022-04-11T10:11:01.425" v="668" actId="1582"/>
          <ac:cxnSpMkLst>
            <pc:docMk/>
            <pc:sldMk cId="805737659" sldId="302"/>
            <ac:cxnSpMk id="39" creationId="{6906E6EC-9966-4E06-8622-D1367823A1D1}"/>
          </ac:cxnSpMkLst>
        </pc:cxnChg>
        <pc:cxnChg chg="add mod">
          <ac:chgData name="Philippe de Lagrange" userId="db80d968-2652-49da-975f-d6b3aafd9aec" providerId="ADAL" clId="{9221D326-D5A4-4374-9590-A2BC601A16D4}" dt="2022-04-11T10:11:01.425" v="668" actId="1582"/>
          <ac:cxnSpMkLst>
            <pc:docMk/>
            <pc:sldMk cId="805737659" sldId="302"/>
            <ac:cxnSpMk id="40" creationId="{7BC1447E-D667-4415-BBC8-987E8A658744}"/>
          </ac:cxnSpMkLst>
        </pc:cxnChg>
        <pc:cxnChg chg="add mod">
          <ac:chgData name="Philippe de Lagrange" userId="db80d968-2652-49da-975f-d6b3aafd9aec" providerId="ADAL" clId="{9221D326-D5A4-4374-9590-A2BC601A16D4}" dt="2022-04-11T10:11:01.425" v="668" actId="1582"/>
          <ac:cxnSpMkLst>
            <pc:docMk/>
            <pc:sldMk cId="805737659" sldId="302"/>
            <ac:cxnSpMk id="41" creationId="{9DB1625C-5A3F-4DB5-A71A-B3DAC5BAEF56}"/>
          </ac:cxnSpMkLst>
        </pc:cxnChg>
        <pc:cxnChg chg="add mod">
          <ac:chgData name="Philippe de Lagrange" userId="db80d968-2652-49da-975f-d6b3aafd9aec" providerId="ADAL" clId="{9221D326-D5A4-4374-9590-A2BC601A16D4}" dt="2022-04-11T10:03:42.727" v="628" actId="164"/>
          <ac:cxnSpMkLst>
            <pc:docMk/>
            <pc:sldMk cId="805737659" sldId="302"/>
            <ac:cxnSpMk id="60" creationId="{00B5E977-D818-4689-B0E7-25E90E32E8DA}"/>
          </ac:cxnSpMkLst>
        </pc:cxnChg>
        <pc:cxnChg chg="add mod">
          <ac:chgData name="Philippe de Lagrange" userId="db80d968-2652-49da-975f-d6b3aafd9aec" providerId="ADAL" clId="{9221D326-D5A4-4374-9590-A2BC601A16D4}" dt="2022-04-11T10:03:42.727" v="628" actId="164"/>
          <ac:cxnSpMkLst>
            <pc:docMk/>
            <pc:sldMk cId="805737659" sldId="302"/>
            <ac:cxnSpMk id="61" creationId="{F77B9321-FCF9-4CF7-85FA-4A0B77055E4A}"/>
          </ac:cxnSpMkLst>
        </pc:cxnChg>
        <pc:cxnChg chg="add mod">
          <ac:chgData name="Philippe de Lagrange" userId="db80d968-2652-49da-975f-d6b3aafd9aec" providerId="ADAL" clId="{9221D326-D5A4-4374-9590-A2BC601A16D4}" dt="2022-04-11T10:03:42.727" v="628" actId="164"/>
          <ac:cxnSpMkLst>
            <pc:docMk/>
            <pc:sldMk cId="805737659" sldId="302"/>
            <ac:cxnSpMk id="62" creationId="{3EE65BB8-BF55-40CC-8EAB-9141E6772447}"/>
          </ac:cxnSpMkLst>
        </pc:cxnChg>
        <pc:cxnChg chg="add mod">
          <ac:chgData name="Philippe de Lagrange" userId="db80d968-2652-49da-975f-d6b3aafd9aec" providerId="ADAL" clId="{9221D326-D5A4-4374-9590-A2BC601A16D4}" dt="2022-04-11T10:03:42.727" v="628" actId="164"/>
          <ac:cxnSpMkLst>
            <pc:docMk/>
            <pc:sldMk cId="805737659" sldId="302"/>
            <ac:cxnSpMk id="63" creationId="{6E5BCBD3-E1EF-412A-8D31-C71B927FF18A}"/>
          </ac:cxnSpMkLst>
        </pc:cxnChg>
        <pc:cxnChg chg="add mod">
          <ac:chgData name="Philippe de Lagrange" userId="db80d968-2652-49da-975f-d6b3aafd9aec" providerId="ADAL" clId="{9221D326-D5A4-4374-9590-A2BC601A16D4}" dt="2022-04-11T10:03:42.727" v="628" actId="164"/>
          <ac:cxnSpMkLst>
            <pc:docMk/>
            <pc:sldMk cId="805737659" sldId="302"/>
            <ac:cxnSpMk id="64" creationId="{892647DE-29E7-4E05-8F2D-6DA6C24137D8}"/>
          </ac:cxnSpMkLst>
        </pc:cxnChg>
        <pc:cxnChg chg="add mod">
          <ac:chgData name="Philippe de Lagrange" userId="db80d968-2652-49da-975f-d6b3aafd9aec" providerId="ADAL" clId="{9221D326-D5A4-4374-9590-A2BC601A16D4}" dt="2022-04-11T10:03:42.727" v="628" actId="164"/>
          <ac:cxnSpMkLst>
            <pc:docMk/>
            <pc:sldMk cId="805737659" sldId="302"/>
            <ac:cxnSpMk id="67" creationId="{FC75AA2B-4D2B-4DB8-A486-D058E592E516}"/>
          </ac:cxnSpMkLst>
        </pc:cxnChg>
        <pc:cxnChg chg="add mod">
          <ac:chgData name="Philippe de Lagrange" userId="db80d968-2652-49da-975f-d6b3aafd9aec" providerId="ADAL" clId="{9221D326-D5A4-4374-9590-A2BC601A16D4}" dt="2022-04-11T10:03:42.727" v="628" actId="164"/>
          <ac:cxnSpMkLst>
            <pc:docMk/>
            <pc:sldMk cId="805737659" sldId="302"/>
            <ac:cxnSpMk id="70" creationId="{204A2C51-C889-4909-A682-E789F62BA1E2}"/>
          </ac:cxnSpMkLst>
        </pc:cxnChg>
        <pc:cxnChg chg="add del mod">
          <ac:chgData name="Philippe de Lagrange" userId="db80d968-2652-49da-975f-d6b3aafd9aec" providerId="ADAL" clId="{9221D326-D5A4-4374-9590-A2BC601A16D4}" dt="2022-04-11T10:09:07.812" v="651" actId="478"/>
          <ac:cxnSpMkLst>
            <pc:docMk/>
            <pc:sldMk cId="805737659" sldId="302"/>
            <ac:cxnSpMk id="75" creationId="{20A3EB5B-DE5C-446A-9C79-8E3303536C96}"/>
          </ac:cxnSpMkLst>
        </pc:cxnChg>
        <pc:cxnChg chg="add mod">
          <ac:chgData name="Philippe de Lagrange" userId="db80d968-2652-49da-975f-d6b3aafd9aec" providerId="ADAL" clId="{9221D326-D5A4-4374-9590-A2BC601A16D4}" dt="2022-04-11T10:32:27.874" v="1147" actId="14100"/>
          <ac:cxnSpMkLst>
            <pc:docMk/>
            <pc:sldMk cId="805737659" sldId="302"/>
            <ac:cxnSpMk id="77" creationId="{BF9C9943-1AA4-4059-8660-E6CF62E920B6}"/>
          </ac:cxnSpMkLst>
        </pc:cxnChg>
        <pc:cxnChg chg="add mod">
          <ac:chgData name="Philippe de Lagrange" userId="db80d968-2652-49da-975f-d6b3aafd9aec" providerId="ADAL" clId="{9221D326-D5A4-4374-9590-A2BC601A16D4}" dt="2022-04-11T10:32:37.346" v="1149" actId="14100"/>
          <ac:cxnSpMkLst>
            <pc:docMk/>
            <pc:sldMk cId="805737659" sldId="302"/>
            <ac:cxnSpMk id="79" creationId="{07064EF2-92E2-493D-8BE9-45A206817CED}"/>
          </ac:cxnSpMkLst>
        </pc:cxnChg>
        <pc:cxnChg chg="add mod">
          <ac:chgData name="Philippe de Lagrange" userId="db80d968-2652-49da-975f-d6b3aafd9aec" providerId="ADAL" clId="{9221D326-D5A4-4374-9590-A2BC601A16D4}" dt="2022-04-11T10:32:25.002" v="1146" actId="1076"/>
          <ac:cxnSpMkLst>
            <pc:docMk/>
            <pc:sldMk cId="805737659" sldId="302"/>
            <ac:cxnSpMk id="80" creationId="{7442D40A-4058-4489-9579-049A4B997856}"/>
          </ac:cxnSpMkLst>
        </pc:cxnChg>
        <pc:cxnChg chg="add mod">
          <ac:chgData name="Philippe de Lagrange" userId="db80d968-2652-49da-975f-d6b3aafd9aec" providerId="ADAL" clId="{9221D326-D5A4-4374-9590-A2BC601A16D4}" dt="2022-04-11T10:32:32.042" v="1148" actId="14100"/>
          <ac:cxnSpMkLst>
            <pc:docMk/>
            <pc:sldMk cId="805737659" sldId="302"/>
            <ac:cxnSpMk id="84" creationId="{59ACF350-8FB0-4156-A8E5-A3FAC6E08BEC}"/>
          </ac:cxnSpMkLst>
        </pc:cxnChg>
      </pc:sldChg>
      <pc:sldChg chg="new del ord">
        <pc:chgData name="Philippe de Lagrange" userId="db80d968-2652-49da-975f-d6b3aafd9aec" providerId="ADAL" clId="{9221D326-D5A4-4374-9590-A2BC601A16D4}" dt="2022-04-11T09:35:52.499" v="4" actId="47"/>
        <pc:sldMkLst>
          <pc:docMk/>
          <pc:sldMk cId="2635974562" sldId="302"/>
        </pc:sldMkLst>
      </pc:sldChg>
      <pc:sldChg chg="modSp new mod">
        <pc:chgData name="Philippe de Lagrange" userId="db80d968-2652-49da-975f-d6b3aafd9aec" providerId="ADAL" clId="{9221D326-D5A4-4374-9590-A2BC601A16D4}" dt="2022-04-11T10:44:56.949" v="1968" actId="12"/>
        <pc:sldMkLst>
          <pc:docMk/>
          <pc:sldMk cId="966087612" sldId="303"/>
        </pc:sldMkLst>
        <pc:spChg chg="mod">
          <ac:chgData name="Philippe de Lagrange" userId="db80d968-2652-49da-975f-d6b3aafd9aec" providerId="ADAL" clId="{9221D326-D5A4-4374-9590-A2BC601A16D4}" dt="2022-04-11T10:33:11.875" v="1174" actId="20577"/>
          <ac:spMkLst>
            <pc:docMk/>
            <pc:sldMk cId="966087612" sldId="303"/>
            <ac:spMk id="2" creationId="{EC4F79B2-12D0-4610-BA32-A6A44547F124}"/>
          </ac:spMkLst>
        </pc:spChg>
        <pc:spChg chg="mod">
          <ac:chgData name="Philippe de Lagrange" userId="db80d968-2652-49da-975f-d6b3aafd9aec" providerId="ADAL" clId="{9221D326-D5A4-4374-9590-A2BC601A16D4}" dt="2022-04-11T10:44:56.949" v="1968" actId="12"/>
          <ac:spMkLst>
            <pc:docMk/>
            <pc:sldMk cId="966087612" sldId="303"/>
            <ac:spMk id="6" creationId="{0EF3D8FF-28D4-44F9-A053-50057B93211D}"/>
          </ac:spMkLst>
        </pc:spChg>
      </pc:sldChg>
      <pc:sldChg chg="modSp new mod">
        <pc:chgData name="Philippe de Lagrange" userId="db80d968-2652-49da-975f-d6b3aafd9aec" providerId="ADAL" clId="{9221D326-D5A4-4374-9590-A2BC601A16D4}" dt="2022-04-11T10:41:24.277" v="1828" actId="20577"/>
        <pc:sldMkLst>
          <pc:docMk/>
          <pc:sldMk cId="848139525" sldId="304"/>
        </pc:sldMkLst>
        <pc:spChg chg="mod">
          <ac:chgData name="Philippe de Lagrange" userId="db80d968-2652-49da-975f-d6b3aafd9aec" providerId="ADAL" clId="{9221D326-D5A4-4374-9590-A2BC601A16D4}" dt="2022-04-11T10:36:58.720" v="1487" actId="20577"/>
          <ac:spMkLst>
            <pc:docMk/>
            <pc:sldMk cId="848139525" sldId="304"/>
            <ac:spMk id="2" creationId="{D078CB89-683B-4752-8433-80381E034DC0}"/>
          </ac:spMkLst>
        </pc:spChg>
        <pc:spChg chg="mod">
          <ac:chgData name="Philippe de Lagrange" userId="db80d968-2652-49da-975f-d6b3aafd9aec" providerId="ADAL" clId="{9221D326-D5A4-4374-9590-A2BC601A16D4}" dt="2022-04-11T10:41:24.277" v="1828" actId="20577"/>
          <ac:spMkLst>
            <pc:docMk/>
            <pc:sldMk cId="848139525" sldId="304"/>
            <ac:spMk id="6" creationId="{64E8BF0F-1229-419F-BADD-888C42C6D7CC}"/>
          </ac:spMkLst>
        </pc:spChg>
      </pc:sldChg>
      <pc:sldChg chg="addSp delSp modSp new mod ord modClrScheme chgLayout">
        <pc:chgData name="Philippe de Lagrange" userId="db80d968-2652-49da-975f-d6b3aafd9aec" providerId="ADAL" clId="{9221D326-D5A4-4374-9590-A2BC601A16D4}" dt="2022-04-11T11:01:28.518" v="2726" actId="5793"/>
        <pc:sldMkLst>
          <pc:docMk/>
          <pc:sldMk cId="2405001117" sldId="305"/>
        </pc:sldMkLst>
        <pc:spChg chg="del mod ord">
          <ac:chgData name="Philippe de Lagrange" userId="db80d968-2652-49da-975f-d6b3aafd9aec" providerId="ADAL" clId="{9221D326-D5A4-4374-9590-A2BC601A16D4}" dt="2022-04-11T10:42:28.710" v="1830" actId="700"/>
          <ac:spMkLst>
            <pc:docMk/>
            <pc:sldMk cId="2405001117" sldId="305"/>
            <ac:spMk id="2" creationId="{BAF46BCC-4377-49B9-8DE7-E7E76E2F595D}"/>
          </ac:spMkLst>
        </pc:spChg>
        <pc:spChg chg="del mod ord">
          <ac:chgData name="Philippe de Lagrange" userId="db80d968-2652-49da-975f-d6b3aafd9aec" providerId="ADAL" clId="{9221D326-D5A4-4374-9590-A2BC601A16D4}" dt="2022-04-11T10:42:28.710" v="1830" actId="700"/>
          <ac:spMkLst>
            <pc:docMk/>
            <pc:sldMk cId="2405001117" sldId="305"/>
            <ac:spMk id="3" creationId="{BB8BD97A-8A95-46A3-AD7D-7B04CCAA7FB4}"/>
          </ac:spMkLst>
        </pc:spChg>
        <pc:spChg chg="mod ord">
          <ac:chgData name="Philippe de Lagrange" userId="db80d968-2652-49da-975f-d6b3aafd9aec" providerId="ADAL" clId="{9221D326-D5A4-4374-9590-A2BC601A16D4}" dt="2022-04-11T10:42:28.710" v="1830" actId="700"/>
          <ac:spMkLst>
            <pc:docMk/>
            <pc:sldMk cId="2405001117" sldId="305"/>
            <ac:spMk id="4" creationId="{93E17E33-90E2-4496-BE3C-19ED41B9D02E}"/>
          </ac:spMkLst>
        </pc:spChg>
        <pc:spChg chg="mod ord">
          <ac:chgData name="Philippe de Lagrange" userId="db80d968-2652-49da-975f-d6b3aafd9aec" providerId="ADAL" clId="{9221D326-D5A4-4374-9590-A2BC601A16D4}" dt="2022-04-11T10:42:28.710" v="1830" actId="700"/>
          <ac:spMkLst>
            <pc:docMk/>
            <pc:sldMk cId="2405001117" sldId="305"/>
            <ac:spMk id="5" creationId="{C81D8A3A-39F7-4D8E-8E43-346C62446118}"/>
          </ac:spMkLst>
        </pc:spChg>
        <pc:spChg chg="mod ord">
          <ac:chgData name="Philippe de Lagrange" userId="db80d968-2652-49da-975f-d6b3aafd9aec" providerId="ADAL" clId="{9221D326-D5A4-4374-9590-A2BC601A16D4}" dt="2022-04-11T10:42:28.710" v="1830" actId="700"/>
          <ac:spMkLst>
            <pc:docMk/>
            <pc:sldMk cId="2405001117" sldId="305"/>
            <ac:spMk id="6" creationId="{27BFF3B4-75E6-4723-8E4D-6C3A97460278}"/>
          </ac:spMkLst>
        </pc:spChg>
        <pc:spChg chg="add mod ord">
          <ac:chgData name="Philippe de Lagrange" userId="db80d968-2652-49da-975f-d6b3aafd9aec" providerId="ADAL" clId="{9221D326-D5A4-4374-9590-A2BC601A16D4}" dt="2022-04-11T10:42:42.482" v="1845" actId="20577"/>
          <ac:spMkLst>
            <pc:docMk/>
            <pc:sldMk cId="2405001117" sldId="305"/>
            <ac:spMk id="7" creationId="{0A8B811C-B923-4817-9717-AD0DD04D2BD5}"/>
          </ac:spMkLst>
        </pc:spChg>
        <pc:spChg chg="add mod ord">
          <ac:chgData name="Philippe de Lagrange" userId="db80d968-2652-49da-975f-d6b3aafd9aec" providerId="ADAL" clId="{9221D326-D5A4-4374-9590-A2BC601A16D4}" dt="2022-04-11T11:01:28.518" v="2726" actId="5793"/>
          <ac:spMkLst>
            <pc:docMk/>
            <pc:sldMk cId="2405001117" sldId="305"/>
            <ac:spMk id="8" creationId="{8E37C26A-48FF-42B7-B37B-4F53C618C855}"/>
          </ac:spMkLst>
        </pc:spChg>
        <pc:spChg chg="add mod">
          <ac:chgData name="Philippe de Lagrange" userId="db80d968-2652-49da-975f-d6b3aafd9aec" providerId="ADAL" clId="{9221D326-D5A4-4374-9590-A2BC601A16D4}" dt="2022-04-11T10:43:08.035" v="1850" actId="1076"/>
          <ac:spMkLst>
            <pc:docMk/>
            <pc:sldMk cId="2405001117" sldId="305"/>
            <ac:spMk id="11" creationId="{F73CF0BE-61B9-45F6-AB15-960BBBC26E3C}"/>
          </ac:spMkLst>
        </pc:spChg>
        <pc:spChg chg="add mod">
          <ac:chgData name="Philippe de Lagrange" userId="db80d968-2652-49da-975f-d6b3aafd9aec" providerId="ADAL" clId="{9221D326-D5A4-4374-9590-A2BC601A16D4}" dt="2022-04-11T10:43:08.035" v="1850" actId="1076"/>
          <ac:spMkLst>
            <pc:docMk/>
            <pc:sldMk cId="2405001117" sldId="305"/>
            <ac:spMk id="14" creationId="{863F774A-CB5B-4877-9C23-958BBFC0595F}"/>
          </ac:spMkLst>
        </pc:spChg>
        <pc:spChg chg="add mod">
          <ac:chgData name="Philippe de Lagrange" userId="db80d968-2652-49da-975f-d6b3aafd9aec" providerId="ADAL" clId="{9221D326-D5A4-4374-9590-A2BC601A16D4}" dt="2022-04-11T10:43:08.035" v="1850" actId="1076"/>
          <ac:spMkLst>
            <pc:docMk/>
            <pc:sldMk cId="2405001117" sldId="305"/>
            <ac:spMk id="15" creationId="{8B7F52D3-2FF5-4468-9F6C-63F71664B122}"/>
          </ac:spMkLst>
        </pc:spChg>
        <pc:spChg chg="add mod">
          <ac:chgData name="Philippe de Lagrange" userId="db80d968-2652-49da-975f-d6b3aafd9aec" providerId="ADAL" clId="{9221D326-D5A4-4374-9590-A2BC601A16D4}" dt="2022-04-11T10:43:08.035" v="1850" actId="1076"/>
          <ac:spMkLst>
            <pc:docMk/>
            <pc:sldMk cId="2405001117" sldId="305"/>
            <ac:spMk id="16" creationId="{84E6C990-D13C-4387-88B5-C1E2C014AACB}"/>
          </ac:spMkLst>
        </pc:spChg>
        <pc:spChg chg="add mod">
          <ac:chgData name="Philippe de Lagrange" userId="db80d968-2652-49da-975f-d6b3aafd9aec" providerId="ADAL" clId="{9221D326-D5A4-4374-9590-A2BC601A16D4}" dt="2022-04-11T10:43:08.035" v="1850" actId="1076"/>
          <ac:spMkLst>
            <pc:docMk/>
            <pc:sldMk cId="2405001117" sldId="305"/>
            <ac:spMk id="17" creationId="{2349D10A-6B5F-4354-B655-1A3D13777210}"/>
          </ac:spMkLst>
        </pc:spChg>
        <pc:spChg chg="add mod">
          <ac:chgData name="Philippe de Lagrange" userId="db80d968-2652-49da-975f-d6b3aafd9aec" providerId="ADAL" clId="{9221D326-D5A4-4374-9590-A2BC601A16D4}" dt="2022-04-11T10:43:08.035" v="1850" actId="1076"/>
          <ac:spMkLst>
            <pc:docMk/>
            <pc:sldMk cId="2405001117" sldId="305"/>
            <ac:spMk id="18" creationId="{24D52863-7438-4549-94E9-9DFC9121651F}"/>
          </ac:spMkLst>
        </pc:spChg>
        <pc:spChg chg="add mod">
          <ac:chgData name="Philippe de Lagrange" userId="db80d968-2652-49da-975f-d6b3aafd9aec" providerId="ADAL" clId="{9221D326-D5A4-4374-9590-A2BC601A16D4}" dt="2022-04-11T10:43:08.035" v="1850" actId="1076"/>
          <ac:spMkLst>
            <pc:docMk/>
            <pc:sldMk cId="2405001117" sldId="305"/>
            <ac:spMk id="19" creationId="{81DF4FA7-F457-41EF-BB0C-01E96C8542E3}"/>
          </ac:spMkLst>
        </pc:spChg>
        <pc:spChg chg="add mod">
          <ac:chgData name="Philippe de Lagrange" userId="db80d968-2652-49da-975f-d6b3aafd9aec" providerId="ADAL" clId="{9221D326-D5A4-4374-9590-A2BC601A16D4}" dt="2022-04-11T10:43:08.035" v="1850" actId="1076"/>
          <ac:spMkLst>
            <pc:docMk/>
            <pc:sldMk cId="2405001117" sldId="305"/>
            <ac:spMk id="20" creationId="{91E1B121-C31B-449F-B1D7-E822F4D7488F}"/>
          </ac:spMkLst>
        </pc:spChg>
        <pc:spChg chg="add mod">
          <ac:chgData name="Philippe de Lagrange" userId="db80d968-2652-49da-975f-d6b3aafd9aec" providerId="ADAL" clId="{9221D326-D5A4-4374-9590-A2BC601A16D4}" dt="2022-04-11T10:43:08.035" v="1850" actId="1076"/>
          <ac:spMkLst>
            <pc:docMk/>
            <pc:sldMk cId="2405001117" sldId="305"/>
            <ac:spMk id="21" creationId="{3DFDEB6C-7539-4AC1-9504-8C17BACBBEF1}"/>
          </ac:spMkLst>
        </pc:spChg>
        <pc:cxnChg chg="add mod">
          <ac:chgData name="Philippe de Lagrange" userId="db80d968-2652-49da-975f-d6b3aafd9aec" providerId="ADAL" clId="{9221D326-D5A4-4374-9590-A2BC601A16D4}" dt="2022-04-11T10:43:08.035" v="1850" actId="1076"/>
          <ac:cxnSpMkLst>
            <pc:docMk/>
            <pc:sldMk cId="2405001117" sldId="305"/>
            <ac:cxnSpMk id="9" creationId="{AA87D8A7-5EB2-487B-826D-30FC48CF45D6}"/>
          </ac:cxnSpMkLst>
        </pc:cxnChg>
        <pc:cxnChg chg="add mod">
          <ac:chgData name="Philippe de Lagrange" userId="db80d968-2652-49da-975f-d6b3aafd9aec" providerId="ADAL" clId="{9221D326-D5A4-4374-9590-A2BC601A16D4}" dt="2022-04-11T10:43:08.035" v="1850" actId="1076"/>
          <ac:cxnSpMkLst>
            <pc:docMk/>
            <pc:sldMk cId="2405001117" sldId="305"/>
            <ac:cxnSpMk id="10" creationId="{4A554B2C-CBAE-4386-9DDC-FDDE2D313465}"/>
          </ac:cxnSpMkLst>
        </pc:cxnChg>
        <pc:cxnChg chg="add mod">
          <ac:chgData name="Philippe de Lagrange" userId="db80d968-2652-49da-975f-d6b3aafd9aec" providerId="ADAL" clId="{9221D326-D5A4-4374-9590-A2BC601A16D4}" dt="2022-04-11T10:43:08.035" v="1850" actId="1076"/>
          <ac:cxnSpMkLst>
            <pc:docMk/>
            <pc:sldMk cId="2405001117" sldId="305"/>
            <ac:cxnSpMk id="12" creationId="{CC618C26-19DE-4C70-A2D1-F8E2C217E000}"/>
          </ac:cxnSpMkLst>
        </pc:cxnChg>
        <pc:cxnChg chg="add mod">
          <ac:chgData name="Philippe de Lagrange" userId="db80d968-2652-49da-975f-d6b3aafd9aec" providerId="ADAL" clId="{9221D326-D5A4-4374-9590-A2BC601A16D4}" dt="2022-04-11T10:43:08.035" v="1850" actId="1076"/>
          <ac:cxnSpMkLst>
            <pc:docMk/>
            <pc:sldMk cId="2405001117" sldId="305"/>
            <ac:cxnSpMk id="13" creationId="{2C955A48-8635-4B69-AC85-5A7149FC86B4}"/>
          </ac:cxnSpMkLst>
        </pc:cxnChg>
        <pc:cxnChg chg="add mod">
          <ac:chgData name="Philippe de Lagrange" userId="db80d968-2652-49da-975f-d6b3aafd9aec" providerId="ADAL" clId="{9221D326-D5A4-4374-9590-A2BC601A16D4}" dt="2022-04-11T10:43:08.035" v="1850" actId="1076"/>
          <ac:cxnSpMkLst>
            <pc:docMk/>
            <pc:sldMk cId="2405001117" sldId="305"/>
            <ac:cxnSpMk id="22" creationId="{2544C863-55F1-454A-AF34-9F104C571088}"/>
          </ac:cxnSpMkLst>
        </pc:cxnChg>
        <pc:cxnChg chg="add mod">
          <ac:chgData name="Philippe de Lagrange" userId="db80d968-2652-49da-975f-d6b3aafd9aec" providerId="ADAL" clId="{9221D326-D5A4-4374-9590-A2BC601A16D4}" dt="2022-04-11T10:43:08.035" v="1850" actId="1076"/>
          <ac:cxnSpMkLst>
            <pc:docMk/>
            <pc:sldMk cId="2405001117" sldId="305"/>
            <ac:cxnSpMk id="23" creationId="{953DB368-4FEA-4C32-A0CD-09468EB48003}"/>
          </ac:cxnSpMkLst>
        </pc:cxnChg>
      </pc:sldChg>
      <pc:sldChg chg="modSp new mod">
        <pc:chgData name="Philippe de Lagrange" userId="db80d968-2652-49da-975f-d6b3aafd9aec" providerId="ADAL" clId="{9221D326-D5A4-4374-9590-A2BC601A16D4}" dt="2022-04-11T10:57:53.824" v="2687" actId="207"/>
        <pc:sldMkLst>
          <pc:docMk/>
          <pc:sldMk cId="3917931631" sldId="306"/>
        </pc:sldMkLst>
        <pc:spChg chg="mod">
          <ac:chgData name="Philippe de Lagrange" userId="db80d968-2652-49da-975f-d6b3aafd9aec" providerId="ADAL" clId="{9221D326-D5A4-4374-9590-A2BC601A16D4}" dt="2022-04-11T10:48:58.020" v="2063" actId="20577"/>
          <ac:spMkLst>
            <pc:docMk/>
            <pc:sldMk cId="3917931631" sldId="306"/>
            <ac:spMk id="2" creationId="{548E1519-7588-4DEE-8308-2371D4EEC0D0}"/>
          </ac:spMkLst>
        </pc:spChg>
        <pc:spChg chg="mod">
          <ac:chgData name="Philippe de Lagrange" userId="db80d968-2652-49da-975f-d6b3aafd9aec" providerId="ADAL" clId="{9221D326-D5A4-4374-9590-A2BC601A16D4}" dt="2022-04-11T10:57:53.824" v="2687" actId="207"/>
          <ac:spMkLst>
            <pc:docMk/>
            <pc:sldMk cId="3917931631" sldId="306"/>
            <ac:spMk id="6" creationId="{032DB34A-4D70-4A8B-B79A-CF5B7DF0A78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5390F08-3358-4F38-8FFB-4AEF5272D52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93105C6-60DD-4FCE-8454-C25F66B89E5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D4FEE9-6E86-473A-BB13-F9B9DCD37B6A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D8B7C3-C872-4163-BE83-4BAECD5FDD3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6E5953-C52A-4E92-A244-92FC140DB6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B2E31F-40B5-4CB8-A3F4-850BB1ED30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279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A374-B54C-5F41-9A10-CB865671A5D9}" type="datetimeFigureOut">
              <a:rPr lang="en-US" smtClean="0"/>
              <a:t>4/21/2022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155CBB-C77B-3F4E-B233-4377616C0F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88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60219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8178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592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1968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E9AC86-883B-2949-A778-BA26A3B828B6}" type="datetime1">
              <a:rPr lang="en-US" smtClean="0"/>
              <a:t>4/21/2022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1A609A6-9CE6-2D4F-A800-80E36D12A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89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62423-BE73-2F44-8F74-7438EBA6C551}" type="datetime1">
              <a:rPr lang="en-US" smtClean="0"/>
              <a:t>4/21/2022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02DB9-C088-0147-AD86-CA1E50955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©2021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798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996C06-B88A-8E47-BC1E-DAAAD94837BE}" type="datetime1">
              <a:rPr lang="en-US" smtClean="0"/>
              <a:t>4/21/2022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98A5DC-D7CC-DB43-98BB-9E510C872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63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Title Goes Here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Subtitle goes here </a:t>
            </a: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632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A3D12ED-4383-9244-87E8-481A9366BACC}" type="datetime1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3EFBD3-D414-1A4D-9832-22C1D11E47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B8C7A8FA-2E0B-EF40-8154-FE6DF4DBDC95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311B6C52-5E30-4275-8339-B2C7C2437FBC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554400" y="6434605"/>
            <a:ext cx="1303200" cy="20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6067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0" r:id="rId2"/>
    <p:sldLayoutId id="2147483679" r:id="rId3"/>
    <p:sldLayoutId id="2147483680" r:id="rId4"/>
    <p:sldLayoutId id="2147483653" r:id="rId5"/>
    <p:sldLayoutId id="2147483652" r:id="rId6"/>
    <p:sldLayoutId id="2147483657" r:id="rId7"/>
    <p:sldLayoutId id="2147483681" r:id="rId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820A9-31E6-144E-B74A-FC53B28FA1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/>
              <a:t>JVET-Z0115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1EAE91-151E-2648-A4A6-930EE9C241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9959" y="3715036"/>
            <a:ext cx="10387428" cy="1155138"/>
          </a:xfrm>
        </p:spPr>
        <p:txBody>
          <a:bodyPr/>
          <a:lstStyle/>
          <a:p>
            <a:r>
              <a:rPr lang="en-US"/>
              <a:t>AHG13: proposed film grain synthesis reference model</a:t>
            </a:r>
          </a:p>
        </p:txBody>
      </p:sp>
    </p:spTree>
    <p:extLst>
      <p:ext uri="{BB962C8B-B14F-4D97-AF65-F5344CB8AC3E}">
        <p14:creationId xmlns:p14="http://schemas.microsoft.com/office/powerpoint/2010/main" val="3428629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CDBD3-F4E5-4F15-9CDB-097C85381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Feature</a:t>
            </a:r>
            <a:r>
              <a:rPr lang="fr-FR"/>
              <a:t> </a:t>
            </a:r>
            <a:r>
              <a:rPr lang="fr-FR" err="1"/>
              <a:t>comparison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0CD6C3-16CF-425F-993B-A5E77DDEB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BBE0D7-3E2F-4F58-9080-3E2E6FB13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37ADAB8-88ED-4104-A466-61BFD56E5C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10</a:t>
            </a:fld>
            <a:endParaRPr lang="en-US"/>
          </a:p>
        </p:txBody>
      </p:sp>
      <p:graphicFrame>
        <p:nvGraphicFramePr>
          <p:cNvPr id="7" name="Table 10">
            <a:extLst>
              <a:ext uri="{FF2B5EF4-FFF2-40B4-BE49-F238E27FC236}">
                <a16:creationId xmlns:a16="http://schemas.microsoft.com/office/drawing/2014/main" id="{CEA2BB81-D3F3-4458-B0F0-E6F4DBDF46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599263"/>
              </p:ext>
            </p:extLst>
          </p:nvPr>
        </p:nvGraphicFramePr>
        <p:xfrm>
          <a:off x="952500" y="1475900"/>
          <a:ext cx="10287000" cy="4684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8940">
                  <a:extLst>
                    <a:ext uri="{9D8B030D-6E8A-4147-A177-3AD203B41FA5}">
                      <a16:colId xmlns:a16="http://schemas.microsoft.com/office/drawing/2014/main" val="2858209296"/>
                    </a:ext>
                  </a:extLst>
                </a:gridCol>
                <a:gridCol w="3787140">
                  <a:extLst>
                    <a:ext uri="{9D8B030D-6E8A-4147-A177-3AD203B41FA5}">
                      <a16:colId xmlns:a16="http://schemas.microsoft.com/office/drawing/2014/main" val="249484644"/>
                    </a:ext>
                  </a:extLst>
                </a:gridCol>
                <a:gridCol w="3550920">
                  <a:extLst>
                    <a:ext uri="{9D8B030D-6E8A-4147-A177-3AD203B41FA5}">
                      <a16:colId xmlns:a16="http://schemas.microsoft.com/office/drawing/2014/main" val="1038877011"/>
                    </a:ext>
                  </a:extLst>
                </a:gridCol>
              </a:tblGrid>
              <a:tr h="216391">
                <a:tc>
                  <a:txBody>
                    <a:bodyPr/>
                    <a:lstStyle/>
                    <a:p>
                      <a:r>
                        <a:rPr lang="en-US" sz="1400" noProof="0"/>
                        <a:t>Feature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SEI / RDD5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AOM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778556"/>
                  </a:ext>
                </a:extLst>
              </a:tr>
              <a:tr h="531141">
                <a:tc>
                  <a:txBody>
                    <a:bodyPr/>
                    <a:lstStyle/>
                    <a:p>
                      <a:r>
                        <a:rPr lang="en-US" sz="1400" b="1" noProof="0"/>
                        <a:t>Master pattern generation (</a:t>
                      </a:r>
                      <a:r>
                        <a:rPr lang="en-US" sz="1400" b="1" noProof="0" err="1"/>
                        <a:t>init</a:t>
                      </a:r>
                      <a:r>
                        <a:rPr lang="en-US" sz="1400" b="1" noProof="0"/>
                        <a:t>, firmware)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noProof="0"/>
                        <a:t>Frequency-based</a:t>
                      </a:r>
                      <a:r>
                        <a:rPr lang="en-US" sz="1400" noProof="0"/>
                        <a:t> (gaussian, inverse DCT), or </a:t>
                      </a:r>
                      <a:r>
                        <a:rPr lang="en-US" sz="1400" b="1" noProof="0"/>
                        <a:t>AR</a:t>
                      </a:r>
                      <a:r>
                        <a:rPr lang="en-US" sz="1400" noProof="0"/>
                        <a:t> (</a:t>
                      </a:r>
                      <a:r>
                        <a:rPr lang="en-US" sz="1400" b="1" noProof="0"/>
                        <a:t>6 symmetric coefficients</a:t>
                      </a:r>
                      <a:r>
                        <a:rPr lang="en-US" sz="1400" noProof="0"/>
                        <a:t>, half-diamond shape)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noProof="0"/>
                        <a:t>AR </a:t>
                      </a:r>
                      <a:r>
                        <a:rPr lang="en-US" sz="1400" noProof="0"/>
                        <a:t>(up to </a:t>
                      </a:r>
                      <a:r>
                        <a:rPr lang="en-US" sz="1400" b="1" noProof="0"/>
                        <a:t>25 coefficients</a:t>
                      </a:r>
                      <a:r>
                        <a:rPr lang="en-US" sz="1400" noProof="0"/>
                        <a:t>, rectangle-shaped)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5218300"/>
                  </a:ext>
                </a:extLst>
              </a:tr>
              <a:tr h="373766">
                <a:tc>
                  <a:txBody>
                    <a:bodyPr/>
                    <a:lstStyle/>
                    <a:p>
                      <a:r>
                        <a:rPr lang="en-US" sz="1400" noProof="0"/>
                        <a:t>Master patterns (on-chip memory)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64x64, </a:t>
                      </a:r>
                      <a:r>
                        <a:rPr lang="en-US" sz="1400" b="1" noProof="0"/>
                        <a:t>up to 10 </a:t>
                      </a:r>
                      <a:r>
                        <a:rPr lang="en-US" sz="1400" noProof="0"/>
                        <a:t>(shared by luma &amp; chroma)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64x64 luma + 2x 32x32 chroma (4:2:0 mode) or 64x64 (4:4:4 mode)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9518129"/>
                  </a:ext>
                </a:extLst>
              </a:tr>
              <a:tr h="373766">
                <a:tc>
                  <a:txBody>
                    <a:bodyPr/>
                    <a:lstStyle/>
                    <a:p>
                      <a:r>
                        <a:rPr lang="en-US" sz="1400" b="1" noProof="0"/>
                        <a:t>Pattern selection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Intensity-based (8x8 block average). Per-color.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noProof="0"/>
                        <a:t>Fixed</a:t>
                      </a:r>
                      <a:r>
                        <a:rPr lang="en-US" sz="1400" noProof="0"/>
                        <a:t>: per color plane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7856136"/>
                  </a:ext>
                </a:extLst>
              </a:tr>
              <a:tr h="309782">
                <a:tc>
                  <a:txBody>
                    <a:bodyPr/>
                    <a:lstStyle/>
                    <a:p>
                      <a:r>
                        <a:rPr lang="en-US" sz="1400" noProof="0"/>
                        <a:t>Pseudo-noise generator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31-bit (32-bit register)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/>
                        <a:t>16-bit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706134"/>
                  </a:ext>
                </a:extLst>
              </a:tr>
              <a:tr h="531141">
                <a:tc>
                  <a:txBody>
                    <a:bodyPr/>
                    <a:lstStyle/>
                    <a:p>
                      <a:r>
                        <a:rPr lang="en-US" sz="1400" noProof="0"/>
                        <a:t>Randomization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Pseudo-random x/y offset within pattern, every 16x16 block</a:t>
                      </a:r>
                    </a:p>
                    <a:p>
                      <a:r>
                        <a:rPr lang="en-US" sz="1400" noProof="0"/>
                        <a:t>+ flip sign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/>
                        <a:t>Pseudo-random x/y offset within pattern, every 32x32 block (or 16x16 for chroma)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258876"/>
                  </a:ext>
                </a:extLst>
              </a:tr>
              <a:tr h="373766">
                <a:tc>
                  <a:txBody>
                    <a:bodyPr/>
                    <a:lstStyle/>
                    <a:p>
                      <a:r>
                        <a:rPr lang="en-US" sz="1400" noProof="0"/>
                        <a:t>Scaling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Intensity-based (8x8 block average), </a:t>
                      </a:r>
                      <a:r>
                        <a:rPr lang="en-US" sz="1400" b="1" noProof="0"/>
                        <a:t>stepwise</a:t>
                      </a:r>
                      <a:r>
                        <a:rPr lang="en-US" sz="1400" noProof="0"/>
                        <a:t> function. Per-color.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Luma or </a:t>
                      </a:r>
                      <a:r>
                        <a:rPr lang="en-US" sz="1400" b="1" noProof="0"/>
                        <a:t>color-mix </a:t>
                      </a:r>
                      <a:r>
                        <a:rPr lang="en-US" sz="1400" noProof="0"/>
                        <a:t>based, (pixel-based), </a:t>
                      </a:r>
                      <a:r>
                        <a:rPr lang="en-US" sz="1400" b="1" noProof="0"/>
                        <a:t>piecewise-linear </a:t>
                      </a:r>
                      <a:r>
                        <a:rPr lang="en-US" sz="1400" noProof="0"/>
                        <a:t>function.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7709597"/>
                  </a:ext>
                </a:extLst>
              </a:tr>
              <a:tr h="531141">
                <a:tc>
                  <a:txBody>
                    <a:bodyPr/>
                    <a:lstStyle/>
                    <a:p>
                      <a:r>
                        <a:rPr lang="en-US" sz="1400" noProof="0"/>
                        <a:t>Deblocking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8x8, mix of pre-computed attenuation (horizontal edges) and live </a:t>
                      </a:r>
                      <a:r>
                        <a:rPr lang="en-US" sz="1400" b="1" noProof="0"/>
                        <a:t>filtering</a:t>
                      </a:r>
                      <a:r>
                        <a:rPr lang="en-US" sz="1400" noProof="0"/>
                        <a:t> (vertical edges, ¼ ½ ¼)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2-pixel </a:t>
                      </a:r>
                      <a:r>
                        <a:rPr lang="en-US" sz="1400" b="1" noProof="0"/>
                        <a:t>overlap</a:t>
                      </a:r>
                      <a:r>
                        <a:rPr lang="en-US" sz="1400" noProof="0"/>
                        <a:t> (right &amp; bottom) = live filtering, per 32x32 block. Non-trivial coefficients (17/27 or 22/23)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79354553"/>
                  </a:ext>
                </a:extLst>
              </a:tr>
              <a:tr h="321103">
                <a:tc>
                  <a:txBody>
                    <a:bodyPr/>
                    <a:lstStyle/>
                    <a:p>
                      <a:r>
                        <a:rPr lang="en-US" sz="1400" noProof="0"/>
                        <a:t>Clipping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Fixed (full range)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noProof="0"/>
                        <a:t>Flexible (full/legal)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90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55968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F79B2-12D0-4610-BA32-A6A44547F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SEI.FF, SEI.AR or AOM </a:t>
            </a:r>
            <a:r>
              <a:rPr lang="en-US" err="1"/>
              <a:t>paramters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7325858-D955-485B-A3F5-9181E896F2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E4538E-76E0-4345-BCB4-21D8A0F97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F05F1E-017C-4D6F-B487-C4A9B1009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11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EF3D8FF-28D4-44F9-A053-50057B93211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/>
              <a:t>Non-issue as pattern generation can be done in firmware</a:t>
            </a:r>
          </a:p>
          <a:p>
            <a:pPr lvl="1"/>
            <a:r>
              <a:rPr lang="en-US"/>
              <a:t>Also: converting frequency-based to AR is possible</a:t>
            </a:r>
          </a:p>
          <a:p>
            <a:r>
              <a:rPr lang="en-US"/>
              <a:t>Non-issue for scaling function too (converted to LUT)</a:t>
            </a:r>
          </a:p>
          <a:p>
            <a:pPr lvl="1"/>
            <a:r>
              <a:rPr lang="en-US"/>
              <a:t>Also: converting step-wise to piecewise-linear is possible</a:t>
            </a:r>
          </a:p>
          <a:p>
            <a:pPr lvl="1"/>
            <a:endParaRPr lang="en-US"/>
          </a:p>
          <a:p>
            <a:r>
              <a:rPr lang="en-US"/>
              <a:t>Output of configuration decoding/pattern generation stage:</a:t>
            </a:r>
          </a:p>
          <a:p>
            <a:pPr lvl="1"/>
            <a:r>
              <a:rPr lang="en-US"/>
              <a:t>A set of 8 64x64 patterns for luma, and a set of 8 patterns for chroma (32x32 in 4:2:0 mode)</a:t>
            </a:r>
          </a:p>
          <a:p>
            <a:pPr lvl="1"/>
            <a:r>
              <a:rPr lang="en-US"/>
              <a:t>Scaling LUTs (one per color component)</a:t>
            </a:r>
          </a:p>
          <a:p>
            <a:pPr lvl="1"/>
            <a:r>
              <a:rPr lang="en-US"/>
              <a:t>Pattern selection LUTs (one per color component)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>
                <a:sym typeface="Wingdings" panose="05000000000000000000" pitchFamily="2" charset="2"/>
              </a:rPr>
              <a:t> </a:t>
            </a:r>
            <a:r>
              <a:rPr lang="en-US" b="1">
                <a:sym typeface="Wingdings" panose="05000000000000000000" pitchFamily="2" charset="2"/>
              </a:rPr>
              <a:t>Focus effort on low-level (hardware)</a:t>
            </a:r>
            <a:endParaRPr lang="en-US" b="1"/>
          </a:p>
          <a:p>
            <a:pPr lvl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0876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3B4B3-4AF5-464C-8B91-7AB0E339AB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Randomization comparison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23816BE-EB5E-4FAA-AD3A-7E69B9E223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noProof="1" smtClean="0"/>
              <a:t>4/21/2022</a:t>
            </a:fld>
            <a:endParaRPr lang="en-US" noProof="1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7FA95A8-FEE9-474A-881F-B8EEC1195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1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BEE629-164F-4B4D-BA0E-1158EE2A7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noProof="1" smtClean="0"/>
              <a:t>12</a:t>
            </a:fld>
            <a:endParaRPr lang="en-US" noProof="1"/>
          </a:p>
        </p:txBody>
      </p:sp>
      <p:pic>
        <p:nvPicPr>
          <p:cNvPr id="7" name="Picture 6" descr="A close up of a carpet&#10;&#10;Description automatically generated with low confidence">
            <a:extLst>
              <a:ext uri="{FF2B5EF4-FFF2-40B4-BE49-F238E27FC236}">
                <a16:creationId xmlns:a16="http://schemas.microsoft.com/office/drawing/2014/main" id="{1EE81869-9021-4F8C-A64D-C87A748CF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1384" y="1775633"/>
            <a:ext cx="4408977" cy="3306733"/>
          </a:xfrm>
          <a:prstGeom prst="rect">
            <a:avLst/>
          </a:prstGeom>
        </p:spPr>
      </p:pic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BD8EB8B9-8464-4DBB-BDB8-D161CF080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7354" y="1775633"/>
            <a:ext cx="4408977" cy="33067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59EE4E5-AC6E-4A43-B2DF-E9ABC1E3A47C}"/>
              </a:ext>
            </a:extLst>
          </p:cNvPr>
          <p:cNvSpPr txBox="1"/>
          <p:nvPr/>
        </p:nvSpPr>
        <p:spPr>
          <a:xfrm>
            <a:off x="2792617" y="4495807"/>
            <a:ext cx="586595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noProof="1">
                <a:solidFill>
                  <a:schemeClr val="bg1"/>
                </a:solidFill>
              </a:rPr>
              <a:t>RDD5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09F0C0-0233-418F-AEB3-ECBFEF84C370}"/>
              </a:ext>
            </a:extLst>
          </p:cNvPr>
          <p:cNvSpPr txBox="1"/>
          <p:nvPr/>
        </p:nvSpPr>
        <p:spPr>
          <a:xfrm>
            <a:off x="8488544" y="4495807"/>
            <a:ext cx="586595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fr-FR" b="1" noProof="1">
                <a:solidFill>
                  <a:schemeClr val="bg1"/>
                </a:solidFill>
              </a:rPr>
              <a:t>A</a:t>
            </a:r>
            <a:r>
              <a:rPr lang="en-US" b="1" noProof="1">
                <a:solidFill>
                  <a:schemeClr val="bg1"/>
                </a:solidFill>
              </a:rPr>
              <a:t>OM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6E8449-F87C-4B80-82D1-C36542921188}"/>
              </a:ext>
            </a:extLst>
          </p:cNvPr>
          <p:cNvSpPr txBox="1"/>
          <p:nvPr/>
        </p:nvSpPr>
        <p:spPr>
          <a:xfrm>
            <a:off x="1103303" y="5312717"/>
            <a:ext cx="6760537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 noProof="1">
                <a:solidFill>
                  <a:schemeClr val="tx1"/>
                </a:solidFill>
              </a:rPr>
              <a:t>Test above on 640x480 picture. </a:t>
            </a:r>
            <a:r>
              <a:rPr lang="en-US" sz="1400" b="1" noProof="1">
                <a:solidFill>
                  <a:schemeClr val="tx1"/>
                </a:solidFill>
              </a:rPr>
              <a:t>Visible repetitions in AOM.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noProof="1"/>
              <a:t>Worse in color: chroma synchronized in AOM, independent in RDD5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noProof="1"/>
              <a:t>Not improved in video mode (vs still), maybe even worse</a:t>
            </a:r>
          </a:p>
        </p:txBody>
      </p:sp>
      <p:pic>
        <p:nvPicPr>
          <p:cNvPr id="15" name="Picture 14" descr="A picture containing fabric&#10;&#10;Description automatically generated">
            <a:extLst>
              <a:ext uri="{FF2B5EF4-FFF2-40B4-BE49-F238E27FC236}">
                <a16:creationId xmlns:a16="http://schemas.microsoft.com/office/drawing/2014/main" id="{9D0624EC-130B-4636-8608-D1511A659F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9057" y="3196902"/>
            <a:ext cx="609600" cy="6096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654FF8D-77C4-4791-A424-F26B46EE48A5}"/>
              </a:ext>
            </a:extLst>
          </p:cNvPr>
          <p:cNvSpPr txBox="1"/>
          <p:nvPr/>
        </p:nvSpPr>
        <p:spPr>
          <a:xfrm>
            <a:off x="5585524" y="3908759"/>
            <a:ext cx="796665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fr-FR" sz="1400" err="1">
                <a:solidFill>
                  <a:schemeClr val="tx1"/>
                </a:solidFill>
              </a:rPr>
              <a:t>same</a:t>
            </a:r>
            <a:r>
              <a:rPr lang="fr-FR" sz="1400"/>
              <a:t> pattern</a:t>
            </a:r>
            <a:endParaRPr lang="en-US" sz="1400"/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CF7D8BC7-6015-4C29-A1BD-DB617268BAA0}"/>
              </a:ext>
            </a:extLst>
          </p:cNvPr>
          <p:cNvCxnSpPr>
            <a:cxnSpLocks/>
          </p:cNvCxnSpPr>
          <p:nvPr/>
        </p:nvCxnSpPr>
        <p:spPr>
          <a:xfrm flipH="1" flipV="1">
            <a:off x="5534709" y="2920879"/>
            <a:ext cx="288696" cy="1580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90EA93D0-6327-400B-BF9A-B6D171D04B06}"/>
              </a:ext>
            </a:extLst>
          </p:cNvPr>
          <p:cNvCxnSpPr>
            <a:cxnSpLocks/>
          </p:cNvCxnSpPr>
          <p:nvPr/>
        </p:nvCxnSpPr>
        <p:spPr>
          <a:xfrm flipV="1">
            <a:off x="6096000" y="2915247"/>
            <a:ext cx="288696" cy="15803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7198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78CB89-683B-4752-8433-80381E034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randomization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DDC9641-69D7-49B8-AB83-45057A9DE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168FA4-4F5F-4FEB-A12F-07BDC7BBD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F2B7D2-1345-4775-81DC-5C48F4ED57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13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4E8BF0F-1229-419F-BADD-888C42C6D7C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/>
              <a:t>16x16 blocks (32x32 is too large)</a:t>
            </a:r>
          </a:p>
          <a:p>
            <a:r>
              <a:rPr lang="en-US"/>
              <a:t>32-bit random generator (RDD5: a single XOR)</a:t>
            </a:r>
          </a:p>
          <a:p>
            <a:r>
              <a:rPr lang="en-US"/>
              <a:t>Modulo too complex </a:t>
            </a:r>
            <a:r>
              <a:rPr lang="en-US">
                <a:sym typeface="Wingdings" panose="05000000000000000000" pitchFamily="2" charset="2"/>
              </a:rPr>
              <a:t></a:t>
            </a:r>
            <a:r>
              <a:rPr lang="en-US"/>
              <a:t> use another trick</a:t>
            </a:r>
          </a:p>
          <a:p>
            <a:pPr lvl="1"/>
            <a:r>
              <a:rPr lang="en-US"/>
              <a:t>Multiply (simple factor) + mask</a:t>
            </a:r>
          </a:p>
          <a:p>
            <a:r>
              <a:rPr lang="en-US"/>
              <a:t>Random flip sign as in RDD5</a:t>
            </a:r>
          </a:p>
          <a:p>
            <a:r>
              <a:rPr lang="en-US"/>
              <a:t>Offset alignment (4-pixel): lower timing constraints for pattern memory + scrambles more</a:t>
            </a:r>
          </a:p>
        </p:txBody>
      </p:sp>
    </p:spTree>
    <p:extLst>
      <p:ext uri="{BB962C8B-B14F-4D97-AF65-F5344CB8AC3E}">
        <p14:creationId xmlns:p14="http://schemas.microsoft.com/office/powerpoint/2010/main" val="8481395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0D42CCC-D6FC-42C1-8B12-EA79D26DAC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Actual film: grain size vs exposure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CD52416-0A14-4133-B2C1-2D2826808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44A6B0-E074-4D5E-ADD0-6733781F8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44C172-B873-4A35-97B3-963EB7B01C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14</a:t>
            </a:fld>
            <a:endParaRPr lang="en-US"/>
          </a:p>
        </p:txBody>
      </p:sp>
      <p:pic>
        <p:nvPicPr>
          <p:cNvPr id="9" name="Picture 8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BD00B78E-091C-4E17-B10E-37A3B2C007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976" y="1755562"/>
            <a:ext cx="3882867" cy="971655"/>
          </a:xfrm>
          <a:prstGeom prst="rect">
            <a:avLst/>
          </a:prstGeom>
        </p:spPr>
      </p:pic>
      <p:pic>
        <p:nvPicPr>
          <p:cNvPr id="11" name="Picture 10" descr="A picture containing text, person&#10;&#10;Description automatically generated">
            <a:extLst>
              <a:ext uri="{FF2B5EF4-FFF2-40B4-BE49-F238E27FC236}">
                <a16:creationId xmlns:a16="http://schemas.microsoft.com/office/drawing/2014/main" id="{4031C45B-846F-4FF1-99F6-0002D495C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1589" y="2714378"/>
            <a:ext cx="3882867" cy="977294"/>
          </a:xfrm>
          <a:prstGeom prst="rect">
            <a:avLst/>
          </a:prstGeom>
        </p:spPr>
      </p:pic>
      <p:pic>
        <p:nvPicPr>
          <p:cNvPr id="13" name="Picture 12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3A91B4D3-6E96-4D2E-A9B7-6CAE69C3AB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680" y="3674694"/>
            <a:ext cx="3887775" cy="971944"/>
          </a:xfrm>
          <a:prstGeom prst="rect">
            <a:avLst/>
          </a:prstGeom>
        </p:spPr>
      </p:pic>
      <p:pic>
        <p:nvPicPr>
          <p:cNvPr id="15" name="Picture 14" descr="Graphical user interface&#10;&#10;Description automatically generated">
            <a:extLst>
              <a:ext uri="{FF2B5EF4-FFF2-40B4-BE49-F238E27FC236}">
                <a16:creationId xmlns:a16="http://schemas.microsoft.com/office/drawing/2014/main" id="{F2ABD0A8-9077-436E-A9A8-4EDCCE54DE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4583" y="4638811"/>
            <a:ext cx="3865260" cy="97194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D5BAB65-BFFF-459C-8F54-45956390F8B1}"/>
              </a:ext>
            </a:extLst>
          </p:cNvPr>
          <p:cNvSpPr txBox="1"/>
          <p:nvPr/>
        </p:nvSpPr>
        <p:spPr>
          <a:xfrm>
            <a:off x="7732861" y="5718477"/>
            <a:ext cx="646981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/>
              <a:t>o</a:t>
            </a:r>
            <a:r>
              <a:rPr lang="en-US" sz="1400">
                <a:solidFill>
                  <a:schemeClr val="tx1"/>
                </a:solidFill>
              </a:rPr>
              <a:t>riginal</a:t>
            </a:r>
            <a:endParaRPr lang="en-US" sz="140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31248FC-159D-40EA-83D7-CE1903DB5C69}"/>
              </a:ext>
            </a:extLst>
          </p:cNvPr>
          <p:cNvSpPr txBox="1"/>
          <p:nvPr/>
        </p:nvSpPr>
        <p:spPr>
          <a:xfrm>
            <a:off x="8632885" y="5718477"/>
            <a:ext cx="95753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/>
              <a:t>denoised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A990E4D-2C52-4538-84EC-31502DA13437}"/>
              </a:ext>
            </a:extLst>
          </p:cNvPr>
          <p:cNvSpPr txBox="1"/>
          <p:nvPr/>
        </p:nvSpPr>
        <p:spPr>
          <a:xfrm>
            <a:off x="9886422" y="5718477"/>
            <a:ext cx="296173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/>
              <a:t>diff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73BB3D-5FB5-4714-BA4A-C978B3F5BFA2}"/>
              </a:ext>
            </a:extLst>
          </p:cNvPr>
          <p:cNvSpPr txBox="1"/>
          <p:nvPr/>
        </p:nvSpPr>
        <p:spPr>
          <a:xfrm>
            <a:off x="10540472" y="5718477"/>
            <a:ext cx="80513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/>
              <a:t>FFT cloud</a:t>
            </a:r>
          </a:p>
        </p:txBody>
      </p:sp>
      <p:pic>
        <p:nvPicPr>
          <p:cNvPr id="21" name="Picture 20" descr="A large group of people marching&#10;&#10;Description automatically generated with medium confidence">
            <a:extLst>
              <a:ext uri="{FF2B5EF4-FFF2-40B4-BE49-F238E27FC236}">
                <a16:creationId xmlns:a16="http://schemas.microsoft.com/office/drawing/2014/main" id="{65BDCF47-C36E-420A-9438-8CADE46AF48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75164" y="1755562"/>
            <a:ext cx="5896480" cy="3316770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6006423F-E2A7-4469-AFA0-2B0FEAE016D8}"/>
              </a:ext>
            </a:extLst>
          </p:cNvPr>
          <p:cNvSpPr/>
          <p:nvPr/>
        </p:nvSpPr>
        <p:spPr>
          <a:xfrm>
            <a:off x="5435058" y="4702311"/>
            <a:ext cx="206239" cy="2062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6C9F3B8-B190-4701-99B3-659E05ACBA4C}"/>
              </a:ext>
            </a:extLst>
          </p:cNvPr>
          <p:cNvSpPr/>
          <p:nvPr/>
        </p:nvSpPr>
        <p:spPr>
          <a:xfrm>
            <a:off x="5116748" y="4632460"/>
            <a:ext cx="206239" cy="2062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DCB8F9C-73EE-44CD-83C3-BA32841FCC2C}"/>
              </a:ext>
            </a:extLst>
          </p:cNvPr>
          <p:cNvSpPr/>
          <p:nvPr/>
        </p:nvSpPr>
        <p:spPr>
          <a:xfrm>
            <a:off x="6114800" y="2097877"/>
            <a:ext cx="206239" cy="2062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7A483C4-1168-4670-A8FD-73A6667947CC}"/>
              </a:ext>
            </a:extLst>
          </p:cNvPr>
          <p:cNvSpPr/>
          <p:nvPr/>
        </p:nvSpPr>
        <p:spPr>
          <a:xfrm>
            <a:off x="2386550" y="2855391"/>
            <a:ext cx="206239" cy="2062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D5EA81-CE24-4414-8479-F48315ED1860}"/>
              </a:ext>
            </a:extLst>
          </p:cNvPr>
          <p:cNvSpPr txBox="1"/>
          <p:nvPr/>
        </p:nvSpPr>
        <p:spPr>
          <a:xfrm>
            <a:off x="775164" y="5261128"/>
            <a:ext cx="5896480" cy="64633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Kodak Vision 250D, 1 pixel = 17um (color film; just showing luma here)</a:t>
            </a:r>
          </a:p>
          <a:p>
            <a:r>
              <a:rPr lang="en-US" sz="1400">
                <a:solidFill>
                  <a:schemeClr val="tx1"/>
                </a:solidFill>
              </a:rPr>
              <a:t>Both grain amplitude and size/sharpness depend on exposure</a:t>
            </a:r>
          </a:p>
          <a:p>
            <a:r>
              <a:rPr lang="en-US" sz="1400">
                <a:sym typeface="Wingdings" panose="05000000000000000000" pitchFamily="2" charset="2"/>
              </a:rPr>
              <a:t> </a:t>
            </a:r>
            <a:r>
              <a:rPr lang="en-US" sz="1400" b="1">
                <a:sym typeface="Wingdings" panose="05000000000000000000" pitchFamily="2" charset="2"/>
              </a:rPr>
              <a:t>Need multiple patterns within a picture</a:t>
            </a:r>
            <a:endParaRPr lang="en-US" sz="1400" b="1"/>
          </a:p>
        </p:txBody>
      </p:sp>
    </p:spTree>
    <p:extLst>
      <p:ext uri="{BB962C8B-B14F-4D97-AF65-F5344CB8AC3E}">
        <p14:creationId xmlns:p14="http://schemas.microsoft.com/office/powerpoint/2010/main" val="35533074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A8B811C-B923-4817-9717-AD0DD04D2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multi-pattern design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17E33-90E2-4496-BE3C-19ED41B9D0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D8A3A-39F7-4D8E-8E43-346C624461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FF3B4-75E6-4723-8E4D-6C3A97460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15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E37C26A-48FF-42B7-B37B-4F53C618C85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6" y="1819275"/>
            <a:ext cx="6900232" cy="4441825"/>
          </a:xfrm>
        </p:spPr>
        <p:txBody>
          <a:bodyPr>
            <a:normAutofit fontScale="92500" lnSpcReduction="10000"/>
          </a:bodyPr>
          <a:lstStyle/>
          <a:p>
            <a:r>
              <a:rPr lang="en-US"/>
              <a:t>Pixel-wise </a:t>
            </a:r>
            <a:r>
              <a:rPr lang="en-US">
                <a:sym typeface="Wingdings" panose="05000000000000000000" pitchFamily="2" charset="2"/>
              </a:rPr>
              <a:t> no line buffer</a:t>
            </a:r>
          </a:p>
          <a:p>
            <a:r>
              <a:rPr lang="en-US">
                <a:sym typeface="Wingdings" panose="05000000000000000000" pitchFamily="2" charset="2"/>
              </a:rPr>
              <a:t>Patterns have to be correlated at generation time (same seed, or incremental layers, </a:t>
            </a:r>
            <a:r>
              <a:rPr lang="en-US" err="1">
                <a:sym typeface="Wingdings" panose="05000000000000000000" pitchFamily="2" charset="2"/>
              </a:rPr>
              <a:t>etc</a:t>
            </a:r>
            <a:r>
              <a:rPr lang="en-US">
                <a:sym typeface="Wingdings" panose="05000000000000000000" pitchFamily="2" charset="2"/>
              </a:rPr>
              <a:t>)</a:t>
            </a:r>
          </a:p>
          <a:p>
            <a:pPr lvl="1"/>
            <a:r>
              <a:rPr lang="en-US">
                <a:sym typeface="Wingdings" panose="05000000000000000000" pitchFamily="2" charset="2"/>
              </a:rPr>
              <a:t>Easy for both frequency-based and AR</a:t>
            </a:r>
          </a:p>
          <a:p>
            <a:pPr marL="457200" lvl="1" indent="0">
              <a:buNone/>
            </a:pPr>
            <a:endParaRPr lang="en-US">
              <a:sym typeface="Wingdings" panose="05000000000000000000" pitchFamily="2" charset="2"/>
            </a:endParaRPr>
          </a:p>
          <a:p>
            <a:r>
              <a:rPr lang="en-US"/>
              <a:t>Adapt pattern number to what device supports :</a:t>
            </a:r>
          </a:p>
          <a:p>
            <a:pPr lvl="1"/>
            <a:r>
              <a:rPr lang="en-US"/>
              <a:t>Just signal them by order of importance</a:t>
            </a:r>
          </a:p>
          <a:p>
            <a:pPr lvl="1"/>
            <a:r>
              <a:rPr lang="en-US"/>
              <a:t>We recommend 8 patterns for luma + 8 for chroma.</a:t>
            </a:r>
          </a:p>
          <a:p>
            <a:pPr lvl="1"/>
            <a:r>
              <a:rPr lang="en-US"/>
              <a:t>Could reduce to 4 + interpolation</a:t>
            </a:r>
            <a:endParaRPr lang="en-US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A87D8A7-5EB2-487B-826D-30FC48CF45D6}"/>
              </a:ext>
            </a:extLst>
          </p:cNvPr>
          <p:cNvCxnSpPr>
            <a:cxnSpLocks/>
          </p:cNvCxnSpPr>
          <p:nvPr/>
        </p:nvCxnSpPr>
        <p:spPr>
          <a:xfrm rot="16200000" flipH="1">
            <a:off x="9512300" y="4590120"/>
            <a:ext cx="72000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A554B2C-CBAE-4386-9DDC-FDDE2D313465}"/>
              </a:ext>
            </a:extLst>
          </p:cNvPr>
          <p:cNvCxnSpPr>
            <a:cxnSpLocks/>
          </p:cNvCxnSpPr>
          <p:nvPr/>
        </p:nvCxnSpPr>
        <p:spPr>
          <a:xfrm rot="16200000" flipH="1">
            <a:off x="9870440" y="4590120"/>
            <a:ext cx="72000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>
            <a:extLst>
              <a:ext uri="{FF2B5EF4-FFF2-40B4-BE49-F238E27FC236}">
                <a16:creationId xmlns:a16="http://schemas.microsoft.com/office/drawing/2014/main" id="{F73CF0BE-61B9-45F6-AB15-960BBBC26E3C}"/>
              </a:ext>
            </a:extLst>
          </p:cNvPr>
          <p:cNvSpPr/>
          <p:nvPr/>
        </p:nvSpPr>
        <p:spPr>
          <a:xfrm>
            <a:off x="9872300" y="4413000"/>
            <a:ext cx="360000" cy="360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C618C26-19DE-4C70-A2D1-F8E2C217E000}"/>
              </a:ext>
            </a:extLst>
          </p:cNvPr>
          <p:cNvCxnSpPr>
            <a:cxnSpLocks/>
          </p:cNvCxnSpPr>
          <p:nvPr/>
        </p:nvCxnSpPr>
        <p:spPr>
          <a:xfrm rot="10800000" flipH="1">
            <a:off x="9693320" y="4413000"/>
            <a:ext cx="72000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C955A48-8635-4B69-AC85-5A7149FC86B4}"/>
              </a:ext>
            </a:extLst>
          </p:cNvPr>
          <p:cNvCxnSpPr>
            <a:cxnSpLocks/>
          </p:cNvCxnSpPr>
          <p:nvPr/>
        </p:nvCxnSpPr>
        <p:spPr>
          <a:xfrm rot="10800000" flipH="1">
            <a:off x="9693320" y="4773000"/>
            <a:ext cx="720000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863F774A-CB5B-4877-9C23-958BBFC0595F}"/>
              </a:ext>
            </a:extLst>
          </p:cNvPr>
          <p:cNvSpPr/>
          <p:nvPr/>
        </p:nvSpPr>
        <p:spPr>
          <a:xfrm>
            <a:off x="8714060" y="2417072"/>
            <a:ext cx="914400" cy="914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7F52D3-2FF5-4468-9F6C-63F71664B122}"/>
              </a:ext>
            </a:extLst>
          </p:cNvPr>
          <p:cNvSpPr/>
          <p:nvPr/>
        </p:nvSpPr>
        <p:spPr>
          <a:xfrm>
            <a:off x="8866460" y="2778930"/>
            <a:ext cx="360000" cy="360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4E6C990-D13C-4387-88B5-C1E2C014AACB}"/>
              </a:ext>
            </a:extLst>
          </p:cNvPr>
          <p:cNvSpPr/>
          <p:nvPr/>
        </p:nvSpPr>
        <p:spPr>
          <a:xfrm>
            <a:off x="9316040" y="2604692"/>
            <a:ext cx="914400" cy="914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349D10A-6B5F-4354-B655-1A3D13777210}"/>
              </a:ext>
            </a:extLst>
          </p:cNvPr>
          <p:cNvSpPr/>
          <p:nvPr/>
        </p:nvSpPr>
        <p:spPr>
          <a:xfrm>
            <a:off x="9468440" y="2966550"/>
            <a:ext cx="360000" cy="360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4D52863-7438-4549-94E9-9DFC9121651F}"/>
              </a:ext>
            </a:extLst>
          </p:cNvPr>
          <p:cNvSpPr/>
          <p:nvPr/>
        </p:nvSpPr>
        <p:spPr>
          <a:xfrm>
            <a:off x="9923780" y="2782648"/>
            <a:ext cx="914400" cy="914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DF4FA7-F457-41EF-BB0C-01E96C8542E3}"/>
              </a:ext>
            </a:extLst>
          </p:cNvPr>
          <p:cNvSpPr/>
          <p:nvPr/>
        </p:nvSpPr>
        <p:spPr>
          <a:xfrm>
            <a:off x="10076180" y="3144506"/>
            <a:ext cx="360000" cy="360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1E1B121-C31B-449F-B1D7-E822F4D7488F}"/>
              </a:ext>
            </a:extLst>
          </p:cNvPr>
          <p:cNvSpPr/>
          <p:nvPr/>
        </p:nvSpPr>
        <p:spPr>
          <a:xfrm>
            <a:off x="10525760" y="2970268"/>
            <a:ext cx="914400" cy="914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DFDEB6C-7539-4AC1-9504-8C17BACBBEF1}"/>
              </a:ext>
            </a:extLst>
          </p:cNvPr>
          <p:cNvSpPr/>
          <p:nvPr/>
        </p:nvSpPr>
        <p:spPr>
          <a:xfrm>
            <a:off x="10678160" y="3332126"/>
            <a:ext cx="360000" cy="360000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544C863-55F1-454A-AF34-9F104C571088}"/>
              </a:ext>
            </a:extLst>
          </p:cNvPr>
          <p:cNvCxnSpPr>
            <a:cxnSpLocks/>
          </p:cNvCxnSpPr>
          <p:nvPr/>
        </p:nvCxnSpPr>
        <p:spPr>
          <a:xfrm>
            <a:off x="9648440" y="3137397"/>
            <a:ext cx="427740" cy="1402775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953DB368-4FEA-4C32-A0CD-09468EB48003}"/>
              </a:ext>
            </a:extLst>
          </p:cNvPr>
          <p:cNvCxnSpPr>
            <a:cxnSpLocks/>
          </p:cNvCxnSpPr>
          <p:nvPr/>
        </p:nvCxnSpPr>
        <p:spPr>
          <a:xfrm flipH="1">
            <a:off x="10007510" y="3512126"/>
            <a:ext cx="830670" cy="1191876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001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E1519-7588-4DEE-8308-2371D4EEC0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Scaling &amp; deblock: no line buffers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B90B94-C5F7-438C-B9E9-50D576993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05F32E-23BC-4F36-B5A1-807DF4EC89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8A7A15-079D-41DF-961E-6AD327DD73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16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32DB34A-4D70-4A8B-B79A-CF5B7DF0A78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/>
              <a:t>Scaling also pixel-wise (no issue, actually better than block-wise)</a:t>
            </a:r>
          </a:p>
          <a:p>
            <a:r>
              <a:rPr lang="en-US"/>
              <a:t>Horizontal deblock: filter</a:t>
            </a:r>
          </a:p>
          <a:p>
            <a:pPr lvl="1"/>
            <a:r>
              <a:rPr lang="en-US"/>
              <a:t>Overlap could be more complex here</a:t>
            </a:r>
          </a:p>
          <a:p>
            <a:r>
              <a:rPr lang="en-US"/>
              <a:t>Vertical deblock: overlap</a:t>
            </a:r>
          </a:p>
          <a:p>
            <a:pPr lvl="1"/>
            <a:r>
              <a:rPr lang="en-US"/>
              <a:t>Need 2x random gen (save upper line seed) + dual read access memory (blend two random offsets from the same pattern)</a:t>
            </a:r>
          </a:p>
          <a:p>
            <a:pPr lvl="1"/>
            <a:r>
              <a:rPr lang="en-US"/>
              <a:t>Could simplify coefficients (currently 17/27 &amp; 22/23 as in AOM)</a:t>
            </a:r>
            <a:endParaRPr lang="en-US">
              <a:solidFill>
                <a:schemeClr val="accent1"/>
              </a:solidFill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31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4623A-4F06-4107-9FF7-8CC88BB901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735D1B7-68FC-47BB-A9C1-F984771D8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0824F4-BA8A-408A-9260-9DFA16D64B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D482BB-1E18-472F-BF2A-183A55727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0B95DBA-8FAD-4F2B-83CE-ABA3C2C94C4D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/>
          </a:bodyPr>
          <a:lstStyle/>
          <a:p>
            <a:r>
              <a:rPr lang="en-US"/>
              <a:t>Considering mandatory film grain synthesis and soft-conformance</a:t>
            </a:r>
          </a:p>
          <a:p>
            <a:pPr lvl="1"/>
            <a:r>
              <a:rPr lang="en-US"/>
              <a:t>Need a reference model</a:t>
            </a:r>
          </a:p>
          <a:p>
            <a:r>
              <a:rPr lang="en-US"/>
              <a:t>RDD5-based implementations as in VTM have complexity issues</a:t>
            </a:r>
          </a:p>
          <a:p>
            <a:r>
              <a:rPr lang="en-US"/>
              <a:t>Some hardware vendors already have an implementation to comply with AOM specs (e.g. AV1)</a:t>
            </a:r>
          </a:p>
          <a:p>
            <a:pPr lvl="1"/>
            <a:r>
              <a:rPr lang="en-US"/>
              <a:t>Less costly (no line buffers, single pattern)</a:t>
            </a:r>
          </a:p>
          <a:p>
            <a:pPr lvl="1"/>
            <a:r>
              <a:rPr lang="en-US"/>
              <a:t>We understand the benefit of leveraging it as much as possible</a:t>
            </a:r>
          </a:p>
          <a:p>
            <a:pPr lvl="1"/>
            <a:r>
              <a:rPr lang="en-US"/>
              <a:t>But it is lacking features (e.g. locally adaptive grain shape)</a:t>
            </a:r>
          </a:p>
          <a:p>
            <a:pPr marL="457200" lvl="1" indent="0">
              <a:buNone/>
            </a:pPr>
            <a:endParaRPr lang="en-US"/>
          </a:p>
          <a:p>
            <a:pPr marL="0" indent="0">
              <a:buNone/>
            </a:pPr>
            <a:r>
              <a:rPr lang="en-US">
                <a:sym typeface="Wingdings" panose="05000000000000000000" pitchFamily="2" charset="2"/>
              </a:rPr>
              <a:t> Proposing a feature-complete model, widely compatible, and paying attention to hardware complexity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334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E501DB89-C9BD-4E97-821E-7D8744D93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Film grain use cases</a:t>
            </a:r>
            <a:endParaRPr lang="en-US" b="0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CEF59A37-E15C-4C26-893F-AB8609142D66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6899" r="6899"/>
          <a:stretch/>
        </p:blipFill>
        <p:spPr>
          <a:xfrm>
            <a:off x="5183188" y="987425"/>
            <a:ext cx="6172200" cy="4873625"/>
          </a:xfr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0AB0749-6DEA-4654-841D-5B77434C9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Artistic intent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Artifact hiding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B6F87-5577-4462-926C-980816D04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E7327A-11DA-48F9-9204-091B05ACF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153B63-ABB2-4DE7-8BC6-23DA224AD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5021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336D4-E0D4-462E-8FCA-67510777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 #1: artistic intent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7672D1-40D1-4C4F-B4F0-566946D64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1A276-D257-4CF0-A505-72DB1667B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6EA647-4C99-4A9A-BADC-403C8C8B2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4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432501-D20B-482F-825A-DBF05C099D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/>
              <a:t>Studios add grain for various reasons (historic setting, camera match, purely subjective)</a:t>
            </a:r>
          </a:p>
          <a:p>
            <a:r>
              <a:rPr lang="en-US"/>
              <a:t>Video coders, especially VTM are outstandingly efficient at removing it.</a:t>
            </a:r>
          </a:p>
          <a:p>
            <a:r>
              <a:rPr lang="en-US"/>
              <a:t>Coding grain would require unrealistic bitrates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>
                <a:sym typeface="Wingdings" panose="05000000000000000000" pitchFamily="2" charset="2"/>
              </a:rPr>
              <a:t> We need the decoder to recreate 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710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336D4-E0D4-462E-8FCA-67510777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 #1: artistic intent (example)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7672D1-40D1-4C4F-B4F0-566946D64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1A276-D257-4CF0-A505-72DB1667B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6EA647-4C99-4A9A-BADC-403C8C8B2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A close-up of a person's legs&#10;&#10;Description automatically generated with low confidence">
            <a:extLst>
              <a:ext uri="{FF2B5EF4-FFF2-40B4-BE49-F238E27FC236}">
                <a16:creationId xmlns:a16="http://schemas.microsoft.com/office/drawing/2014/main" id="{CA69000F-8926-4BDA-A5A7-DA663EB498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086" y="2110624"/>
            <a:ext cx="3240000" cy="3240000"/>
          </a:xfrm>
          <a:prstGeom prst="rect">
            <a:avLst/>
          </a:prstGeom>
        </p:spPr>
      </p:pic>
      <p:pic>
        <p:nvPicPr>
          <p:cNvPr id="8" name="Picture 7" descr="A picture containing person, underpants, underwear&#10;&#10;Description automatically generated">
            <a:extLst>
              <a:ext uri="{FF2B5EF4-FFF2-40B4-BE49-F238E27FC236}">
                <a16:creationId xmlns:a16="http://schemas.microsoft.com/office/drawing/2014/main" id="{07A0B9CF-EC1D-4B1F-8698-3E49EC056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000" y="2110623"/>
            <a:ext cx="3240000" cy="3240000"/>
          </a:xfrm>
          <a:prstGeom prst="rect">
            <a:avLst/>
          </a:prstGeom>
        </p:spPr>
      </p:pic>
      <p:pic>
        <p:nvPicPr>
          <p:cNvPr id="9" name="Picture 8" descr="A close-up of a person's chest&#10;&#10;Description automatically generated with low confidence">
            <a:extLst>
              <a:ext uri="{FF2B5EF4-FFF2-40B4-BE49-F238E27FC236}">
                <a16:creationId xmlns:a16="http://schemas.microsoft.com/office/drawing/2014/main" id="{821F2F56-B0CF-4C8F-AD95-C6E746B7FA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5914" y="2110624"/>
            <a:ext cx="3240000" cy="324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71CC1F9-7439-44C7-849A-95A126D96191}"/>
              </a:ext>
            </a:extLst>
          </p:cNvPr>
          <p:cNvSpPr txBox="1"/>
          <p:nvPr/>
        </p:nvSpPr>
        <p:spPr>
          <a:xfrm>
            <a:off x="2203515" y="5437988"/>
            <a:ext cx="84035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o</a:t>
            </a:r>
            <a:r>
              <a:rPr lang="en-US">
                <a:solidFill>
                  <a:schemeClr val="tx1"/>
                </a:solidFill>
              </a:rPr>
              <a:t>riginal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8EC438-FAAB-4799-99D6-533AC3881ECD}"/>
              </a:ext>
            </a:extLst>
          </p:cNvPr>
          <p:cNvSpPr txBox="1"/>
          <p:nvPr/>
        </p:nvSpPr>
        <p:spPr>
          <a:xfrm>
            <a:off x="5423320" y="5437988"/>
            <a:ext cx="123793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decoded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949B86-5F62-4506-957D-750358F5D139}"/>
              </a:ext>
            </a:extLst>
          </p:cNvPr>
          <p:cNvSpPr txBox="1"/>
          <p:nvPr/>
        </p:nvSpPr>
        <p:spPr>
          <a:xfrm>
            <a:off x="8587008" y="5437988"/>
            <a:ext cx="2157812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+ synthetic grain</a:t>
            </a:r>
          </a:p>
        </p:txBody>
      </p:sp>
    </p:spTree>
    <p:extLst>
      <p:ext uri="{BB962C8B-B14F-4D97-AF65-F5344CB8AC3E}">
        <p14:creationId xmlns:p14="http://schemas.microsoft.com/office/powerpoint/2010/main" val="34525518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2336D4-E0D4-462E-8FCA-67510777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 #2: artifact hiding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07672D1-40D1-4C4F-B4F0-566946D64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B1A276-D257-4CF0-A505-72DB1667B3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6EA647-4C99-4A9A-BADC-403C8C8B27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6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432501-D20B-482F-825A-DBF05C099D8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/>
              <a:t>Grain/noise is good at hiding defects (e.g. in flat areas) + can give a textured feeling to compensate a lack of detail.</a:t>
            </a:r>
          </a:p>
          <a:p>
            <a:r>
              <a:rPr lang="en-US"/>
              <a:t>We have an example of spec (AV1) where film grain processing can be mandatory, with that being well received by the market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>
                <a:sym typeface="Wingdings" panose="05000000000000000000" pitchFamily="2" charset="2"/>
              </a:rPr>
              <a:t> We need the decoder to create it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8680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32ED5-E316-4C1C-AD02-8102CAD13A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Use case #2: artifact hiding (example)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BD01A8-D090-4230-A890-88E9453D40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661997-423F-47EE-8684-FF7A41D699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DD88D4B-8D96-4E77-97AB-896D911ED4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7</a:t>
            </a:fld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776A37F-F935-4DD2-ACEF-E87DE7EA3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601" y="2094896"/>
            <a:ext cx="3240000" cy="3240000"/>
          </a:xfrm>
          <a:prstGeom prst="rect">
            <a:avLst/>
          </a:prstGeom>
        </p:spPr>
      </p:pic>
      <p:pic>
        <p:nvPicPr>
          <p:cNvPr id="12" name="Picture 11" descr="A picture containing toy&#10;&#10;Description automatically generated">
            <a:extLst>
              <a:ext uri="{FF2B5EF4-FFF2-40B4-BE49-F238E27FC236}">
                <a16:creationId xmlns:a16="http://schemas.microsoft.com/office/drawing/2014/main" id="{3D82BA08-0A3A-4AC3-949A-FFE318F9B3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6000" y="2094896"/>
            <a:ext cx="3240000" cy="3240000"/>
          </a:xfrm>
          <a:prstGeom prst="rect">
            <a:avLst/>
          </a:prstGeom>
        </p:spPr>
      </p:pic>
      <p:pic>
        <p:nvPicPr>
          <p:cNvPr id="14" name="Picture 13" descr="A picture containing toy&#10;&#10;Description automatically generated">
            <a:extLst>
              <a:ext uri="{FF2B5EF4-FFF2-40B4-BE49-F238E27FC236}">
                <a16:creationId xmlns:a16="http://schemas.microsoft.com/office/drawing/2014/main" id="{2159230E-BA96-4BB8-93D2-34A1F302FD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4399" y="2094896"/>
            <a:ext cx="3240000" cy="3240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8FA4912-04A1-4E8A-853C-38980B2F25A7}"/>
              </a:ext>
            </a:extLst>
          </p:cNvPr>
          <p:cNvSpPr txBox="1"/>
          <p:nvPr/>
        </p:nvSpPr>
        <p:spPr>
          <a:xfrm>
            <a:off x="2203515" y="5437988"/>
            <a:ext cx="840356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o</a:t>
            </a:r>
            <a:r>
              <a:rPr lang="en-US">
                <a:solidFill>
                  <a:schemeClr val="tx1"/>
                </a:solidFill>
              </a:rPr>
              <a:t>riginal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4CFE556-A2BB-48AA-A829-6FF2526AE47C}"/>
              </a:ext>
            </a:extLst>
          </p:cNvPr>
          <p:cNvSpPr txBox="1"/>
          <p:nvPr/>
        </p:nvSpPr>
        <p:spPr>
          <a:xfrm>
            <a:off x="5423320" y="5437988"/>
            <a:ext cx="1237938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decoded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421AE71-8C44-4808-99FC-F2D07FF29CF4}"/>
              </a:ext>
            </a:extLst>
          </p:cNvPr>
          <p:cNvSpPr txBox="1"/>
          <p:nvPr/>
        </p:nvSpPr>
        <p:spPr>
          <a:xfrm>
            <a:off x="8587008" y="5437988"/>
            <a:ext cx="2157812" cy="27699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/>
              <a:t>+ synthetic grain</a:t>
            </a:r>
          </a:p>
        </p:txBody>
      </p:sp>
    </p:spTree>
    <p:extLst>
      <p:ext uri="{BB962C8B-B14F-4D97-AF65-F5344CB8AC3E}">
        <p14:creationId xmlns:p14="http://schemas.microsoft.com/office/powerpoint/2010/main" val="1937589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6CD1659D-DB39-4BAE-826E-927CA25E3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Proposed implementation</a:t>
            </a:r>
          </a:p>
        </p:txBody>
      </p:sp>
      <p:pic>
        <p:nvPicPr>
          <p:cNvPr id="11" name="Picture Placeholder 10" descr="A person sitting in a cave&#10;&#10;Description automatically generated">
            <a:extLst>
              <a:ext uri="{FF2B5EF4-FFF2-40B4-BE49-F238E27FC236}">
                <a16:creationId xmlns:a16="http://schemas.microsoft.com/office/drawing/2014/main" id="{60AB87CF-D4E3-4D93-AF46-20047C162D1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7703" r="7703"/>
          <a:stretch>
            <a:fillRect/>
          </a:stretch>
        </p:blipFill>
        <p:spPr/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026D4D6-FE1D-4F6B-AAEB-6030A5A812A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Architecture overview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RDD5/AOM differences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Supporting SEI.FF, SEI.AR, AOM parameters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Strong randomization, but no modulo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Multiple patterns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No line buffer at all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  <a:p>
            <a:r>
              <a:rPr lang="en-US"/>
              <a:t>Visual conformance OK for both AV1 &amp; SEI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C1254A-E0EB-4CAB-A7BF-827E50DA85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FE9D6-E73E-A846-B24E-781510D5AD7F}" type="datetime1">
              <a:rPr lang="en-US" smtClean="0"/>
              <a:t>4/21/2022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C0AB72-FA97-47F0-ACAC-99F7FBE3E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041E01-532C-4F81-B861-E74BD9A14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146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8BB23C2-E249-44DD-819C-C76250D9BAE4}"/>
              </a:ext>
            </a:extLst>
          </p:cNvPr>
          <p:cNvCxnSpPr>
            <a:stCxn id="65" idx="0"/>
            <a:endCxn id="65" idx="2"/>
          </p:cNvCxnSpPr>
          <p:nvPr/>
        </p:nvCxnSpPr>
        <p:spPr>
          <a:xfrm>
            <a:off x="10745198" y="4041404"/>
            <a:ext cx="0" cy="2264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086693DB-BCF1-4635-9DC8-83E87A1225BF}"/>
              </a:ext>
            </a:extLst>
          </p:cNvPr>
          <p:cNvCxnSpPr>
            <a:cxnSpLocks/>
            <a:stCxn id="65" idx="1"/>
            <a:endCxn id="66" idx="3"/>
          </p:cNvCxnSpPr>
          <p:nvPr/>
        </p:nvCxnSpPr>
        <p:spPr>
          <a:xfrm>
            <a:off x="10631962" y="4154640"/>
            <a:ext cx="4529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5C41BBB-97C1-4D46-9B70-8846F91DAA22}"/>
              </a:ext>
            </a:extLst>
          </p:cNvPr>
          <p:cNvCxnSpPr>
            <a:cxnSpLocks/>
            <a:stCxn id="66" idx="0"/>
            <a:endCxn id="66" idx="2"/>
          </p:cNvCxnSpPr>
          <p:nvPr/>
        </p:nvCxnSpPr>
        <p:spPr>
          <a:xfrm>
            <a:off x="10971669" y="4041404"/>
            <a:ext cx="0" cy="2264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D11D7DD-BF1B-474C-BB06-B6AC086276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Architecture overview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EDFD40F-D585-4757-A8DD-EEC9D1529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9C7EC3-BE2E-824F-AF2C-3F623D0D7FEE}" type="datetime1">
              <a:rPr lang="en-US" smtClean="0"/>
              <a:t>4/21/2022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51B246B-3B73-409B-A183-9D83D42AD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©2022 InterDigital,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C6EE1A-13A7-4BC6-94AA-6173DE2CF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C7A8FA-2E0B-EF40-8154-FE6DF4DBDC95}" type="slidenum">
              <a:rPr lang="en-US" smtClean="0"/>
              <a:t>9</a:t>
            </a:fld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CF2F7C-51A0-4173-BEA1-3ADBC1459449}"/>
              </a:ext>
            </a:extLst>
          </p:cNvPr>
          <p:cNvSpPr/>
          <p:nvPr/>
        </p:nvSpPr>
        <p:spPr>
          <a:xfrm>
            <a:off x="5190606" y="1944752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Get a set of film grain patterns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EDB8897-C9B6-410B-810A-D39801A85FF5}"/>
              </a:ext>
            </a:extLst>
          </p:cNvPr>
          <p:cNvSpPr/>
          <p:nvPr/>
        </p:nvSpPr>
        <p:spPr>
          <a:xfrm>
            <a:off x="5190606" y="3206633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Generate random block offset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CF07D7-9AB3-476E-B6D4-B3D003010F70}"/>
              </a:ext>
            </a:extLst>
          </p:cNvPr>
          <p:cNvSpPr/>
          <p:nvPr/>
        </p:nvSpPr>
        <p:spPr>
          <a:xfrm>
            <a:off x="5190606" y="3775593"/>
            <a:ext cx="3870960" cy="345440"/>
          </a:xfrm>
          <a:prstGeom prst="rect">
            <a:avLst/>
          </a:prstGeom>
          <a:noFill/>
          <a:ln w="12700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Select pattern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023D34-A087-47EA-A59A-7BFAD76FAF55}"/>
              </a:ext>
            </a:extLst>
          </p:cNvPr>
          <p:cNvSpPr/>
          <p:nvPr/>
        </p:nvSpPr>
        <p:spPr>
          <a:xfrm>
            <a:off x="5190606" y="4344553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Apply scaling factor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C8B4BF9-2338-4BFF-B781-6F3266367EE5}"/>
              </a:ext>
            </a:extLst>
          </p:cNvPr>
          <p:cNvCxnSpPr>
            <a:cxnSpLocks/>
            <a:stCxn id="6" idx="2"/>
            <a:endCxn id="16" idx="0"/>
          </p:cNvCxnSpPr>
          <p:nvPr/>
        </p:nvCxnSpPr>
        <p:spPr>
          <a:xfrm>
            <a:off x="7126086" y="2290192"/>
            <a:ext cx="0" cy="35256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1C91A3EF-A222-41EA-9E9B-268436938BC9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7126086" y="3552073"/>
            <a:ext cx="0" cy="22352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A6FB3DE-05D6-4CB7-8585-7F7E587330A9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7126086" y="4121033"/>
            <a:ext cx="0" cy="22352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CF122F0-D372-4A45-81BB-C62EDED63EFE}"/>
              </a:ext>
            </a:extLst>
          </p:cNvPr>
          <p:cNvCxnSpPr>
            <a:cxnSpLocks/>
            <a:stCxn id="9" idx="2"/>
          </p:cNvCxnSpPr>
          <p:nvPr/>
        </p:nvCxnSpPr>
        <p:spPr>
          <a:xfrm>
            <a:off x="7126086" y="4689993"/>
            <a:ext cx="0" cy="21336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614D820F-FADD-4B81-87B2-0C44DB0D74DA}"/>
              </a:ext>
            </a:extLst>
          </p:cNvPr>
          <p:cNvSpPr/>
          <p:nvPr/>
        </p:nvSpPr>
        <p:spPr>
          <a:xfrm>
            <a:off x="5190606" y="4913513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Deblock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18C76097-F0A0-4FDF-93E9-2131A231E5A0}"/>
              </a:ext>
            </a:extLst>
          </p:cNvPr>
          <p:cNvCxnSpPr>
            <a:cxnSpLocks/>
            <a:stCxn id="14" idx="2"/>
            <a:endCxn id="18" idx="0"/>
          </p:cNvCxnSpPr>
          <p:nvPr/>
        </p:nvCxnSpPr>
        <p:spPr>
          <a:xfrm>
            <a:off x="7126086" y="5258953"/>
            <a:ext cx="0" cy="21286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C0586C9D-8BC8-459B-A8E1-47F8ECE36347}"/>
              </a:ext>
            </a:extLst>
          </p:cNvPr>
          <p:cNvSpPr/>
          <p:nvPr/>
        </p:nvSpPr>
        <p:spPr>
          <a:xfrm>
            <a:off x="5190606" y="2642752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Split image into blocks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5FCAC4B5-BC60-4A06-B4FA-46A0789D76D6}"/>
              </a:ext>
            </a:extLst>
          </p:cNvPr>
          <p:cNvCxnSpPr>
            <a:cxnSpLocks/>
            <a:stCxn id="16" idx="2"/>
          </p:cNvCxnSpPr>
          <p:nvPr/>
        </p:nvCxnSpPr>
        <p:spPr>
          <a:xfrm>
            <a:off x="7126086" y="2988192"/>
            <a:ext cx="0" cy="22352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9987C720-2771-4A12-975C-CE27DDB072C7}"/>
              </a:ext>
            </a:extLst>
          </p:cNvPr>
          <p:cNvSpPr/>
          <p:nvPr/>
        </p:nvSpPr>
        <p:spPr>
          <a:xfrm>
            <a:off x="5190606" y="5471816"/>
            <a:ext cx="3870960" cy="34544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solidFill>
                  <a:schemeClr val="tx1"/>
                </a:solidFill>
              </a:rPr>
              <a:t>Blend with target picture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42E775C1-C8A0-437A-8714-F3B70A575F53}"/>
              </a:ext>
            </a:extLst>
          </p:cNvPr>
          <p:cNvCxnSpPr>
            <a:cxnSpLocks/>
            <a:stCxn id="18" idx="2"/>
          </p:cNvCxnSpPr>
          <p:nvPr/>
        </p:nvCxnSpPr>
        <p:spPr>
          <a:xfrm>
            <a:off x="7126086" y="5817256"/>
            <a:ext cx="0" cy="21336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D2A85E7F-5C6B-4153-B4C2-ACE41A4B05C6}"/>
              </a:ext>
            </a:extLst>
          </p:cNvPr>
          <p:cNvCxnSpPr>
            <a:cxnSpLocks/>
          </p:cNvCxnSpPr>
          <p:nvPr/>
        </p:nvCxnSpPr>
        <p:spPr>
          <a:xfrm>
            <a:off x="1199072" y="2466472"/>
            <a:ext cx="8494340" cy="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Graphic 16" descr="Paper outline">
            <a:extLst>
              <a:ext uri="{FF2B5EF4-FFF2-40B4-BE49-F238E27FC236}">
                <a16:creationId xmlns:a16="http://schemas.microsoft.com/office/drawing/2014/main" id="{40360888-532F-4957-A232-0FF65F3BB73B}"/>
              </a:ext>
            </a:extLst>
          </p:cNvPr>
          <p:cNvSpPr/>
          <p:nvPr/>
        </p:nvSpPr>
        <p:spPr>
          <a:xfrm>
            <a:off x="3734544" y="1828640"/>
            <a:ext cx="374909" cy="499879"/>
          </a:xfrm>
          <a:custGeom>
            <a:avLst/>
            <a:gdLst>
              <a:gd name="connsiteX0" fmla="*/ 0 w 571500"/>
              <a:gd name="connsiteY0" fmla="*/ 0 h 762000"/>
              <a:gd name="connsiteX1" fmla="*/ 0 w 571500"/>
              <a:gd name="connsiteY1" fmla="*/ 762000 h 762000"/>
              <a:gd name="connsiteX2" fmla="*/ 571500 w 571500"/>
              <a:gd name="connsiteY2" fmla="*/ 762000 h 762000"/>
              <a:gd name="connsiteX3" fmla="*/ 571500 w 571500"/>
              <a:gd name="connsiteY3" fmla="*/ 205607 h 762000"/>
              <a:gd name="connsiteX4" fmla="*/ 365893 w 571500"/>
              <a:gd name="connsiteY4" fmla="*/ 0 h 762000"/>
              <a:gd name="connsiteX5" fmla="*/ 371637 w 571500"/>
              <a:gd name="connsiteY5" fmla="*/ 32680 h 762000"/>
              <a:gd name="connsiteX6" fmla="*/ 538820 w 571500"/>
              <a:gd name="connsiteY6" fmla="*/ 199863 h 762000"/>
              <a:gd name="connsiteX7" fmla="*/ 538819 w 571500"/>
              <a:gd name="connsiteY7" fmla="*/ 199997 h 762000"/>
              <a:gd name="connsiteX8" fmla="*/ 538753 w 571500"/>
              <a:gd name="connsiteY8" fmla="*/ 200025 h 762000"/>
              <a:gd name="connsiteX9" fmla="*/ 371475 w 571500"/>
              <a:gd name="connsiteY9" fmla="*/ 200025 h 762000"/>
              <a:gd name="connsiteX10" fmla="*/ 371475 w 571500"/>
              <a:gd name="connsiteY10" fmla="*/ 32747 h 762000"/>
              <a:gd name="connsiteX11" fmla="*/ 371571 w 571500"/>
              <a:gd name="connsiteY11" fmla="*/ 32653 h 762000"/>
              <a:gd name="connsiteX12" fmla="*/ 371637 w 571500"/>
              <a:gd name="connsiteY12" fmla="*/ 32680 h 762000"/>
              <a:gd name="connsiteX13" fmla="*/ 19050 w 571500"/>
              <a:gd name="connsiteY13" fmla="*/ 742950 h 762000"/>
              <a:gd name="connsiteX14" fmla="*/ 19050 w 571500"/>
              <a:gd name="connsiteY14" fmla="*/ 19050 h 762000"/>
              <a:gd name="connsiteX15" fmla="*/ 352425 w 571500"/>
              <a:gd name="connsiteY15" fmla="*/ 19050 h 762000"/>
              <a:gd name="connsiteX16" fmla="*/ 352425 w 571500"/>
              <a:gd name="connsiteY16" fmla="*/ 219075 h 762000"/>
              <a:gd name="connsiteX17" fmla="*/ 552450 w 571500"/>
              <a:gd name="connsiteY17" fmla="*/ 219075 h 762000"/>
              <a:gd name="connsiteX18" fmla="*/ 552450 w 571500"/>
              <a:gd name="connsiteY18" fmla="*/ 74295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71500" h="762000">
                <a:moveTo>
                  <a:pt x="0" y="0"/>
                </a:moveTo>
                <a:lnTo>
                  <a:pt x="0" y="762000"/>
                </a:lnTo>
                <a:lnTo>
                  <a:pt x="571500" y="762000"/>
                </a:lnTo>
                <a:lnTo>
                  <a:pt x="571500" y="205607"/>
                </a:lnTo>
                <a:lnTo>
                  <a:pt x="365893" y="0"/>
                </a:lnTo>
                <a:close/>
                <a:moveTo>
                  <a:pt x="371637" y="32680"/>
                </a:moveTo>
                <a:lnTo>
                  <a:pt x="538820" y="199863"/>
                </a:lnTo>
                <a:cubicBezTo>
                  <a:pt x="538857" y="199900"/>
                  <a:pt x="538856" y="199961"/>
                  <a:pt x="538819" y="199997"/>
                </a:cubicBezTo>
                <a:cubicBezTo>
                  <a:pt x="538801" y="200015"/>
                  <a:pt x="538778" y="200025"/>
                  <a:pt x="538753" y="200025"/>
                </a:cubicBezTo>
                <a:lnTo>
                  <a:pt x="371475" y="200025"/>
                </a:lnTo>
                <a:lnTo>
                  <a:pt x="371475" y="32747"/>
                </a:lnTo>
                <a:cubicBezTo>
                  <a:pt x="371476" y="32695"/>
                  <a:pt x="371519" y="32653"/>
                  <a:pt x="371571" y="32653"/>
                </a:cubicBezTo>
                <a:cubicBezTo>
                  <a:pt x="371596" y="32654"/>
                  <a:pt x="371620" y="32663"/>
                  <a:pt x="371637" y="32680"/>
                </a:cubicBezTo>
                <a:close/>
                <a:moveTo>
                  <a:pt x="19050" y="742950"/>
                </a:moveTo>
                <a:lnTo>
                  <a:pt x="19050" y="19050"/>
                </a:lnTo>
                <a:lnTo>
                  <a:pt x="352425" y="19050"/>
                </a:lnTo>
                <a:lnTo>
                  <a:pt x="352425" y="219075"/>
                </a:lnTo>
                <a:lnTo>
                  <a:pt x="552450" y="219075"/>
                </a:lnTo>
                <a:lnTo>
                  <a:pt x="552450" y="742950"/>
                </a:lnTo>
                <a:close/>
              </a:path>
            </a:pathLst>
          </a:custGeom>
          <a:solidFill>
            <a:srgbClr val="000000"/>
          </a:solidFill>
          <a:ln w="9525" cap="flat">
            <a:noFill/>
            <a:prstDash val="solid"/>
            <a:miter/>
          </a:ln>
        </p:spPr>
        <p:txBody>
          <a:bodyPr wrap="none" lIns="0" tIns="0" rIns="0" bIns="0" rtlCol="0" anchor="ctr"/>
          <a:lstStyle/>
          <a:p>
            <a:pPr algn="ctr"/>
            <a:r>
              <a:rPr lang="en-US" sz="1000"/>
              <a:t>cfg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6A56714-40DE-4B38-B889-3F4285C66F4E}"/>
              </a:ext>
            </a:extLst>
          </p:cNvPr>
          <p:cNvCxnSpPr>
            <a:cxnSpLocks/>
          </p:cNvCxnSpPr>
          <p:nvPr/>
        </p:nvCxnSpPr>
        <p:spPr>
          <a:xfrm>
            <a:off x="4438103" y="2155981"/>
            <a:ext cx="46225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DC146E31-3055-4159-A07F-F007E10BF4D3}"/>
              </a:ext>
            </a:extLst>
          </p:cNvPr>
          <p:cNvSpPr txBox="1"/>
          <p:nvPr/>
        </p:nvSpPr>
        <p:spPr>
          <a:xfrm>
            <a:off x="1199072" y="2004522"/>
            <a:ext cx="17187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Offline / firmware</a:t>
            </a:r>
            <a:endParaRPr lang="en-US" sz="1400"/>
          </a:p>
        </p:txBody>
      </p:sp>
      <p:grpSp>
        <p:nvGrpSpPr>
          <p:cNvPr id="32" name="Graphic 41" descr="Image outline">
            <a:extLst>
              <a:ext uri="{FF2B5EF4-FFF2-40B4-BE49-F238E27FC236}">
                <a16:creationId xmlns:a16="http://schemas.microsoft.com/office/drawing/2014/main" id="{ADC45C0E-01B1-4887-AC12-B96913491EBE}"/>
              </a:ext>
            </a:extLst>
          </p:cNvPr>
          <p:cNvGrpSpPr/>
          <p:nvPr/>
        </p:nvGrpSpPr>
        <p:grpSpPr>
          <a:xfrm>
            <a:off x="3482922" y="3948313"/>
            <a:ext cx="626531" cy="478142"/>
            <a:chOff x="1826284" y="4062572"/>
            <a:chExt cx="723900" cy="552450"/>
          </a:xfrm>
          <a:solidFill>
            <a:srgbClr val="000000"/>
          </a:solidFill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857C364-DC5A-49B2-AD2F-1E318B70E9F7}"/>
                </a:ext>
              </a:extLst>
            </p:cNvPr>
            <p:cNvSpPr/>
            <p:nvPr/>
          </p:nvSpPr>
          <p:spPr>
            <a:xfrm>
              <a:off x="1892304" y="4167347"/>
              <a:ext cx="581679" cy="352425"/>
            </a:xfrm>
            <a:custGeom>
              <a:avLst/>
              <a:gdLst>
                <a:gd name="connsiteX0" fmla="*/ 10180 w 581679"/>
                <a:gd name="connsiteY0" fmla="*/ 352425 h 352425"/>
                <a:gd name="connsiteX1" fmla="*/ 572155 w 581679"/>
                <a:gd name="connsiteY1" fmla="*/ 352425 h 352425"/>
                <a:gd name="connsiteX2" fmla="*/ 581680 w 581679"/>
                <a:gd name="connsiteY2" fmla="*/ 342900 h 352425"/>
                <a:gd name="connsiteX3" fmla="*/ 580727 w 581679"/>
                <a:gd name="connsiteY3" fmla="*/ 338138 h 352425"/>
                <a:gd name="connsiteX4" fmla="*/ 447377 w 581679"/>
                <a:gd name="connsiteY4" fmla="*/ 109538 h 352425"/>
                <a:gd name="connsiteX5" fmla="*/ 438805 w 581679"/>
                <a:gd name="connsiteY5" fmla="*/ 104775 h 352425"/>
                <a:gd name="connsiteX6" fmla="*/ 438805 w 581679"/>
                <a:gd name="connsiteY6" fmla="*/ 104775 h 352425"/>
                <a:gd name="connsiteX7" fmla="*/ 430232 w 581679"/>
                <a:gd name="connsiteY7" fmla="*/ 109538 h 352425"/>
                <a:gd name="connsiteX8" fmla="*/ 370225 w 581679"/>
                <a:gd name="connsiteY8" fmla="*/ 220980 h 352425"/>
                <a:gd name="connsiteX9" fmla="*/ 227350 w 581679"/>
                <a:gd name="connsiteY9" fmla="*/ 3810 h 352425"/>
                <a:gd name="connsiteX10" fmla="*/ 219730 w 581679"/>
                <a:gd name="connsiteY10" fmla="*/ 0 h 352425"/>
                <a:gd name="connsiteX11" fmla="*/ 219730 w 581679"/>
                <a:gd name="connsiteY11" fmla="*/ 0 h 352425"/>
                <a:gd name="connsiteX12" fmla="*/ 212110 w 581679"/>
                <a:gd name="connsiteY12" fmla="*/ 4763 h 352425"/>
                <a:gd name="connsiteX13" fmla="*/ 98762 w 581679"/>
                <a:gd name="connsiteY13" fmla="*/ 183833 h 352425"/>
                <a:gd name="connsiteX14" fmla="*/ 95905 w 581679"/>
                <a:gd name="connsiteY14" fmla="*/ 187643 h 352425"/>
                <a:gd name="connsiteX15" fmla="*/ 1607 w 581679"/>
                <a:gd name="connsiteY15" fmla="*/ 338138 h 352425"/>
                <a:gd name="connsiteX16" fmla="*/ 4465 w 581679"/>
                <a:gd name="connsiteY16" fmla="*/ 351473 h 352425"/>
                <a:gd name="connsiteX17" fmla="*/ 10180 w 581679"/>
                <a:gd name="connsiteY17" fmla="*/ 352425 h 352425"/>
                <a:gd name="connsiteX18" fmla="*/ 438805 w 581679"/>
                <a:gd name="connsiteY18" fmla="*/ 134302 h 352425"/>
                <a:gd name="connsiteX19" fmla="*/ 555962 w 581679"/>
                <a:gd name="connsiteY19" fmla="*/ 333375 h 352425"/>
                <a:gd name="connsiteX20" fmla="*/ 443567 w 581679"/>
                <a:gd name="connsiteY20" fmla="*/ 333375 h 352425"/>
                <a:gd name="connsiteX21" fmla="*/ 381655 w 581679"/>
                <a:gd name="connsiteY21" fmla="*/ 239077 h 352425"/>
                <a:gd name="connsiteX22" fmla="*/ 438805 w 581679"/>
                <a:gd name="connsiteY22" fmla="*/ 134302 h 352425"/>
                <a:gd name="connsiteX23" fmla="*/ 438805 w 581679"/>
                <a:gd name="connsiteY23" fmla="*/ 134302 h 352425"/>
                <a:gd name="connsiteX24" fmla="*/ 438805 w 581679"/>
                <a:gd name="connsiteY24" fmla="*/ 134302 h 352425"/>
                <a:gd name="connsiteX25" fmla="*/ 315932 w 581679"/>
                <a:gd name="connsiteY25" fmla="*/ 173355 h 352425"/>
                <a:gd name="connsiteX26" fmla="*/ 257830 w 581679"/>
                <a:gd name="connsiteY26" fmla="*/ 139065 h 352425"/>
                <a:gd name="connsiteX27" fmla="*/ 246400 w 581679"/>
                <a:gd name="connsiteY27" fmla="*/ 140970 h 352425"/>
                <a:gd name="connsiteX28" fmla="*/ 219730 w 581679"/>
                <a:gd name="connsiteY28" fmla="*/ 167640 h 352425"/>
                <a:gd name="connsiteX29" fmla="*/ 197822 w 581679"/>
                <a:gd name="connsiteY29" fmla="*/ 145733 h 352425"/>
                <a:gd name="connsiteX30" fmla="*/ 187345 w 581679"/>
                <a:gd name="connsiteY30" fmla="*/ 143827 h 352425"/>
                <a:gd name="connsiteX31" fmla="*/ 131147 w 581679"/>
                <a:gd name="connsiteY31" fmla="*/ 168593 h 352425"/>
                <a:gd name="connsiteX32" fmla="*/ 219730 w 581679"/>
                <a:gd name="connsiteY32" fmla="*/ 27623 h 352425"/>
                <a:gd name="connsiteX33" fmla="*/ 219730 w 581679"/>
                <a:gd name="connsiteY33" fmla="*/ 27623 h 352425"/>
                <a:gd name="connsiteX34" fmla="*/ 315932 w 581679"/>
                <a:gd name="connsiteY34" fmla="*/ 173355 h 352425"/>
                <a:gd name="connsiteX35" fmla="*/ 113050 w 581679"/>
                <a:gd name="connsiteY35" fmla="*/ 198120 h 352425"/>
                <a:gd name="connsiteX36" fmla="*/ 189250 w 581679"/>
                <a:gd name="connsiteY36" fmla="*/ 163830 h 352425"/>
                <a:gd name="connsiteX37" fmla="*/ 213062 w 581679"/>
                <a:gd name="connsiteY37" fmla="*/ 187643 h 352425"/>
                <a:gd name="connsiteX38" fmla="*/ 226397 w 581679"/>
                <a:gd name="connsiteY38" fmla="*/ 187643 h 352425"/>
                <a:gd name="connsiteX39" fmla="*/ 254972 w 581679"/>
                <a:gd name="connsiteY39" fmla="*/ 159068 h 352425"/>
                <a:gd name="connsiteX40" fmla="*/ 338792 w 581679"/>
                <a:gd name="connsiteY40" fmla="*/ 207645 h 352425"/>
                <a:gd name="connsiteX41" fmla="*/ 338792 w 581679"/>
                <a:gd name="connsiteY41" fmla="*/ 207645 h 352425"/>
                <a:gd name="connsiteX42" fmla="*/ 420707 w 581679"/>
                <a:gd name="connsiteY42" fmla="*/ 333375 h 352425"/>
                <a:gd name="connsiteX43" fmla="*/ 27325 w 581679"/>
                <a:gd name="connsiteY43" fmla="*/ 333375 h 352425"/>
                <a:gd name="connsiteX44" fmla="*/ 113050 w 581679"/>
                <a:gd name="connsiteY44" fmla="*/ 19812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581679" h="352425">
                  <a:moveTo>
                    <a:pt x="10180" y="352425"/>
                  </a:moveTo>
                  <a:lnTo>
                    <a:pt x="572155" y="352425"/>
                  </a:lnTo>
                  <a:cubicBezTo>
                    <a:pt x="577870" y="352425"/>
                    <a:pt x="581680" y="348615"/>
                    <a:pt x="581680" y="342900"/>
                  </a:cubicBezTo>
                  <a:cubicBezTo>
                    <a:pt x="581680" y="340995"/>
                    <a:pt x="581680" y="340042"/>
                    <a:pt x="580727" y="338138"/>
                  </a:cubicBezTo>
                  <a:lnTo>
                    <a:pt x="447377" y="109538"/>
                  </a:lnTo>
                  <a:cubicBezTo>
                    <a:pt x="445472" y="106680"/>
                    <a:pt x="442615" y="104775"/>
                    <a:pt x="438805" y="104775"/>
                  </a:cubicBezTo>
                  <a:lnTo>
                    <a:pt x="438805" y="104775"/>
                  </a:lnTo>
                  <a:cubicBezTo>
                    <a:pt x="434995" y="104775"/>
                    <a:pt x="432137" y="106680"/>
                    <a:pt x="430232" y="109538"/>
                  </a:cubicBezTo>
                  <a:lnTo>
                    <a:pt x="370225" y="220980"/>
                  </a:lnTo>
                  <a:lnTo>
                    <a:pt x="227350" y="3810"/>
                  </a:lnTo>
                  <a:cubicBezTo>
                    <a:pt x="226397" y="1905"/>
                    <a:pt x="222587" y="0"/>
                    <a:pt x="219730" y="0"/>
                  </a:cubicBezTo>
                  <a:lnTo>
                    <a:pt x="219730" y="0"/>
                  </a:lnTo>
                  <a:cubicBezTo>
                    <a:pt x="216872" y="0"/>
                    <a:pt x="213062" y="1905"/>
                    <a:pt x="212110" y="4763"/>
                  </a:cubicBezTo>
                  <a:lnTo>
                    <a:pt x="98762" y="183833"/>
                  </a:lnTo>
                  <a:cubicBezTo>
                    <a:pt x="97810" y="184785"/>
                    <a:pt x="96857" y="186690"/>
                    <a:pt x="95905" y="187643"/>
                  </a:cubicBezTo>
                  <a:lnTo>
                    <a:pt x="1607" y="338138"/>
                  </a:lnTo>
                  <a:cubicBezTo>
                    <a:pt x="-1250" y="342900"/>
                    <a:pt x="-298" y="348615"/>
                    <a:pt x="4465" y="351473"/>
                  </a:cubicBezTo>
                  <a:cubicBezTo>
                    <a:pt x="6370" y="351473"/>
                    <a:pt x="8275" y="352425"/>
                    <a:pt x="10180" y="352425"/>
                  </a:cubicBezTo>
                  <a:close/>
                  <a:moveTo>
                    <a:pt x="438805" y="134302"/>
                  </a:moveTo>
                  <a:lnTo>
                    <a:pt x="555962" y="333375"/>
                  </a:lnTo>
                  <a:lnTo>
                    <a:pt x="443567" y="333375"/>
                  </a:lnTo>
                  <a:lnTo>
                    <a:pt x="381655" y="239077"/>
                  </a:lnTo>
                  <a:lnTo>
                    <a:pt x="438805" y="134302"/>
                  </a:lnTo>
                  <a:cubicBezTo>
                    <a:pt x="438805" y="134302"/>
                    <a:pt x="438805" y="134302"/>
                    <a:pt x="438805" y="134302"/>
                  </a:cubicBezTo>
                  <a:cubicBezTo>
                    <a:pt x="438805" y="134302"/>
                    <a:pt x="438805" y="134302"/>
                    <a:pt x="438805" y="134302"/>
                  </a:cubicBezTo>
                  <a:close/>
                  <a:moveTo>
                    <a:pt x="315932" y="173355"/>
                  </a:moveTo>
                  <a:lnTo>
                    <a:pt x="257830" y="139065"/>
                  </a:lnTo>
                  <a:cubicBezTo>
                    <a:pt x="254020" y="137160"/>
                    <a:pt x="249257" y="137160"/>
                    <a:pt x="246400" y="140970"/>
                  </a:cubicBezTo>
                  <a:lnTo>
                    <a:pt x="219730" y="167640"/>
                  </a:lnTo>
                  <a:lnTo>
                    <a:pt x="197822" y="145733"/>
                  </a:lnTo>
                  <a:cubicBezTo>
                    <a:pt x="194965" y="142875"/>
                    <a:pt x="191155" y="141923"/>
                    <a:pt x="187345" y="143827"/>
                  </a:cubicBezTo>
                  <a:lnTo>
                    <a:pt x="131147" y="168593"/>
                  </a:lnTo>
                  <a:lnTo>
                    <a:pt x="219730" y="27623"/>
                  </a:lnTo>
                  <a:cubicBezTo>
                    <a:pt x="219730" y="27623"/>
                    <a:pt x="219730" y="27623"/>
                    <a:pt x="219730" y="27623"/>
                  </a:cubicBezTo>
                  <a:lnTo>
                    <a:pt x="315932" y="173355"/>
                  </a:lnTo>
                  <a:close/>
                  <a:moveTo>
                    <a:pt x="113050" y="198120"/>
                  </a:moveTo>
                  <a:lnTo>
                    <a:pt x="189250" y="163830"/>
                  </a:lnTo>
                  <a:lnTo>
                    <a:pt x="213062" y="187643"/>
                  </a:lnTo>
                  <a:cubicBezTo>
                    <a:pt x="216872" y="191452"/>
                    <a:pt x="222587" y="191452"/>
                    <a:pt x="226397" y="187643"/>
                  </a:cubicBezTo>
                  <a:lnTo>
                    <a:pt x="254972" y="159068"/>
                  </a:lnTo>
                  <a:lnTo>
                    <a:pt x="338792" y="207645"/>
                  </a:lnTo>
                  <a:cubicBezTo>
                    <a:pt x="338792" y="207645"/>
                    <a:pt x="338792" y="207645"/>
                    <a:pt x="338792" y="207645"/>
                  </a:cubicBezTo>
                  <a:lnTo>
                    <a:pt x="420707" y="333375"/>
                  </a:lnTo>
                  <a:lnTo>
                    <a:pt x="27325" y="333375"/>
                  </a:lnTo>
                  <a:lnTo>
                    <a:pt x="113050" y="19812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881DD8D1-5ED8-4DF7-B2EB-1D5D2E65D691}"/>
                </a:ext>
              </a:extLst>
            </p:cNvPr>
            <p:cNvSpPr/>
            <p:nvPr/>
          </p:nvSpPr>
          <p:spPr>
            <a:xfrm>
              <a:off x="1959634" y="4148297"/>
              <a:ext cx="57150" cy="57150"/>
            </a:xfrm>
            <a:custGeom>
              <a:avLst/>
              <a:gdLst>
                <a:gd name="connsiteX0" fmla="*/ 28575 w 57150"/>
                <a:gd name="connsiteY0" fmla="*/ 57150 h 57150"/>
                <a:gd name="connsiteX1" fmla="*/ 57150 w 57150"/>
                <a:gd name="connsiteY1" fmla="*/ 28575 h 57150"/>
                <a:gd name="connsiteX2" fmla="*/ 28575 w 57150"/>
                <a:gd name="connsiteY2" fmla="*/ 0 h 57150"/>
                <a:gd name="connsiteX3" fmla="*/ 0 w 57150"/>
                <a:gd name="connsiteY3" fmla="*/ 28575 h 57150"/>
                <a:gd name="connsiteX4" fmla="*/ 28575 w 57150"/>
                <a:gd name="connsiteY4" fmla="*/ 57150 h 57150"/>
                <a:gd name="connsiteX5" fmla="*/ 28575 w 57150"/>
                <a:gd name="connsiteY5" fmla="*/ 19050 h 57150"/>
                <a:gd name="connsiteX6" fmla="*/ 38100 w 57150"/>
                <a:gd name="connsiteY6" fmla="*/ 28575 h 57150"/>
                <a:gd name="connsiteX7" fmla="*/ 28575 w 57150"/>
                <a:gd name="connsiteY7" fmla="*/ 38100 h 57150"/>
                <a:gd name="connsiteX8" fmla="*/ 19050 w 57150"/>
                <a:gd name="connsiteY8" fmla="*/ 28575 h 57150"/>
                <a:gd name="connsiteX9" fmla="*/ 28575 w 57150"/>
                <a:gd name="connsiteY9" fmla="*/ 19050 h 57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7150" h="57150">
                  <a:moveTo>
                    <a:pt x="28575" y="57150"/>
                  </a:moveTo>
                  <a:cubicBezTo>
                    <a:pt x="44768" y="57150"/>
                    <a:pt x="57150" y="44768"/>
                    <a:pt x="57150" y="28575"/>
                  </a:cubicBezTo>
                  <a:cubicBezTo>
                    <a:pt x="57150" y="12382"/>
                    <a:pt x="44768" y="0"/>
                    <a:pt x="28575" y="0"/>
                  </a:cubicBezTo>
                  <a:cubicBezTo>
                    <a:pt x="12382" y="0"/>
                    <a:pt x="0" y="12382"/>
                    <a:pt x="0" y="28575"/>
                  </a:cubicBezTo>
                  <a:cubicBezTo>
                    <a:pt x="0" y="44768"/>
                    <a:pt x="12382" y="57150"/>
                    <a:pt x="28575" y="57150"/>
                  </a:cubicBezTo>
                  <a:close/>
                  <a:moveTo>
                    <a:pt x="28575" y="19050"/>
                  </a:moveTo>
                  <a:cubicBezTo>
                    <a:pt x="34290" y="19050"/>
                    <a:pt x="38100" y="22860"/>
                    <a:pt x="38100" y="28575"/>
                  </a:cubicBezTo>
                  <a:cubicBezTo>
                    <a:pt x="38100" y="34290"/>
                    <a:pt x="34290" y="38100"/>
                    <a:pt x="28575" y="38100"/>
                  </a:cubicBezTo>
                  <a:cubicBezTo>
                    <a:pt x="22860" y="38100"/>
                    <a:pt x="19050" y="34290"/>
                    <a:pt x="19050" y="28575"/>
                  </a:cubicBezTo>
                  <a:cubicBezTo>
                    <a:pt x="19050" y="22860"/>
                    <a:pt x="22860" y="19050"/>
                    <a:pt x="28575" y="19050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274CE0BB-B85D-4344-BD29-DC4104321994}"/>
                </a:ext>
              </a:extLst>
            </p:cNvPr>
            <p:cNvSpPr/>
            <p:nvPr/>
          </p:nvSpPr>
          <p:spPr>
            <a:xfrm>
              <a:off x="1826284" y="4062572"/>
              <a:ext cx="723900" cy="552450"/>
            </a:xfrm>
            <a:custGeom>
              <a:avLst/>
              <a:gdLst>
                <a:gd name="connsiteX0" fmla="*/ 723900 w 723900"/>
                <a:gd name="connsiteY0" fmla="*/ 0 h 552450"/>
                <a:gd name="connsiteX1" fmla="*/ 0 w 723900"/>
                <a:gd name="connsiteY1" fmla="*/ 0 h 552450"/>
                <a:gd name="connsiteX2" fmla="*/ 0 w 723900"/>
                <a:gd name="connsiteY2" fmla="*/ 552450 h 552450"/>
                <a:gd name="connsiteX3" fmla="*/ 723900 w 723900"/>
                <a:gd name="connsiteY3" fmla="*/ 552450 h 552450"/>
                <a:gd name="connsiteX4" fmla="*/ 723900 w 723900"/>
                <a:gd name="connsiteY4" fmla="*/ 0 h 552450"/>
                <a:gd name="connsiteX5" fmla="*/ 704850 w 723900"/>
                <a:gd name="connsiteY5" fmla="*/ 533400 h 552450"/>
                <a:gd name="connsiteX6" fmla="*/ 19050 w 723900"/>
                <a:gd name="connsiteY6" fmla="*/ 533400 h 552450"/>
                <a:gd name="connsiteX7" fmla="*/ 19050 w 723900"/>
                <a:gd name="connsiteY7" fmla="*/ 19050 h 552450"/>
                <a:gd name="connsiteX8" fmla="*/ 704850 w 723900"/>
                <a:gd name="connsiteY8" fmla="*/ 19050 h 552450"/>
                <a:gd name="connsiteX9" fmla="*/ 704850 w 723900"/>
                <a:gd name="connsiteY9" fmla="*/ 53340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23900" h="552450">
                  <a:moveTo>
                    <a:pt x="723900" y="0"/>
                  </a:moveTo>
                  <a:lnTo>
                    <a:pt x="0" y="0"/>
                  </a:lnTo>
                  <a:lnTo>
                    <a:pt x="0" y="552450"/>
                  </a:lnTo>
                  <a:lnTo>
                    <a:pt x="723900" y="552450"/>
                  </a:lnTo>
                  <a:lnTo>
                    <a:pt x="723900" y="0"/>
                  </a:lnTo>
                  <a:close/>
                  <a:moveTo>
                    <a:pt x="704850" y="533400"/>
                  </a:moveTo>
                  <a:lnTo>
                    <a:pt x="19050" y="533400"/>
                  </a:lnTo>
                  <a:lnTo>
                    <a:pt x="19050" y="19050"/>
                  </a:lnTo>
                  <a:lnTo>
                    <a:pt x="704850" y="19050"/>
                  </a:lnTo>
                  <a:lnTo>
                    <a:pt x="704850" y="533400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AD7C2061-7321-4916-A16D-A58D2064992A}"/>
              </a:ext>
            </a:extLst>
          </p:cNvPr>
          <p:cNvSpPr txBox="1"/>
          <p:nvPr/>
        </p:nvSpPr>
        <p:spPr>
          <a:xfrm>
            <a:off x="1199072" y="2977214"/>
            <a:ext cx="1718702" cy="21544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Randomization</a:t>
            </a:r>
            <a:endParaRPr lang="en-US" sz="140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DAA47C0-49FE-4DF0-A4B4-E6C98DBEAF2B}"/>
              </a:ext>
            </a:extLst>
          </p:cNvPr>
          <p:cNvSpPr txBox="1"/>
          <p:nvPr/>
        </p:nvSpPr>
        <p:spPr>
          <a:xfrm>
            <a:off x="1199072" y="3971940"/>
            <a:ext cx="1718702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400">
                <a:solidFill>
                  <a:schemeClr val="tx1"/>
                </a:solidFill>
              </a:rPr>
              <a:t>Content-adpatation</a:t>
            </a:r>
            <a:endParaRPr lang="en-US" sz="1400"/>
          </a:p>
        </p:txBody>
      </p: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6906E6EC-9966-4E06-8622-D1367823A1D1}"/>
              </a:ext>
            </a:extLst>
          </p:cNvPr>
          <p:cNvCxnSpPr>
            <a:cxnSpLocks/>
          </p:cNvCxnSpPr>
          <p:nvPr/>
        </p:nvCxnSpPr>
        <p:spPr>
          <a:xfrm>
            <a:off x="4622384" y="4426455"/>
            <a:ext cx="280359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7BC1447E-D667-4415-BBC8-987E8A658744}"/>
              </a:ext>
            </a:extLst>
          </p:cNvPr>
          <p:cNvCxnSpPr>
            <a:cxnSpLocks/>
          </p:cNvCxnSpPr>
          <p:nvPr/>
        </p:nvCxnSpPr>
        <p:spPr>
          <a:xfrm>
            <a:off x="4622384" y="3908054"/>
            <a:ext cx="277975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DB1625C-5A3F-4DB5-A71A-B3DAC5BAEF56}"/>
              </a:ext>
            </a:extLst>
          </p:cNvPr>
          <p:cNvCxnSpPr>
            <a:cxnSpLocks/>
          </p:cNvCxnSpPr>
          <p:nvPr/>
        </p:nvCxnSpPr>
        <p:spPr>
          <a:xfrm>
            <a:off x="4622384" y="2155981"/>
            <a:ext cx="0" cy="22704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extLst>
              <a:ext uri="{FF2B5EF4-FFF2-40B4-BE49-F238E27FC236}">
                <a16:creationId xmlns:a16="http://schemas.microsoft.com/office/drawing/2014/main" id="{71B7CD53-52FA-4CFE-910A-A5CFA84805A6}"/>
              </a:ext>
            </a:extLst>
          </p:cNvPr>
          <p:cNvSpPr/>
          <p:nvPr/>
        </p:nvSpPr>
        <p:spPr>
          <a:xfrm>
            <a:off x="10277270" y="1656766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32A058C-65F4-4809-B925-0F53E1566B49}"/>
              </a:ext>
            </a:extLst>
          </p:cNvPr>
          <p:cNvSpPr/>
          <p:nvPr/>
        </p:nvSpPr>
        <p:spPr>
          <a:xfrm>
            <a:off x="10391885" y="1767525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F5DC110-9878-4932-B62A-3E60DAFE52C1}"/>
              </a:ext>
            </a:extLst>
          </p:cNvPr>
          <p:cNvSpPr/>
          <p:nvPr/>
        </p:nvSpPr>
        <p:spPr>
          <a:xfrm>
            <a:off x="10506500" y="1878284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F82C9390-E6A0-46C4-A759-8DE6E273FDC9}"/>
              </a:ext>
            </a:extLst>
          </p:cNvPr>
          <p:cNvSpPr/>
          <p:nvPr/>
        </p:nvSpPr>
        <p:spPr>
          <a:xfrm>
            <a:off x="10621116" y="1989043"/>
            <a:ext cx="576000" cy="576000"/>
          </a:xfrm>
          <a:prstGeom prst="rect">
            <a:avLst/>
          </a:prstGeom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/>
              <a:t>64x64</a:t>
            </a:r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130D34F8-DFF7-434A-951D-BADC2FB65497}"/>
              </a:ext>
            </a:extLst>
          </p:cNvPr>
          <p:cNvGrpSpPr/>
          <p:nvPr/>
        </p:nvGrpSpPr>
        <p:grpSpPr>
          <a:xfrm>
            <a:off x="10450974" y="2996390"/>
            <a:ext cx="737579" cy="1382909"/>
            <a:chOff x="10277270" y="2826778"/>
            <a:chExt cx="1172460" cy="2198280"/>
          </a:xfrm>
        </p:grpSpPr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1F29A09-7D4F-492A-8FC0-4CF94FDD4025}"/>
                </a:ext>
              </a:extLst>
            </p:cNvPr>
            <p:cNvSpPr/>
            <p:nvPr/>
          </p:nvSpPr>
          <p:spPr>
            <a:xfrm>
              <a:off x="10277270" y="2826778"/>
              <a:ext cx="914400" cy="9144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00B5E977-D818-4689-B0E7-25E90E32E8DA}"/>
                </a:ext>
              </a:extLst>
            </p:cNvPr>
            <p:cNvCxnSpPr>
              <a:cxnSpLocks/>
            </p:cNvCxnSpPr>
            <p:nvPr/>
          </p:nvCxnSpPr>
          <p:spPr>
            <a:xfrm>
              <a:off x="10369730" y="4487938"/>
              <a:ext cx="108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F77B9321-FCF9-4CF7-85FA-4A0B77055E4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204970" y="4665058"/>
              <a:ext cx="72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3EE65BB8-BF55-40CC-8EAB-9141E6772447}"/>
                </a:ext>
              </a:extLst>
            </p:cNvPr>
            <p:cNvCxnSpPr>
              <a:cxnSpLocks/>
            </p:cNvCxnSpPr>
            <p:nvPr/>
          </p:nvCxnSpPr>
          <p:spPr>
            <a:xfrm>
              <a:off x="10369730" y="4847938"/>
              <a:ext cx="108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6E5BCBD3-E1EF-412A-8D31-C71B927FF18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563110" y="4665058"/>
              <a:ext cx="72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892647DE-29E7-4E05-8F2D-6DA6C24137D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10924970" y="4665058"/>
              <a:ext cx="720000" cy="0"/>
            </a:xfrm>
            <a:prstGeom prst="line">
              <a:avLst/>
            </a:prstGeom>
            <a:ln w="1270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DEEFA77A-D28E-451A-B8A7-C82E6AF7A590}"/>
                </a:ext>
              </a:extLst>
            </p:cNvPr>
            <p:cNvSpPr/>
            <p:nvPr/>
          </p:nvSpPr>
          <p:spPr>
            <a:xfrm>
              <a:off x="10564970" y="4487938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F5B2BA4C-DA6D-41D5-B3CB-4AD405232E31}"/>
                </a:ext>
              </a:extLst>
            </p:cNvPr>
            <p:cNvSpPr/>
            <p:nvPr/>
          </p:nvSpPr>
          <p:spPr>
            <a:xfrm>
              <a:off x="10924970" y="4487938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Arrow Connector 66">
              <a:extLst>
                <a:ext uri="{FF2B5EF4-FFF2-40B4-BE49-F238E27FC236}">
                  <a16:creationId xmlns:a16="http://schemas.microsoft.com/office/drawing/2014/main" id="{FC75AA2B-4D2B-4DB8-A486-D058E592E516}"/>
                </a:ext>
              </a:extLst>
            </p:cNvPr>
            <p:cNvCxnSpPr>
              <a:cxnSpLocks/>
            </p:cNvCxnSpPr>
            <p:nvPr/>
          </p:nvCxnSpPr>
          <p:spPr>
            <a:xfrm>
              <a:off x="10568874" y="3368636"/>
              <a:ext cx="165596" cy="1296421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E5DB8A56-15D1-486E-BA37-0A8C7EB282DE}"/>
                </a:ext>
              </a:extLst>
            </p:cNvPr>
            <p:cNvSpPr/>
            <p:nvPr/>
          </p:nvSpPr>
          <p:spPr>
            <a:xfrm>
              <a:off x="10429670" y="3188636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71E51EB1-BB27-46D7-B143-9B3A7056C2F6}"/>
                </a:ext>
              </a:extLst>
            </p:cNvPr>
            <p:cNvSpPr/>
            <p:nvPr/>
          </p:nvSpPr>
          <p:spPr>
            <a:xfrm>
              <a:off x="10700272" y="3011517"/>
              <a:ext cx="360000" cy="36000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0" name="Straight Arrow Connector 69">
              <a:extLst>
                <a:ext uri="{FF2B5EF4-FFF2-40B4-BE49-F238E27FC236}">
                  <a16:creationId xmlns:a16="http://schemas.microsoft.com/office/drawing/2014/main" id="{204A2C51-C889-4909-A682-E789F62BA1E2}"/>
                </a:ext>
              </a:extLst>
            </p:cNvPr>
            <p:cNvCxnSpPr>
              <a:cxnSpLocks/>
            </p:cNvCxnSpPr>
            <p:nvPr/>
          </p:nvCxnSpPr>
          <p:spPr>
            <a:xfrm>
              <a:off x="10894258" y="3181527"/>
              <a:ext cx="210712" cy="1483530"/>
            </a:xfrm>
            <a:prstGeom prst="straightConnector1">
              <a:avLst/>
            </a:prstGeom>
            <a:ln>
              <a:solidFill>
                <a:schemeClr val="tx1"/>
              </a:solidFill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Left Brace 71">
            <a:extLst>
              <a:ext uri="{FF2B5EF4-FFF2-40B4-BE49-F238E27FC236}">
                <a16:creationId xmlns:a16="http://schemas.microsoft.com/office/drawing/2014/main" id="{504C1AD6-2671-4CA8-A1C1-0929B7020C4C}"/>
              </a:ext>
            </a:extLst>
          </p:cNvPr>
          <p:cNvSpPr/>
          <p:nvPr/>
        </p:nvSpPr>
        <p:spPr>
          <a:xfrm>
            <a:off x="2976907" y="2627736"/>
            <a:ext cx="124312" cy="914400"/>
          </a:xfrm>
          <a:prstGeom prst="leftBrac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Left Brace 72">
            <a:extLst>
              <a:ext uri="{FF2B5EF4-FFF2-40B4-BE49-F238E27FC236}">
                <a16:creationId xmlns:a16="http://schemas.microsoft.com/office/drawing/2014/main" id="{D46B7D0B-FA53-4CD5-BDB1-FC26E5082D0B}"/>
              </a:ext>
            </a:extLst>
          </p:cNvPr>
          <p:cNvSpPr/>
          <p:nvPr/>
        </p:nvSpPr>
        <p:spPr>
          <a:xfrm>
            <a:off x="2974914" y="3745046"/>
            <a:ext cx="124312" cy="914400"/>
          </a:xfrm>
          <a:prstGeom prst="leftBrace">
            <a:avLst/>
          </a:prstGeom>
          <a:ln w="127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BF9C9943-1AA4-4059-8660-E6CF62E920B6}"/>
              </a:ext>
            </a:extLst>
          </p:cNvPr>
          <p:cNvCxnSpPr>
            <a:cxnSpLocks/>
          </p:cNvCxnSpPr>
          <p:nvPr/>
        </p:nvCxnSpPr>
        <p:spPr>
          <a:xfrm>
            <a:off x="4437777" y="4557395"/>
            <a:ext cx="464966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07064EF2-92E2-493D-8BE9-45A206817CED}"/>
              </a:ext>
            </a:extLst>
          </p:cNvPr>
          <p:cNvCxnSpPr>
            <a:cxnSpLocks/>
          </p:cNvCxnSpPr>
          <p:nvPr/>
        </p:nvCxnSpPr>
        <p:spPr>
          <a:xfrm>
            <a:off x="4437777" y="4055019"/>
            <a:ext cx="468719" cy="0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7442D40A-4058-4489-9579-049A4B997856}"/>
              </a:ext>
            </a:extLst>
          </p:cNvPr>
          <p:cNvCxnSpPr>
            <a:cxnSpLocks/>
          </p:cNvCxnSpPr>
          <p:nvPr/>
        </p:nvCxnSpPr>
        <p:spPr>
          <a:xfrm>
            <a:off x="4438103" y="4055019"/>
            <a:ext cx="0" cy="50564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59ACF350-8FB0-4156-A8E5-A3FAC6E08BEC}"/>
              </a:ext>
            </a:extLst>
          </p:cNvPr>
          <p:cNvCxnSpPr>
            <a:cxnSpLocks/>
          </p:cNvCxnSpPr>
          <p:nvPr/>
        </p:nvCxnSpPr>
        <p:spPr>
          <a:xfrm>
            <a:off x="4221154" y="4202246"/>
            <a:ext cx="216623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Rectangle: Folded Corner 85">
            <a:extLst>
              <a:ext uri="{FF2B5EF4-FFF2-40B4-BE49-F238E27FC236}">
                <a16:creationId xmlns:a16="http://schemas.microsoft.com/office/drawing/2014/main" id="{F1996FED-33E0-40FD-91AD-1A97296C2F67}"/>
              </a:ext>
            </a:extLst>
          </p:cNvPr>
          <p:cNvSpPr/>
          <p:nvPr/>
        </p:nvSpPr>
        <p:spPr>
          <a:xfrm>
            <a:off x="9407470" y="3211712"/>
            <a:ext cx="576000" cy="378264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Need</a:t>
            </a:r>
            <a:br>
              <a:rPr lang="en-US" sz="800">
                <a:solidFill>
                  <a:schemeClr val="tx1"/>
                </a:solidFill>
              </a:rPr>
            </a:br>
            <a:r>
              <a:rPr lang="en-US" sz="800">
                <a:solidFill>
                  <a:schemeClr val="tx1"/>
                </a:solidFill>
              </a:rPr>
              <a:t>deblock</a:t>
            </a:r>
          </a:p>
        </p:txBody>
      </p:sp>
      <p:sp>
        <p:nvSpPr>
          <p:cNvPr id="87" name="Rectangle: Folded Corner 86">
            <a:extLst>
              <a:ext uri="{FF2B5EF4-FFF2-40B4-BE49-F238E27FC236}">
                <a16:creationId xmlns:a16="http://schemas.microsoft.com/office/drawing/2014/main" id="{56FD6CB5-FEE7-4924-BF5B-AEC68FCBB65D}"/>
              </a:ext>
            </a:extLst>
          </p:cNvPr>
          <p:cNvSpPr/>
          <p:nvPr/>
        </p:nvSpPr>
        <p:spPr>
          <a:xfrm>
            <a:off x="9405412" y="3782808"/>
            <a:ext cx="576000" cy="378264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May need</a:t>
            </a:r>
            <a:br>
              <a:rPr lang="en-US" sz="800">
                <a:solidFill>
                  <a:schemeClr val="tx1"/>
                </a:solidFill>
              </a:rPr>
            </a:br>
            <a:r>
              <a:rPr lang="en-US" sz="800">
                <a:solidFill>
                  <a:schemeClr val="tx1"/>
                </a:solidFill>
              </a:rPr>
              <a:t>deblock</a:t>
            </a:r>
          </a:p>
        </p:txBody>
      </p:sp>
      <p:sp>
        <p:nvSpPr>
          <p:cNvPr id="88" name="Rectangle: Folded Corner 87">
            <a:extLst>
              <a:ext uri="{FF2B5EF4-FFF2-40B4-BE49-F238E27FC236}">
                <a16:creationId xmlns:a16="http://schemas.microsoft.com/office/drawing/2014/main" id="{E047A649-F9FE-4B9F-AE7E-10A3B4BE37AF}"/>
              </a:ext>
            </a:extLst>
          </p:cNvPr>
          <p:cNvSpPr/>
          <p:nvPr/>
        </p:nvSpPr>
        <p:spPr>
          <a:xfrm>
            <a:off x="9424116" y="4344553"/>
            <a:ext cx="576000" cy="378264"/>
          </a:xfrm>
          <a:prstGeom prst="foldedCorner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en-US" sz="800">
                <a:solidFill>
                  <a:schemeClr val="tx1"/>
                </a:solidFill>
              </a:rPr>
              <a:t>May need</a:t>
            </a:r>
            <a:br>
              <a:rPr lang="en-US" sz="800">
                <a:solidFill>
                  <a:schemeClr val="tx1"/>
                </a:solidFill>
              </a:rPr>
            </a:br>
            <a:r>
              <a:rPr lang="en-US" sz="800">
                <a:solidFill>
                  <a:schemeClr val="tx1"/>
                </a:solidFill>
              </a:rPr>
              <a:t>deblock</a:t>
            </a:r>
          </a:p>
        </p:txBody>
      </p:sp>
    </p:spTree>
    <p:extLst>
      <p:ext uri="{BB962C8B-B14F-4D97-AF65-F5344CB8AC3E}">
        <p14:creationId xmlns:p14="http://schemas.microsoft.com/office/powerpoint/2010/main" val="275969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  <p:bldP spid="16" grpId="0" animBg="1"/>
      <p:bldP spid="18" grpId="0" animBg="1"/>
      <p:bldP spid="36" grpId="0"/>
      <p:bldP spid="38" grpId="0"/>
      <p:bldP spid="72" grpId="0" animBg="1"/>
      <p:bldP spid="73" grpId="0" animBg="1"/>
      <p:bldP spid="86" grpId="0" animBg="1"/>
      <p:bldP spid="87" grpId="0" animBg="1"/>
      <p:bldP spid="8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11" ma:contentTypeDescription="Create a new document." ma:contentTypeScope="" ma:versionID="ac72ea979e7673f478c205d639abd79e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c390e94b8fe48b269be1219a51755f05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CF486F4-4BF1-4EA5-BBE4-CD81E48FE45D}"/>
</file>

<file path=customXml/itemProps2.xml><?xml version="1.0" encoding="utf-8"?>
<ds:datastoreItem xmlns:ds="http://schemas.openxmlformats.org/officeDocument/2006/customXml" ds:itemID="{5CBDEEC6-C9BF-4A0E-926F-FAAB0F097597}">
  <ds:schemaRefs>
    <ds:schemaRef ds:uri="41e335c9-c7dd-45dc-84b8-eddb87d3556b"/>
    <ds:schemaRef ds:uri="540012FB-DD5C-4F9B-BEE2-B45BABD7A31C"/>
    <ds:schemaRef ds:uri="540012fb-dd5c-4f9b-bee2-b45babd7a31c"/>
    <ds:schemaRef ds:uri="9370b037-d122-4fa6-98b2-d3ea85b5d53b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982293F-7097-4B08-9799-3D3CCF2C2F8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16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JVET-Z0115</vt:lpstr>
      <vt:lpstr>Why ?</vt:lpstr>
      <vt:lpstr>Film grain use cases</vt:lpstr>
      <vt:lpstr>Use case #1: artistic intent</vt:lpstr>
      <vt:lpstr>Use case #1: artistic intent (example)</vt:lpstr>
      <vt:lpstr>Use case #2: artifact hiding</vt:lpstr>
      <vt:lpstr>Use case #2: artifact hiding (example)</vt:lpstr>
      <vt:lpstr>Proposed implementation</vt:lpstr>
      <vt:lpstr>Architecture overview</vt:lpstr>
      <vt:lpstr>Feature comparison</vt:lpstr>
      <vt:lpstr>SEI.FF, SEI.AR or AOM paramters</vt:lpstr>
      <vt:lpstr>Randomization comparison</vt:lpstr>
      <vt:lpstr>Proposed randomization</vt:lpstr>
      <vt:lpstr>Actual film: grain size vs exposure</vt:lpstr>
      <vt:lpstr>Proposed multi-pattern design</vt:lpstr>
      <vt:lpstr>Scaling &amp; deblock: no line buffers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Tony Cavaliere</dc:creator>
  <cp:revision>1</cp:revision>
  <dcterms:created xsi:type="dcterms:W3CDTF">2021-03-31T15:29:37Z</dcterms:created>
  <dcterms:modified xsi:type="dcterms:W3CDTF">2022-04-21T16:38:38Z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_dlc_DocIdItemGuid">
    <vt:lpwstr>639211f3-2c56-455e-af95-06cdd81c0625</vt:lpwstr>
  </property>
  <property fmtid="{D5CDD505-2E9C-101B-9397-08002B2CF9AE}" pid="4" name="UploadBy">
    <vt:lpwstr>38</vt:lpwstr>
  </property>
  <property fmtid="{D5CDD505-2E9C-101B-9397-08002B2CF9AE}" pid="5" name="Policy Portal Retirement Process">
    <vt:lpwstr>, </vt:lpwstr>
  </property>
  <property fmtid="{D5CDD505-2E9C-101B-9397-08002B2CF9AE}" pid="6" name="Policy Portal Approval Workflow">
    <vt:lpwstr>, </vt:lpwstr>
  </property>
  <property fmtid="{D5CDD505-2E9C-101B-9397-08002B2CF9AE}" pid="7" name="Policy Portal Revision Workflow ">
    <vt:lpwstr>, </vt:lpwstr>
  </property>
  <property fmtid="{D5CDD505-2E9C-101B-9397-08002B2CF9AE}" pid="8" name="RevisionNumber">
    <vt:lpwstr>New</vt:lpwstr>
  </property>
  <property fmtid="{D5CDD505-2E9C-101B-9397-08002B2CF9AE}" pid="9" name="Policy Portal Admin Update Process ">
    <vt:lpwstr>, </vt:lpwstr>
  </property>
  <property fmtid="{D5CDD505-2E9C-101B-9397-08002B2CF9AE}" pid="10" name="Workflow1 - ItemUpdated">
    <vt:lpwstr>, </vt:lpwstr>
  </property>
  <property fmtid="{D5CDD505-2E9C-101B-9397-08002B2CF9AE}" pid="11" name="PolicyDocWorkflow - ItemUpdated">
    <vt:lpwstr>, </vt:lpwstr>
  </property>
  <property fmtid="{D5CDD505-2E9C-101B-9397-08002B2CF9AE}" pid="12" name="Details">
    <vt:lpwstr>, </vt:lpwstr>
  </property>
  <property fmtid="{D5CDD505-2E9C-101B-9397-08002B2CF9AE}" pid="13" name="Policy Portal Retirement Request">
    <vt:lpwstr>, </vt:lpwstr>
  </property>
  <property fmtid="{D5CDD505-2E9C-101B-9397-08002B2CF9AE}" pid="14" name="Policy Portal Revision Workflow">
    <vt:lpwstr>, </vt:lpwstr>
  </property>
  <property fmtid="{D5CDD505-2E9C-101B-9397-08002B2CF9AE}" pid="15" name="DocumentVersion">
    <vt:lpwstr>New</vt:lpwstr>
  </property>
  <property fmtid="{D5CDD505-2E9C-101B-9397-08002B2CF9AE}" pid="16" name="RetirementRequestInitiator">
    <vt:lpwstr/>
  </property>
  <property fmtid="{D5CDD505-2E9C-101B-9397-08002B2CF9AE}" pid="17" name="DocumentStatus">
    <vt:lpwstr>Approved</vt:lpwstr>
  </property>
  <property fmtid="{D5CDD505-2E9C-101B-9397-08002B2CF9AE}" pid="18" name="AssignedTo">
    <vt:lpwstr>38</vt:lpwstr>
  </property>
  <property fmtid="{D5CDD505-2E9C-101B-9397-08002B2CF9AE}" pid="19" name="Policy Portal Admin Update Process">
    <vt:lpwstr>, </vt:lpwstr>
  </property>
  <property fmtid="{D5CDD505-2E9C-101B-9397-08002B2CF9AE}" pid="20" name="PublishStatus">
    <vt:lpwstr>Approved</vt:lpwstr>
  </property>
  <property fmtid="{D5CDD505-2E9C-101B-9397-08002B2CF9AE}" pid="21" name="Event">
    <vt:lpwstr>WF Update</vt:lpwstr>
  </property>
  <property fmtid="{D5CDD505-2E9C-101B-9397-08002B2CF9AE}" pid="22" name="RunningLastInstance">
    <vt:lpwstr>08585621106208146331849716497CU59-New</vt:lpwstr>
  </property>
  <property fmtid="{D5CDD505-2E9C-101B-9397-08002B2CF9AE}" pid="23" name="DateStarted">
    <vt:filetime>2021-12-14T15:37:46Z</vt:filetime>
  </property>
  <property fmtid="{D5CDD505-2E9C-101B-9397-08002B2CF9AE}" pid="24" name="DocumentOwner">
    <vt:lpwstr>Lauren D'Amore</vt:lpwstr>
  </property>
  <property fmtid="{D5CDD505-2E9C-101B-9397-08002B2CF9AE}" pid="25" name="ApprovedDate">
    <vt:filetime>2021-12-14T15:41:58Z</vt:filetime>
  </property>
  <property fmtid="{D5CDD505-2E9C-101B-9397-08002B2CF9AE}" pid="26" name="CompletedInstance5">
    <vt:lpwstr>b433a429-7af6-4953-a46d-e967b737302a</vt:lpwstr>
  </property>
  <property fmtid="{D5CDD505-2E9C-101B-9397-08002B2CF9AE}" pid="27" name="CompletedInstance3">
    <vt:lpwstr>9d5929c5-f1b8-464c-af84-9328a7e41683</vt:lpwstr>
  </property>
  <property fmtid="{D5CDD505-2E9C-101B-9397-08002B2CF9AE}" pid="28" name="CompletedInstance6">
    <vt:lpwstr>32b00dad-1e61-47d7-b5b9-a4395dff2c50,c97343e9-9d51-4dae-8e3f-2a89de797422</vt:lpwstr>
  </property>
  <property fmtid="{D5CDD505-2E9C-101B-9397-08002B2CF9AE}" pid="29" name="URL">
    <vt:lpwstr/>
  </property>
  <property fmtid="{D5CDD505-2E9C-101B-9397-08002B2CF9AE}" pid="30" name="CompletedInstance2">
    <vt:lpwstr>6d990464-b0c7-4d39-a946-bcfb399e44f8</vt:lpwstr>
  </property>
  <property fmtid="{D5CDD505-2E9C-101B-9397-08002B2CF9AE}" pid="31" name="ExistingDocumentStatus">
    <vt:lpwstr/>
  </property>
</Properties>
</file>