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65" r:id="rId2"/>
    <p:sldId id="270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  <p:cmAuthor id="2" name="Xiang Li" initials="XL" lastIdx="2" clrIdx="1">
    <p:extLst>
      <p:ext uri="{19B8F6BF-5375-455C-9EA6-DF929625EA0E}">
        <p15:presenceInfo xmlns:p15="http://schemas.microsoft.com/office/powerpoint/2012/main" userId="S::xlxiangli@tencentamerica.com::a40f8f1e-1d06-4c7b-ae28-3f2503f10c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howGuides="1">
      <p:cViewPr varScale="1">
        <p:scale>
          <a:sx n="81" d="100"/>
          <a:sy n="81" d="100"/>
        </p:scale>
        <p:origin x="178" y="67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" y="1143000"/>
            <a:ext cx="11887200" cy="274320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AHG10:Report of temporal layer dependent deblocking filter setting for HM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</a:t>
            </a:r>
            <a:r>
              <a:rPr lang="en-US" altLang="zh-CN" sz="4000" dirty="0"/>
              <a:t>Z0104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dirty="0"/>
              <a:t>Han Zhang</a:t>
            </a:r>
            <a:r>
              <a:rPr lang="en-US" dirty="0"/>
              <a:t>, Xiang Li, Shan Liu</a:t>
            </a:r>
          </a:p>
          <a:p>
            <a:r>
              <a:rPr lang="en-US" dirty="0"/>
              <a:t>Tencent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2900"/>
            <a:ext cx="10515600" cy="10287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11430000" cy="48053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/>
              <a:t>Motivation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/>
              <a:t>Temporal layer-dependent deblocking filter control parameters are used by VTM-16.0 and ECM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/>
              <a:t>It was requested in the 25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meeting to check whether HM also benefits from the same DBF setting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Modification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/>
              <a:t>Use temporal layer-dependent DBF control parameters BetaOffset_div2 and TcOffset_div2 in HM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/>
              <a:t>Only encoder cfg files changed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/>
              <a:t>No new syntax elements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59338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31917"/>
            <a:ext cx="10515600" cy="1028700"/>
          </a:xfrm>
        </p:spPr>
        <p:txBody>
          <a:bodyPr/>
          <a:lstStyle/>
          <a:p>
            <a:r>
              <a:rPr lang="en-US" altLang="zh-CN" dirty="0"/>
              <a:t>DBF parameters modification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1201400" cy="5029200"/>
          </a:xfrm>
        </p:spPr>
        <p:txBody>
          <a:bodyPr>
            <a:normAutofit lnSpcReduction="10000"/>
          </a:bodyPr>
          <a:lstStyle/>
          <a:p>
            <a:r>
              <a:rPr lang="en-US" altLang="zh-CN" sz="3000" dirty="0"/>
              <a:t>Temporal layer dependent DBF control parameters for HM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sz="2800" dirty="0"/>
              <a:t>In line with VTM-16.0 and ECM</a:t>
            </a:r>
          </a:p>
          <a:p>
            <a:r>
              <a:rPr lang="en-US" altLang="zh-CN" sz="2800" dirty="0"/>
              <a:t>Only modifying the DBF related parameters in the configuration files</a:t>
            </a: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A5FE1E-AFB1-4483-8027-6824A68B542B}"/>
              </a:ext>
            </a:extLst>
          </p:cNvPr>
          <p:cNvSpPr txBox="1"/>
          <p:nvPr/>
        </p:nvSpPr>
        <p:spPr>
          <a:xfrm>
            <a:off x="24707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LD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602380-2B72-410E-A2BA-FA154092747B}"/>
              </a:ext>
            </a:extLst>
          </p:cNvPr>
          <p:cNvSpPr txBox="1"/>
          <p:nvPr/>
        </p:nvSpPr>
        <p:spPr>
          <a:xfrm>
            <a:off x="79571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AI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23D406-D83B-4C95-ABD1-0DAE70C80727}"/>
              </a:ext>
            </a:extLst>
          </p:cNvPr>
          <p:cNvSpPr txBox="1"/>
          <p:nvPr/>
        </p:nvSpPr>
        <p:spPr>
          <a:xfrm>
            <a:off x="4953000" y="1828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RA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A6A7F5-C20E-460A-8A52-35BCA783A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123" y="3831508"/>
            <a:ext cx="3939323" cy="139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CAB6E22-5ADD-4FA7-9B6A-FB109A0BA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084" y="3831508"/>
            <a:ext cx="3400201" cy="14252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9CA90C1-0C79-4E9D-93B6-2883101A7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650" y="2143877"/>
            <a:ext cx="6362700" cy="14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605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38187"/>
            <a:ext cx="10515600" cy="1028700"/>
          </a:xfrm>
        </p:spPr>
        <p:txBody>
          <a:bodyPr/>
          <a:lstStyle/>
          <a:p>
            <a:r>
              <a:rPr lang="en-US" altLang="zh-CN" dirty="0"/>
              <a:t>Test 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/>
          <a:lstStyle/>
          <a:p>
            <a:r>
              <a:rPr lang="en-US" altLang="zh-CN" dirty="0"/>
              <a:t>Anchor is HM-16.24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13AD233-5F2B-482D-AE9D-0B3EE636F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497" y="1843088"/>
            <a:ext cx="103917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77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2900"/>
            <a:ext cx="10515600" cy="1028700"/>
          </a:xfrm>
        </p:spPr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In response to the request in the 25</a:t>
            </a:r>
            <a:r>
              <a:rPr lang="en-US" altLang="zh-CN" sz="2800" baseline="30000" dirty="0"/>
              <a:t>th</a:t>
            </a:r>
            <a:r>
              <a:rPr lang="en-US" altLang="zh-CN" sz="2800" dirty="0"/>
              <a:t> meeting, whether HM can benefit from the same temporal layer-dependent DBF setting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Overall performance drop is observed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Propose to keep the original deblocking filter setting in HM</a:t>
            </a:r>
          </a:p>
        </p:txBody>
      </p:sp>
    </p:spTree>
    <p:extLst>
      <p:ext uri="{BB962C8B-B14F-4D97-AF65-F5344CB8AC3E}">
        <p14:creationId xmlns:p14="http://schemas.microsoft.com/office/powerpoint/2010/main" val="1688379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0C5F8C-8AB0-497F-920F-AB8B9AE94F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800"/>
            <a:ext cx="9144000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518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16652</TotalTime>
  <Words>160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</vt:lpstr>
      <vt:lpstr>Office Theme</vt:lpstr>
      <vt:lpstr>AHG10:Report of temporal layer dependent deblocking filter setting for HM   JVET-Z0104</vt:lpstr>
      <vt:lpstr>Summary</vt:lpstr>
      <vt:lpstr>DBF parameters modification</vt:lpstr>
      <vt:lpstr>Test  Results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HanZhang</cp:lastModifiedBy>
  <cp:revision>250</cp:revision>
  <dcterms:created xsi:type="dcterms:W3CDTF">2019-07-31T23:26:52Z</dcterms:created>
  <dcterms:modified xsi:type="dcterms:W3CDTF">2022-04-26T03:15:36Z</dcterms:modified>
</cp:coreProperties>
</file>