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6" r:id="rId5"/>
    <p:sldId id="265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598003"/>
            <a:ext cx="96277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JVET-Z0085: </a:t>
            </a:r>
          </a:p>
          <a:p>
            <a:r>
              <a:rPr lang="en-US" altLang="ko-KR" sz="2400" smtClean="0"/>
              <a:t>Non-EE2</a:t>
            </a:r>
            <a:r>
              <a:rPr lang="en-US" altLang="ko-KR" sz="2400"/>
              <a:t>: </a:t>
            </a:r>
            <a:r>
              <a:rPr lang="en-US" altLang="ko-KR" sz="2400" smtClean="0"/>
              <a:t>amvpMerge without decoder side mv refinement process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tx1"/>
                </a:solidFill>
              </a:rPr>
              <a:t/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b="1" dirty="0" smtClean="0">
                <a:solidFill>
                  <a:schemeClr val="tx1"/>
                </a:solidFill>
              </a:rPr>
              <a:t>Propose to support </a:t>
            </a:r>
            <a:r>
              <a:rPr lang="en-US" altLang="ko-KR" b="1" dirty="0" err="1" smtClean="0">
                <a:solidFill>
                  <a:schemeClr val="tx1"/>
                </a:solidFill>
              </a:rPr>
              <a:t>amvpMerge</a:t>
            </a:r>
            <a:r>
              <a:rPr lang="en-US" altLang="ko-KR" b="1" dirty="0" smtClean="0">
                <a:solidFill>
                  <a:schemeClr val="tx1"/>
                </a:solidFill>
              </a:rPr>
              <a:t>, even when DMVD is disallowed, without decoder side refinement operation.</a:t>
            </a:r>
            <a:endParaRPr lang="en-US" altLang="ko-KR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Proposed method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Remove </a:t>
            </a:r>
            <a:r>
              <a:rPr lang="en-US" altLang="ko-KR" smtClean="0">
                <a:solidFill>
                  <a:schemeClr val="tx1"/>
                </a:solidFill>
              </a:rPr>
              <a:t>slice level condition for amvpMerge </a:t>
            </a:r>
            <a:r>
              <a:rPr lang="en-US" altLang="ko-KR" smtClean="0">
                <a:solidFill>
                  <a:schemeClr val="tx1"/>
                </a:solidFill>
              </a:rPr>
              <a:t>disabling </a:t>
            </a:r>
            <a:r>
              <a:rPr lang="en-US" altLang="ko-KR" smtClean="0">
                <a:solidFill>
                  <a:schemeClr val="tx1"/>
                </a:solidFill>
              </a:rPr>
              <a:t>when </a:t>
            </a:r>
            <a:r>
              <a:rPr lang="en-US" altLang="ko-KR" dirty="0" smtClean="0">
                <a:solidFill>
                  <a:schemeClr val="tx1"/>
                </a:solidFill>
              </a:rPr>
              <a:t>DMVD is off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solidFill>
                  <a:schemeClr val="tx1"/>
                </a:solidFill>
              </a:rPr>
              <a:t>For DMVD off, Apply </a:t>
            </a:r>
            <a:r>
              <a:rPr lang="en-US" altLang="ko-KR" dirty="0" err="1" smtClean="0">
                <a:solidFill>
                  <a:schemeClr val="tx1"/>
                </a:solidFill>
              </a:rPr>
              <a:t>amvpMerge</a:t>
            </a:r>
            <a:r>
              <a:rPr lang="en-US" altLang="ko-KR" dirty="0" smtClean="0">
                <a:solidFill>
                  <a:schemeClr val="tx1"/>
                </a:solidFill>
              </a:rPr>
              <a:t> without bilateral matching based Merge list reordering 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    and also without BM or TM based MV refinement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Simulation result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Coding performance is observed over ECM-4.0 with DMVD off </a:t>
            </a:r>
          </a:p>
          <a:p>
            <a:pPr>
              <a:lnSpc>
                <a:spcPct val="150000"/>
              </a:lnSpc>
            </a:pPr>
            <a:r>
              <a:rPr lang="en-US" altLang="ko-KR" smtClean="0">
                <a:solidFill>
                  <a:schemeClr val="tx1"/>
                </a:solidFill>
              </a:rPr>
              <a:t>(-0.14%, -0.20%, -0.16% / EncT</a:t>
            </a:r>
            <a:r>
              <a:rPr lang="en-US" altLang="ko-KR">
                <a:solidFill>
                  <a:schemeClr val="tx1"/>
                </a:solidFill>
              </a:rPr>
              <a:t> </a:t>
            </a:r>
            <a:r>
              <a:rPr lang="en-US" altLang="ko-KR" smtClean="0">
                <a:solidFill>
                  <a:schemeClr val="tx1"/>
                </a:solidFill>
              </a:rPr>
              <a:t>103%, DecT 100%) </a:t>
            </a:r>
            <a:r>
              <a:rPr lang="en-US" altLang="ko-KR" dirty="0" smtClean="0">
                <a:solidFill>
                  <a:schemeClr val="tx1"/>
                </a:solidFill>
              </a:rPr>
              <a:t>for RA</a:t>
            </a:r>
            <a:endParaRPr lang="en-US" altLang="ko-KR" dirty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b="1" smtClean="0">
                <a:solidFill>
                  <a:schemeClr val="tx1"/>
                </a:solidFill>
              </a:rPr>
              <a:t>The amvpMerge is disallowed when DMVD is not enabled.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Due to the design of amvpMerge includes the merge list reordering and mv refinement process based on template matching and bilateral matching.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However, the main concept of amvpMerge is that Bi-directional motion information is derived by combination of merge and amvp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>
                <a:solidFill>
                  <a:schemeClr val="tx1"/>
                </a:solidFill>
              </a:rPr>
              <a:t>Therefore, even the bitstream disallows DMVD, amvpMerge can be applied without disallowed reordering and refinement process in decoder side.</a:t>
            </a:r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006434"/>
              </p:ext>
            </p:extLst>
          </p:nvPr>
        </p:nvGraphicFramePr>
        <p:xfrm>
          <a:off x="474447" y="1547760"/>
          <a:ext cx="11031751" cy="1904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1</a:t>
            </a:r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1129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474134" y="3502562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It is recommend to support </a:t>
            </a:r>
            <a:r>
              <a:rPr lang="en-US" altLang="ko-KR" b="1" dirty="0" err="1" smtClean="0"/>
              <a:t>amvpMerge</a:t>
            </a:r>
            <a:r>
              <a:rPr lang="en-US" altLang="ko-KR" b="1" dirty="0" smtClean="0"/>
              <a:t> without decoder sider operation for DMVD off</a:t>
            </a:r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338</Words>
  <Application>Microsoft Office PowerPoint</Application>
  <PresentationFormat>와이드스크린</PresentationFormat>
  <Paragraphs>137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LG스마트체 Regular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25</cp:revision>
  <dcterms:created xsi:type="dcterms:W3CDTF">2022-04-15T01:24:39Z</dcterms:created>
  <dcterms:modified xsi:type="dcterms:W3CDTF">2022-04-21T12:18:16Z</dcterms:modified>
</cp:coreProperties>
</file>