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402" r:id="rId3"/>
    <p:sldId id="407" r:id="rId4"/>
    <p:sldId id="403" r:id="rId5"/>
    <p:sldId id="404" r:id="rId6"/>
    <p:sldId id="405" r:id="rId7"/>
    <p:sldId id="408" r:id="rId8"/>
    <p:sldId id="409" r:id="rId9"/>
    <p:sldId id="410" r:id="rId10"/>
    <p:sldId id="406" r:id="rId11"/>
    <p:sldId id="411" r:id="rId12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68" autoAdjust="0"/>
    <p:restoredTop sz="93695" autoAdjust="0"/>
  </p:normalViewPr>
  <p:slideViewPr>
    <p:cSldViewPr>
      <p:cViewPr varScale="1">
        <p:scale>
          <a:sx n="116" d="100"/>
          <a:sy n="116" d="100"/>
        </p:scale>
        <p:origin x="15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245929E-AD98-4D0D-B1CE-C8EFF62E2725}" type="datetimeFigureOut">
              <a:rPr lang="ko-KR" altLang="en-US"/>
              <a:pPr>
                <a:defRPr/>
              </a:pPr>
              <a:t>2022-04-24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147940-A65C-4702-817F-93B7F5636060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6757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8422338-4714-4804-9089-70487E3044A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9582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891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7E396-40BA-4204-B7B8-65EAF8864D0A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45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6C812-06C0-4A08-B91A-D664CE6E76F7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8650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22A73-23BC-4813-8531-165773AA55AF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177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C4A3C17-832D-49C5-BDE7-1CBB5E3112DD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306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B32B2-A240-41EA-B9AA-9125350A2A88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090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9F763-A6EE-4FAE-A654-73ABCA18BBE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895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9A6C8-08F4-4151-8D25-9A3B6121A79F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305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6B852-2606-47C1-A807-7066CF97F354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89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E0451-AE0D-4B24-BB2F-B0A4CFBBB26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50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CA785-7944-415A-8F3F-531D6CF27D4D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83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3C35F-64EE-4355-9F3B-DA861278AF77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221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4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EB49E81-3D25-4B5C-A141-44F014DB2A31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Analysis on coded resolution</a:t>
            </a:r>
            <a:br>
              <a:rPr lang="en-US" altLang="en-US" sz="2400" b="1" dirty="0" smtClean="0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</a:br>
            <a:r>
              <a:rPr lang="en-US" altLang="en-US" sz="2400" b="1" dirty="0" smtClean="0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in EE1 super resolution category</a:t>
            </a:r>
            <a:endParaRPr lang="en-US" altLang="en-US" sz="2400" b="1" dirty="0">
              <a:latin typeface="Times New Roman" panose="02020603050405020304" pitchFamily="18" charset="0"/>
              <a:ea typeface="돋움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395798" y="5378450"/>
            <a:ext cx="11144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April 2022</a:t>
            </a:r>
            <a:endParaRPr lang="en-US" altLang="ko-KR" sz="1600" b="1" dirty="0">
              <a:solidFill>
                <a:srgbClr val="000000"/>
              </a:solidFill>
              <a:latin typeface="Times New Roman" panose="02020603050405020304" pitchFamily="18" charset="0"/>
              <a:ea typeface="돋움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Junghak Nam (junghak.nam@lge.com)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EE1-2.1: adaptive resolution (JVET-Z0065)</a:t>
            </a:r>
          </a:p>
          <a:p>
            <a:pPr lvl="1"/>
            <a:r>
              <a:rPr lang="en-US" altLang="ko-KR" dirty="0" smtClean="0"/>
              <a:t>Original: 51%</a:t>
            </a:r>
          </a:p>
          <a:p>
            <a:pPr lvl="1"/>
            <a:r>
              <a:rPr lang="en-US" altLang="ko-KR" dirty="0" smtClean="0"/>
              <a:t>2/3 size: 20%</a:t>
            </a:r>
          </a:p>
          <a:p>
            <a:pPr lvl="1"/>
            <a:r>
              <a:rPr lang="en-US" altLang="ko-KR" dirty="0" smtClean="0"/>
              <a:t>Half size: 29%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EE1-2.4: combination of EE1-2.1 and EE1-2.3 (JVET-Z0098)</a:t>
            </a:r>
          </a:p>
          <a:p>
            <a:pPr lvl="1"/>
            <a:r>
              <a:rPr lang="en-US" altLang="ko-KR" dirty="0"/>
              <a:t>Original: </a:t>
            </a:r>
            <a:r>
              <a:rPr lang="en-US" altLang="ko-KR" dirty="0" smtClean="0"/>
              <a:t>71%</a:t>
            </a:r>
            <a:endParaRPr lang="en-US" altLang="ko-KR" dirty="0"/>
          </a:p>
          <a:p>
            <a:pPr lvl="1"/>
            <a:r>
              <a:rPr lang="en-US" altLang="ko-KR" dirty="0" smtClean="0"/>
              <a:t>Half </a:t>
            </a:r>
            <a:r>
              <a:rPr lang="en-US" altLang="ko-KR" dirty="0"/>
              <a:t>size: </a:t>
            </a:r>
            <a:r>
              <a:rPr lang="en-US" altLang="ko-KR" dirty="0" smtClean="0"/>
              <a:t>29%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Viewing tests (EE1-2.1</a:t>
            </a:r>
            <a:r>
              <a:rPr lang="en-US" altLang="ko-KR" baseline="30000" dirty="0"/>
              <a:t>*</a:t>
            </a:r>
            <a:r>
              <a:rPr lang="en-US" altLang="ko-KR" dirty="0"/>
              <a:t> &amp; EE1-2.4)</a:t>
            </a:r>
          </a:p>
          <a:p>
            <a:pPr lvl="1"/>
            <a:r>
              <a:rPr lang="en-US" altLang="ko-KR" dirty="0"/>
              <a:t>Original: </a:t>
            </a:r>
            <a:r>
              <a:rPr lang="en-US" altLang="ko-KR" dirty="0" smtClean="0"/>
              <a:t>Campfire 34</a:t>
            </a:r>
            <a:r>
              <a:rPr lang="en-US" altLang="ko-KR" dirty="0"/>
              <a:t>, </a:t>
            </a:r>
            <a:r>
              <a:rPr lang="en-US" altLang="ko-KR" dirty="0" smtClean="0"/>
              <a:t>Campfire 37</a:t>
            </a:r>
            <a:r>
              <a:rPr lang="en-US" altLang="ko-KR" dirty="0"/>
              <a:t>, </a:t>
            </a:r>
            <a:r>
              <a:rPr lang="en-US" altLang="ko-KR" dirty="0" smtClean="0"/>
              <a:t>DaylightRoad2 39, </a:t>
            </a:r>
            <a:r>
              <a:rPr lang="en-US" altLang="ko-KR" dirty="0"/>
              <a:t>DaylightRoad2 </a:t>
            </a:r>
            <a:r>
              <a:rPr lang="en-US" altLang="ko-KR" dirty="0" smtClean="0"/>
              <a:t>42</a:t>
            </a:r>
            <a:endParaRPr lang="en-US" altLang="ko-KR" dirty="0"/>
          </a:p>
          <a:p>
            <a:pPr lvl="1"/>
            <a:r>
              <a:rPr lang="en-US" altLang="ko-KR" dirty="0" smtClean="0"/>
              <a:t>Half </a:t>
            </a:r>
            <a:r>
              <a:rPr lang="en-US" altLang="ko-KR" dirty="0"/>
              <a:t>size: </a:t>
            </a:r>
            <a:r>
              <a:rPr lang="en-US" altLang="ko-KR" dirty="0" smtClean="0"/>
              <a:t>Tango 39</a:t>
            </a:r>
            <a:r>
              <a:rPr lang="en-US" altLang="ko-KR" dirty="0"/>
              <a:t>, </a:t>
            </a:r>
            <a:r>
              <a:rPr lang="en-US" altLang="ko-KR" dirty="0" smtClean="0"/>
              <a:t>Tango 42, </a:t>
            </a:r>
            <a:r>
              <a:rPr lang="en-US" altLang="ko-KR" dirty="0" err="1"/>
              <a:t>CatRobot</a:t>
            </a:r>
            <a:r>
              <a:rPr lang="en-US" altLang="ko-KR" dirty="0"/>
              <a:t> </a:t>
            </a:r>
            <a:r>
              <a:rPr lang="en-US" altLang="ko-KR" dirty="0" smtClean="0"/>
              <a:t>42, </a:t>
            </a:r>
            <a:r>
              <a:rPr lang="en-US" altLang="ko-KR" dirty="0" err="1" smtClean="0"/>
              <a:t>CatRobot</a:t>
            </a:r>
            <a:r>
              <a:rPr lang="en-US" altLang="ko-KR" dirty="0" smtClean="0"/>
              <a:t> 39 (2 GOPs) </a:t>
            </a:r>
            <a:endParaRPr lang="ko-KR" altLang="ko-KR" sz="2200"/>
          </a:p>
          <a:p>
            <a:pPr lvl="1"/>
            <a:endParaRPr lang="en-US" altLang="ko-KR" dirty="0"/>
          </a:p>
          <a:p>
            <a:pPr lvl="1" fontAlgn="ctr" hangingPunct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1782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EE1-2.1: adaptive resolution (JVET-Z0065)</a:t>
            </a:r>
          </a:p>
          <a:p>
            <a:pPr lvl="1"/>
            <a:r>
              <a:rPr lang="en-US" altLang="ko-KR" dirty="0" smtClean="0"/>
              <a:t>Scale factors: {x1.5, x2.0}</a:t>
            </a:r>
          </a:p>
          <a:p>
            <a:pPr lvl="1"/>
            <a:r>
              <a:rPr lang="en-US" altLang="ko-KR" dirty="0" smtClean="0"/>
              <a:t>QP: 22, 27, 32, 37, 42</a:t>
            </a:r>
          </a:p>
          <a:p>
            <a:pPr lvl="1"/>
            <a:r>
              <a:rPr lang="en-US" altLang="ko-KR" dirty="0" smtClean="0"/>
              <a:t>All 4K sequences</a:t>
            </a:r>
            <a:r>
              <a:rPr lang="ko-KR" altLang="en-US" smtClean="0"/>
              <a:t> 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/>
              <a:t>EE1-2.4: combination of EE1-2.1 and EE1-2.3 (JVET-Z0098)</a:t>
            </a:r>
          </a:p>
          <a:p>
            <a:pPr lvl="1"/>
            <a:r>
              <a:rPr lang="en-US" altLang="ko-KR" dirty="0"/>
              <a:t>Scale factors: </a:t>
            </a:r>
            <a:r>
              <a:rPr lang="en-US" altLang="ko-KR" dirty="0" smtClean="0"/>
              <a:t>{x2.0</a:t>
            </a:r>
            <a:r>
              <a:rPr lang="en-US" altLang="ko-KR" dirty="0"/>
              <a:t>}</a:t>
            </a:r>
          </a:p>
          <a:p>
            <a:pPr lvl="1"/>
            <a:r>
              <a:rPr lang="en-US" altLang="ko-KR" dirty="0"/>
              <a:t>QP: 22, 27, 32, 37, 42</a:t>
            </a:r>
          </a:p>
          <a:p>
            <a:pPr lvl="1"/>
            <a:r>
              <a:rPr lang="en-US" altLang="ko-KR" dirty="0" smtClean="0"/>
              <a:t>All 4K </a:t>
            </a:r>
            <a:r>
              <a:rPr lang="en-US" altLang="ko-KR" dirty="0"/>
              <a:t>sequences</a:t>
            </a:r>
            <a:r>
              <a:rPr lang="ko-KR" altLang="en-US"/>
              <a:t> </a:t>
            </a:r>
            <a:endParaRPr lang="ko-KR" altLang="en-US"/>
          </a:p>
          <a:p>
            <a:endParaRPr lang="en-US" altLang="ko-KR" dirty="0" smtClean="0"/>
          </a:p>
          <a:p>
            <a:r>
              <a:rPr lang="en-US" altLang="ko-KR" dirty="0" smtClean="0"/>
              <a:t>Viewing tests (EE1-2.1</a:t>
            </a:r>
            <a:r>
              <a:rPr lang="en-US" altLang="ko-KR" baseline="30000" dirty="0" smtClean="0"/>
              <a:t>*</a:t>
            </a:r>
            <a:r>
              <a:rPr lang="en-US" altLang="ko-KR" dirty="0" smtClean="0"/>
              <a:t> &amp; EE1-2.4)</a:t>
            </a:r>
          </a:p>
          <a:p>
            <a:pPr lvl="1"/>
            <a:r>
              <a:rPr lang="en-US" altLang="ko-KR" dirty="0"/>
              <a:t>Scale factors: </a:t>
            </a:r>
            <a:r>
              <a:rPr lang="en-US" altLang="ko-KR" dirty="0" smtClean="0"/>
              <a:t>{x2.0}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endParaRPr lang="en-US" altLang="ko-KR" sz="24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2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10000"/>
              </p:ext>
            </p:extLst>
          </p:nvPr>
        </p:nvGraphicFramePr>
        <p:xfrm>
          <a:off x="1237792" y="4889797"/>
          <a:ext cx="6984776" cy="12447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66710"/>
                <a:gridCol w="2566710"/>
                <a:gridCol w="1851356"/>
              </a:tblGrid>
              <a:tr h="2489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Category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Sequence Name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Anchor QP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</a:tr>
              <a:tr h="248945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UHD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Tango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39, 42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</a:tr>
              <a:tr h="248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Campfire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34, 37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</a:tr>
              <a:tr h="248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DaylightRoad2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39, 42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</a:tr>
              <a:tr h="248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CatRobot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39, 42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683" marR="64683" marT="0" marB="0" anchor="ctr"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1136576" y="6464301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Disabling x1.5 scale factor in EE1-2.1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33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Coded resolution of EE1-2.1 (JVET-Z0065)</a:t>
            </a:r>
            <a:endParaRPr lang="ko-KR" altLang="en-US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8994775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sz="1800" dirty="0" smtClean="0"/>
              <a:t>1.0: original resolution</a:t>
            </a:r>
          </a:p>
          <a:p>
            <a:r>
              <a:rPr lang="en-US" altLang="ko-KR" sz="1800" dirty="0" smtClean="0"/>
              <a:t>0.67: 2/3 resolution with x1.5 scale factor</a:t>
            </a:r>
          </a:p>
          <a:p>
            <a:r>
              <a:rPr lang="en-US" altLang="ko-KR" sz="1800" dirty="0" smtClean="0"/>
              <a:t>0.5: half resolution </a:t>
            </a:r>
            <a:r>
              <a:rPr lang="en-US" altLang="ko-KR" sz="1800" dirty="0"/>
              <a:t>with </a:t>
            </a:r>
            <a:r>
              <a:rPr lang="en-US" altLang="ko-KR" sz="1800" dirty="0" smtClean="0"/>
              <a:t>x2.0 </a:t>
            </a:r>
            <a:r>
              <a:rPr lang="en-US" altLang="ko-KR" sz="1800" dirty="0"/>
              <a:t>scale factor</a:t>
            </a:r>
            <a:endParaRPr lang="ko-KR" altLang="en-US" sz="1800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fld id="{BCDE9334-91A1-4984-8F3C-A324BAE87D42}" type="slidenum">
              <a:rPr lang="ko-KR" altLang="en-US">
                <a:latin typeface="Times New Roman" panose="02020603050405020304" pitchFamily="18" charset="0"/>
              </a:rPr>
              <a:pPr eaLnBrk="1" hangingPunct="1"/>
              <a:t>3</a:t>
            </a:fld>
            <a:endParaRPr lang="ko-KR" altLang="en-US">
              <a:latin typeface="Times New Roman" panose="02020603050405020304" pitchFamily="18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0" y="1844824"/>
            <a:ext cx="4600560" cy="4320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319" y="1844824"/>
            <a:ext cx="4611360" cy="4320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240245" y="3438331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0.67</a:t>
            </a:r>
            <a:endParaRPr lang="ko-KR" altLang="en-US" sz="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974995" y="3438331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0.67</a:t>
            </a:r>
            <a:endParaRPr lang="ko-KR" altLang="en-US" sz="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Coded resolution of EE1-2.1 (JVET-Z0065)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/>
              <a:t>1.0: original resolution</a:t>
            </a:r>
          </a:p>
          <a:p>
            <a:r>
              <a:rPr lang="en-US" altLang="ko-KR" sz="1800" dirty="0"/>
              <a:t>0.67: 2/3 resolution with x1.5 scale factor</a:t>
            </a:r>
          </a:p>
          <a:p>
            <a:r>
              <a:rPr lang="en-US" altLang="ko-KR" sz="1800" dirty="0"/>
              <a:t>0.5: half resolution with </a:t>
            </a:r>
            <a:r>
              <a:rPr lang="en-US" altLang="ko-KR" sz="1800" dirty="0" smtClean="0"/>
              <a:t>x2.0 </a:t>
            </a:r>
            <a:r>
              <a:rPr lang="en-US" altLang="ko-KR" sz="1800" dirty="0"/>
              <a:t>scale </a:t>
            </a:r>
            <a:r>
              <a:rPr lang="en-US" altLang="ko-KR" sz="1800" dirty="0" smtClean="0"/>
              <a:t>factor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91" y="1844849"/>
            <a:ext cx="4622349" cy="432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367" y="1826171"/>
            <a:ext cx="4600519" cy="4320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17760" y="3483301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0.67</a:t>
            </a:r>
            <a:endParaRPr lang="ko-KR" altLang="en-US" sz="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952510" y="3483301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0.67</a:t>
            </a:r>
            <a:endParaRPr lang="ko-KR" altLang="en-US" sz="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516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Coded resolution of EE1-2.1 (JVET-Z0065)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/>
              <a:t>1.0: original resolution</a:t>
            </a:r>
          </a:p>
          <a:p>
            <a:r>
              <a:rPr lang="en-US" altLang="ko-KR" sz="1800" dirty="0"/>
              <a:t>0.67: 2/3 resolution with x1.5 scale factor</a:t>
            </a:r>
          </a:p>
          <a:p>
            <a:r>
              <a:rPr lang="en-US" altLang="ko-KR" sz="1800" dirty="0"/>
              <a:t>0.5: half resolution with </a:t>
            </a:r>
            <a:r>
              <a:rPr lang="en-US" altLang="ko-KR" sz="1800" dirty="0" smtClean="0"/>
              <a:t>x2.0 </a:t>
            </a:r>
            <a:r>
              <a:rPr lang="en-US" altLang="ko-KR" sz="1800" dirty="0"/>
              <a:t>scale factor</a:t>
            </a:r>
            <a:endParaRPr lang="ko-KR" altLang="en-US" sz="180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5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03" y="1844849"/>
            <a:ext cx="4627455" cy="4320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367" y="1850926"/>
            <a:ext cx="4633043" cy="4320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45" y="3483301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0.67</a:t>
            </a:r>
            <a:endParaRPr lang="ko-KR" altLang="en-US" sz="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974995" y="3483301"/>
            <a:ext cx="3738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0.67</a:t>
            </a:r>
            <a:endParaRPr lang="ko-KR" altLang="en-US" sz="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353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Coded resolution </a:t>
            </a:r>
            <a:r>
              <a:rPr lang="en-US" altLang="ko-KR" dirty="0"/>
              <a:t>of EE1-2.4 (</a:t>
            </a:r>
            <a:r>
              <a:rPr lang="en-US" altLang="ko-KR" dirty="0" smtClean="0"/>
              <a:t>JVET-Z0098)</a:t>
            </a:r>
            <a:endParaRPr lang="ko-KR" altLang="en-US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8994775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sz="1800" dirty="0" smtClean="0"/>
              <a:t>1.0: original resolution</a:t>
            </a:r>
          </a:p>
          <a:p>
            <a:r>
              <a:rPr lang="en-US" altLang="ko-KR" sz="1800" dirty="0" smtClean="0"/>
              <a:t>0.5: half resolution </a:t>
            </a:r>
            <a:r>
              <a:rPr lang="en-US" altLang="ko-KR" sz="1800" dirty="0"/>
              <a:t>with </a:t>
            </a:r>
            <a:r>
              <a:rPr lang="en-US" altLang="ko-KR" sz="1800" dirty="0" smtClean="0"/>
              <a:t>x2.0 </a:t>
            </a:r>
            <a:r>
              <a:rPr lang="en-US" altLang="ko-KR" sz="1800" dirty="0"/>
              <a:t>scale factor</a:t>
            </a:r>
            <a:endParaRPr lang="ko-KR" altLang="en-US" sz="1800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fld id="{BCDE9334-91A1-4984-8F3C-A324BAE87D42}" type="slidenum">
              <a:rPr lang="ko-KR" altLang="en-US">
                <a:latin typeface="Times New Roman" panose="02020603050405020304" pitchFamily="18" charset="0"/>
              </a:rPr>
              <a:pPr eaLnBrk="1" hangingPunct="1"/>
              <a:t>6</a:t>
            </a:fld>
            <a:endParaRPr lang="ko-KR" altLang="en-US">
              <a:latin typeface="Times New Roman" panose="02020603050405020304" pitchFamily="18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70" y="1700808"/>
            <a:ext cx="4627455" cy="432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016" y="1700808"/>
            <a:ext cx="462782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3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Coded resolution of EE1-2.4 (</a:t>
            </a:r>
            <a:r>
              <a:rPr lang="en-US" altLang="ko-KR" dirty="0" smtClean="0"/>
              <a:t>JVET-Z0098)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/>
              <a:t>1.0: original resolution</a:t>
            </a:r>
          </a:p>
          <a:p>
            <a:r>
              <a:rPr lang="en-US" altLang="ko-KR" sz="1800" dirty="0" smtClean="0"/>
              <a:t>0.5</a:t>
            </a:r>
            <a:r>
              <a:rPr lang="en-US" altLang="ko-KR" sz="1800" dirty="0"/>
              <a:t>: half resolution with </a:t>
            </a:r>
            <a:r>
              <a:rPr lang="en-US" altLang="ko-KR" sz="1800" dirty="0" smtClean="0"/>
              <a:t>x2.0 </a:t>
            </a:r>
            <a:r>
              <a:rPr lang="en-US" altLang="ko-KR" sz="1800" dirty="0"/>
              <a:t>scale </a:t>
            </a:r>
            <a:r>
              <a:rPr lang="en-US" altLang="ko-KR" sz="1800" dirty="0" smtClean="0"/>
              <a:t>factor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7</a:t>
            </a:fld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82" y="1714558"/>
            <a:ext cx="4633043" cy="4320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219" y="1701949"/>
            <a:ext cx="4622244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09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Coded resolution of EE1-2.4 (</a:t>
            </a:r>
            <a:r>
              <a:rPr lang="en-US" altLang="ko-KR" dirty="0" smtClean="0"/>
              <a:t>JVET-Z0098)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/>
              <a:t>1.0: original resolution</a:t>
            </a:r>
          </a:p>
          <a:p>
            <a:r>
              <a:rPr lang="en-US" altLang="ko-KR" sz="1800" dirty="0" smtClean="0"/>
              <a:t>0.5</a:t>
            </a:r>
            <a:r>
              <a:rPr lang="en-US" altLang="ko-KR" sz="1800" dirty="0"/>
              <a:t>: half resolution with </a:t>
            </a:r>
            <a:r>
              <a:rPr lang="en-US" altLang="ko-KR" sz="1800" dirty="0" smtClean="0"/>
              <a:t>x2.0 </a:t>
            </a:r>
            <a:r>
              <a:rPr lang="en-US" altLang="ko-KR" sz="1800" dirty="0"/>
              <a:t>scale factor</a:t>
            </a:r>
            <a:endParaRPr lang="ko-KR" altLang="en-US" sz="180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8</a:t>
            </a:fld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00" y="1714558"/>
            <a:ext cx="4644133" cy="4320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430" y="1714558"/>
            <a:ext cx="4638428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Coded resolution </a:t>
            </a:r>
            <a:r>
              <a:rPr lang="en-US" altLang="ko-KR" dirty="0" smtClean="0"/>
              <a:t>for viewing test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EE1-2.1 &amp; EE1-2.4 are coded by same resolution</a:t>
            </a:r>
          </a:p>
          <a:p>
            <a:pPr lvl="1"/>
            <a:r>
              <a:rPr lang="en-US" altLang="ko-KR" dirty="0" smtClean="0"/>
              <a:t>Only half resolution is applied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A3C17-832D-49C5-BDE7-1CBB5E3112DD}" type="slidenum">
              <a:rPr lang="ko-KR" altLang="en-US" smtClean="0"/>
              <a:pPr/>
              <a:t>9</a:t>
            </a:fld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18" y="1863130"/>
            <a:ext cx="4634450" cy="432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597" y="1844849"/>
            <a:ext cx="4610581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7467</TotalTime>
  <Words>367</Words>
  <Application>Microsoft Office PowerPoint</Application>
  <PresentationFormat>A4 용지(210x297mm)</PresentationFormat>
  <Paragraphs>85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19" baseType="lpstr">
      <vt:lpstr>SimSun</vt:lpstr>
      <vt:lpstr>굴림</vt:lpstr>
      <vt:lpstr>돋움</vt:lpstr>
      <vt:lpstr>맑은 고딕</vt:lpstr>
      <vt:lpstr>Arial</vt:lpstr>
      <vt:lpstr>Times New Roman</vt:lpstr>
      <vt:lpstr>Wingdings</vt:lpstr>
      <vt:lpstr>1_기본 디자인</vt:lpstr>
      <vt:lpstr>디자인 사용자 지정</vt:lpstr>
      <vt:lpstr>PowerPoint 프레젠테이션</vt:lpstr>
      <vt:lpstr>Contents</vt:lpstr>
      <vt:lpstr>Coded resolution of EE1-2.1 (JVET-Z0065)</vt:lpstr>
      <vt:lpstr>Coded resolution of EE1-2.1 (JVET-Z0065)</vt:lpstr>
      <vt:lpstr>Coded resolution of EE1-2.1 (JVET-Z0065)</vt:lpstr>
      <vt:lpstr>Coded resolution of EE1-2.4 (JVET-Z0098)</vt:lpstr>
      <vt:lpstr>Coded resolution of EE1-2.4 (JVET-Z0098)</vt:lpstr>
      <vt:lpstr>Coded resolution of EE1-2.4 (JVET-Z0098)</vt:lpstr>
      <vt:lpstr>Coded resolution for viewing test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남정학/책임연구원/차세대표준(연)AMT팀(junghak.nam@lge.com)</dc:creator>
  <cp:lastModifiedBy>남정학/책임연구원/차세대표준(연)AMT팀(junghak.nam@lge.com)</cp:lastModifiedBy>
  <cp:revision>16</cp:revision>
  <dcterms:created xsi:type="dcterms:W3CDTF">2022-04-22T02:47:51Z</dcterms:created>
  <dcterms:modified xsi:type="dcterms:W3CDTF">2022-04-28T20:56:11Z</dcterms:modified>
</cp:coreProperties>
</file>