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18"/>
  </p:notesMasterIdLst>
  <p:sldIdLst>
    <p:sldId id="270" r:id="rId13"/>
    <p:sldId id="268" r:id="rId14"/>
    <p:sldId id="277" r:id="rId15"/>
    <p:sldId id="278" r:id="rId16"/>
    <p:sldId id="279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0FF"/>
    <a:srgbClr val="DCEBFF"/>
    <a:srgbClr val="00FB92"/>
    <a:srgbClr val="797979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62" autoAdjust="0"/>
    <p:restoredTop sz="94660"/>
  </p:normalViewPr>
  <p:slideViewPr>
    <p:cSldViewPr snapToGrid="0">
      <p:cViewPr varScale="1">
        <p:scale>
          <a:sx n="79" d="100"/>
          <a:sy n="79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10" Type="http://schemas.openxmlformats.org/officeDocument/2006/relationships/slideMaster" Target="slideMasters/slideMaster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1/17/2022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4763A660-30EC-4A32-97E1-B4941E753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9611FAE3-FCF0-4B2D-9157-C111D5E9B6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2178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BC61455E-582C-4D62-9552-0A848AE762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472413-770A-4336-8677-0426B07BF8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B4C2FAB4-82E0-47B1-B9B2-9F803ED31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028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C6B2356B-CB82-4DD2-9412-D0DF30A0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259C4F8-703B-43A5-8733-D9705F9D3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46F609DF-2C77-4620-81B3-55F49B9F78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5611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7321D17B-2889-40CA-8FFC-95D7E7ED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8714A90C-EEC6-433D-AEB0-BA3ED3D4D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9DE0E897-30BA-47BD-B9DF-25D2AC9585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B2D182D3-FA6B-4E97-BDC2-3F25237DD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732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49350A55-2F07-4BC8-A4E0-A43424FABF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07B3C54C-FCB8-443F-AFD4-3AD3908C7C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1A1A1A39-598B-474E-B47C-667770B11B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1899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EE297D4-D26E-405D-9F62-E2C8B8E4EA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0E674B1-BFE5-48AC-BA65-7BA5E924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E492B37-2F94-4661-A060-0C1580324F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5698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CA9B40D-98B9-4DAE-9A9F-ADA9639931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86294FB-2402-4D94-AED3-9DCD748257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485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9D0773A-975D-450C-A26D-A135163002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FBA9D5-FB04-41A4-9408-0A6F73588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9C06A-F4EC-44F3-983C-1AC393D2D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C5558F4-BB4F-4991-BB3E-261B55092A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DC3446-4364-4345-B4F7-1AA500AF5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6EC3DB1-F202-41B5-9B56-8293C0E42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905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  <a:endParaRPr lang="en-US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54F17BD-B483-4E63-B8EA-90ABCD639D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7EC9C7FF-AEA7-41F5-A06B-F6A5B74D7F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5763D0-767A-4644-B497-610DCC3FCF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04CDE4F-E769-44B8-BF7C-3BAF879F2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730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3E7574F9-EC2C-4B85-BF5F-5178EB97C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731" r:id="rId5"/>
    <p:sldLayoutId id="2147483686" r:id="rId6"/>
    <p:sldLayoutId id="2147483664" r:id="rId7"/>
    <p:sldLayoutId id="2147483732" r:id="rId8"/>
    <p:sldLayoutId id="2147483665" r:id="rId9"/>
    <p:sldLayoutId id="2147483733" r:id="rId10"/>
    <p:sldLayoutId id="2147483666" r:id="rId11"/>
    <p:sldLayoutId id="2147483734" r:id="rId12"/>
    <p:sldLayoutId id="2147483667" r:id="rId13"/>
    <p:sldLayoutId id="2147483735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736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737" r:id="rId3"/>
    <p:sldLayoutId id="2147483682" r:id="rId4"/>
    <p:sldLayoutId id="2147483738" r:id="rId5"/>
    <p:sldLayoutId id="214748368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8B6531-E2E8-0346-A5D0-4CA22F70A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36746" y="3520268"/>
            <a:ext cx="5835914" cy="928993"/>
          </a:xfrm>
        </p:spPr>
        <p:txBody>
          <a:bodyPr>
            <a:normAutofit/>
          </a:bodyPr>
          <a:lstStyle/>
          <a:p>
            <a:pPr algn="ctr"/>
            <a:r>
              <a:rPr lang="en-GB" sz="2800" dirty="0"/>
              <a:t>L. Wang, S. Hong, K. Panusopone, </a:t>
            </a:r>
          </a:p>
          <a:p>
            <a:pPr algn="ctr"/>
            <a:r>
              <a:rPr lang="en-GB" sz="2800" dirty="0"/>
              <a:t>M.M. Hannuksela, J. Lainema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35B59-69E5-DB41-AD43-F0EF687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57108"/>
            <a:ext cx="9144000" cy="1393329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3200" dirty="0"/>
              <a:t>AHG7: GDR without encoder constraints for ECM</a:t>
            </a:r>
            <a:br>
              <a:rPr lang="en-US" sz="3200" dirty="0"/>
            </a:br>
            <a:r>
              <a:rPr lang="en-GB" sz="2800" dirty="0"/>
              <a:t>JVET-Y0163</a:t>
            </a:r>
            <a:endParaRPr lang="en-FI" sz="3600" dirty="0"/>
          </a:p>
        </p:txBody>
      </p:sp>
    </p:spTree>
    <p:extLst>
      <p:ext uri="{BB962C8B-B14F-4D97-AF65-F5344CB8AC3E}">
        <p14:creationId xmlns:p14="http://schemas.microsoft.com/office/powerpoint/2010/main" val="85630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2135742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VTM-like GDR needs to add constraints on each coding tool to avoid leaks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For CUs in clean area of GDR/recovering picture, reconstructed pixels and coding information in dirty areas of current picture and reference pictures are considered as “not available”, and if needed, set to pre-determined values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CUs in dirty area are allowed to use coding information in both clean and dirty areas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Headline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New GDR Implementation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EC6B37-649A-42F9-B743-83BE3DF25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241" y="2985338"/>
            <a:ext cx="2761866" cy="191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3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5039" y="1080000"/>
            <a:ext cx="8213444" cy="1650926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Tests under LDP configuration specified in JVET-Y0043</a:t>
            </a: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Test 1: new GDR over VTM-like GDR</a:t>
            </a:r>
          </a:p>
          <a:p>
            <a:pPr marL="573300" lvl="1" indent="-342900">
              <a:buFont typeface="Calibri" panose="020F0502020204030204" pitchFamily="34" charset="0"/>
              <a:buChar char="-"/>
              <a:tabLst>
                <a:tab pos="457200" algn="l"/>
              </a:tabLst>
            </a:pP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With turning off ECM tools</a:t>
            </a: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Test 2: new GDR over LDP anchor</a:t>
            </a:r>
          </a:p>
          <a:p>
            <a:pPr marL="573300" lvl="1" indent="-342900">
              <a:buFont typeface="Calibri" panose="020F0502020204030204" pitchFamily="34" charset="0"/>
              <a:buChar char="-"/>
              <a:tabLst>
                <a:tab pos="457200" algn="l"/>
              </a:tabLst>
            </a:pP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With ECM tools, except new loop filter tools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432000"/>
            <a:ext cx="8308800" cy="648000"/>
          </a:xfrm>
        </p:spPr>
        <p:txBody>
          <a:bodyPr/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Headline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Experimental Results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40A61B-1888-4D49-A484-F288DF9F6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361" y="2965606"/>
            <a:ext cx="5439551" cy="19217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2E76A34-65F0-48B6-9204-2633EDAC0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910" y="2965607"/>
            <a:ext cx="5445103" cy="19236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12D1C35-EB7B-49EC-89A5-1BADD21A8B03}"/>
              </a:ext>
            </a:extLst>
          </p:cNvPr>
          <p:cNvSpPr txBox="1"/>
          <p:nvPr/>
        </p:nvSpPr>
        <p:spPr>
          <a:xfrm>
            <a:off x="399904" y="2963643"/>
            <a:ext cx="9321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Test 1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F2C47B-A094-4D80-9DFB-BA27A536F988}"/>
              </a:ext>
            </a:extLst>
          </p:cNvPr>
          <p:cNvSpPr txBox="1"/>
          <p:nvPr/>
        </p:nvSpPr>
        <p:spPr>
          <a:xfrm>
            <a:off x="4706783" y="2963643"/>
            <a:ext cx="9084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Test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253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9999"/>
            <a:ext cx="8478750" cy="2538964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It may not be easy to make VTM-like GDR run with all the new ECM coding tools </a:t>
            </a: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New GDR </a:t>
            </a:r>
          </a:p>
          <a:p>
            <a:pPr marL="805500" lvl="2" indent="-342900">
              <a:buFont typeface="Nokia Pure Text" panose="020B0504040602060303" pitchFamily="34" charset="0"/>
              <a:buChar char="−"/>
              <a:tabLst>
                <a:tab pos="457200" algn="l"/>
              </a:tabLst>
            </a:pP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is more friendly and flexible with coding tools</a:t>
            </a:r>
          </a:p>
          <a:p>
            <a:pPr marL="805500" lvl="2" indent="-342900">
              <a:buFont typeface="Nokia Pure Text" panose="020B0504040602060303" pitchFamily="34" charset="0"/>
              <a:buChar char="−"/>
              <a:tabLst>
                <a:tab pos="457200" algn="l"/>
              </a:tabLst>
            </a:pP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requires less effort to maintain GDR feature in ECM </a:t>
            </a:r>
          </a:p>
          <a:p>
            <a:pPr marL="805500" lvl="2" indent="-342900">
              <a:buFont typeface="Nokia Pure Text" panose="020B0504040602060303" pitchFamily="34" charset="0"/>
              <a:buChar char="−"/>
              <a:tabLst>
                <a:tab pos="457200" algn="l"/>
              </a:tabLst>
            </a:pP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reduces # of code lines significantly</a:t>
            </a:r>
          </a:p>
          <a:p>
            <a:pPr marL="805500" lvl="2" indent="-342900">
              <a:buFont typeface="Nokia Pure Text" panose="020B0504040602060303" pitchFamily="34" charset="0"/>
              <a:buChar char="−"/>
              <a:tabLst>
                <a:tab pos="457200" algn="l"/>
              </a:tabLst>
            </a:pP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has better coding performance  </a:t>
            </a: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1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It is suggested to include new GDR implementation in ECM</a:t>
            </a: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1800" dirty="0">
                <a:effectLst/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We would like to thank </a:t>
            </a:r>
            <a:r>
              <a:rPr lang="en-US" sz="1800" dirty="0" err="1">
                <a:effectLst/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InterDigital</a:t>
            </a:r>
            <a:r>
              <a:rPr lang="en-US" sz="1800" dirty="0">
                <a:effectLst/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for crosschecking (JVET-Y0200)</a:t>
            </a: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sz="1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Headline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831984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9999"/>
            <a:ext cx="8478750" cy="2301375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ECM 3.0 adds more than 40 new features and coding tools on top of VTM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VTM-like GDR can run with turning off new ECM features and coding tools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New GDR can run with all new ECM features and coding tools, (except new loop filter tools)</a:t>
            </a:r>
          </a:p>
          <a:p>
            <a:pPr marL="516150" lvl="1" indent="-285750">
              <a:buFont typeface="Calibri" panose="020F0502020204030204" pitchFamily="34" charset="0"/>
              <a:buChar char="-"/>
            </a:pPr>
            <a:r>
              <a:rPr lang="en-US" sz="1600" dirty="0"/>
              <a:t>In VTM, loop filters are disabled at virtual boundary</a:t>
            </a:r>
          </a:p>
          <a:p>
            <a:pPr marL="516150" lvl="1" indent="-285750">
              <a:buFont typeface="Calibri" panose="020F0502020204030204" pitchFamily="34" charset="0"/>
              <a:buChar char="-"/>
            </a:pPr>
            <a:r>
              <a:rPr lang="en-US" sz="1600" dirty="0"/>
              <a:t>This part of code is currently missing for new loop filters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kia Pure Headline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Current Status </a:t>
            </a:r>
          </a:p>
        </p:txBody>
      </p:sp>
    </p:spTree>
    <p:extLst>
      <p:ext uri="{BB962C8B-B14F-4D97-AF65-F5344CB8AC3E}">
        <p14:creationId xmlns:p14="http://schemas.microsoft.com/office/powerpoint/2010/main" val="1709095784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CD044BD-FE3C-47CB-AD01-5D780B8202E8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FEF1EC73-35B9-49E7-BDEE-EAD67DF3CCBD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326A6C7E-B0C6-4E54-97AE-6679E610098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D64A274-91D6-459A-96F6-4CA7B321C08E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4D955BF2-1FE5-4B0E-8F39-A727BC3592D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1EA62F78-D046-4B42-B0B4-6AD66B81A712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www.w3.org/XML/1998/namespace"/>
    <ds:schemaRef ds:uri="71c5aaf6-e6ce-465b-b873-5148d2a4c105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White Master</Template>
  <TotalTime>6935</TotalTime>
  <Words>285</Words>
  <Application>Microsoft Office PowerPoint</Application>
  <PresentationFormat>On-screen Show (16:9)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Arial</vt:lpstr>
      <vt:lpstr>Calibri</vt:lpstr>
      <vt:lpstr>Nokia Pure Headline</vt:lpstr>
      <vt:lpstr>Nokia Pure Text</vt:lpstr>
      <vt:lpstr>Nokia Pure Text Light</vt:lpstr>
      <vt:lpstr>Wingdings</vt:lpstr>
      <vt:lpstr>1 White Master</vt:lpstr>
      <vt:lpstr>1_c 2018 Nokia</vt:lpstr>
      <vt:lpstr>3_Blue</vt:lpstr>
      <vt:lpstr>4_Blue End Slide</vt:lpstr>
      <vt:lpstr>5_White End Slide</vt:lpstr>
      <vt:lpstr>6_Gray</vt:lpstr>
      <vt:lpstr>AHG7: GDR without encoder constraints for ECM JVET-Y0163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Lainema, Jani (Nokia - FI/Tampere)</dc:creator>
  <cp:lastModifiedBy>Panusopone, Krit (Nokia - US/San Diego)</cp:lastModifiedBy>
  <cp:revision>51</cp:revision>
  <dcterms:created xsi:type="dcterms:W3CDTF">2021-02-11T14:34:49Z</dcterms:created>
  <dcterms:modified xsi:type="dcterms:W3CDTF">2022-01-17T20:07:46Z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