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5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0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05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74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82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1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28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7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2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41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19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6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AC9B-201B-4EE9-9D06-8A291ECB059E}" type="datetimeFigureOut">
              <a:rPr lang="zh-CN" altLang="en-US" smtClean="0"/>
              <a:t>2022/1/20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571E4-12FD-4BF5-A342-0D94C0AD58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3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Introduction of the new combined test (Test 3)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5647" y="1825625"/>
            <a:ext cx="11091553" cy="4351338"/>
          </a:xfrm>
        </p:spPr>
        <p:txBody>
          <a:bodyPr/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4.3a* = adaptive max 32x32 area + apply to LFNST +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qIdx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sign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 </a:t>
            </a:r>
          </a:p>
          <a:p>
            <a:pPr marL="0" indent="0">
              <a:buNone/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2000" dirty="0"/>
          </a:p>
          <a:p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4.3b = adaptive max 32x32 area + apply to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LFNST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border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based sign selection 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sz="2000" dirty="0" smtClean="0"/>
          </a:p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new combined test</a:t>
            </a:r>
          </a:p>
          <a:p>
            <a:pPr lvl="1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 context modelling dependence on the current coefficient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sign selection is performed in reconstruction process</a:t>
            </a:r>
          </a:p>
          <a:p>
            <a:pPr lvl="1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Sign selection based on </a:t>
            </a:r>
            <a:r>
              <a:rPr lang="en-US" altLang="zh-CN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qIdx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 </a:t>
            </a:r>
            <a:r>
              <a:rPr lang="en-US" altLang="zh-CN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no need to calculate templates for all the coefficients.</a:t>
            </a:r>
          </a:p>
          <a:p>
            <a:pPr lvl="1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adaptive max 32x32 area + apply to LFNST</a:t>
            </a:r>
          </a:p>
          <a:p>
            <a:pPr marL="457200" lvl="1" indent="0">
              <a:buNone/>
            </a:pP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8436" y="2188796"/>
            <a:ext cx="101746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Issue: context modelling of sign </a:t>
            </a:r>
            <a:r>
              <a:rPr lang="en-US" altLang="zh-CN" sz="1600" dirty="0" err="1">
                <a:solidFill>
                  <a:schemeClr val="accent2">
                    <a:lumMod val="75000"/>
                  </a:schemeClr>
                </a:solidFill>
              </a:rPr>
              <a:t>pred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 flag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is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based on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the coefficient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for which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the sign </a:t>
            </a:r>
            <a:r>
              <a:rPr lang="en-US" altLang="zh-CN" sz="1600" dirty="0" err="1" smtClean="0">
                <a:solidFill>
                  <a:schemeClr val="accent2">
                    <a:lumMod val="75000"/>
                  </a:schemeClr>
                </a:solidFill>
              </a:rPr>
              <a:t>pred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flag is being parsed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 the sign selection has to be performed in parsing process</a:t>
            </a:r>
            <a:endParaRPr lang="en-US" altLang="zh-CN" sz="16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92137" y="3819468"/>
            <a:ext cx="95583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Issue: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the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templates of all the coefficients have to be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</a:rPr>
              <a:t>calculated as the sign selection is based on residuals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 a high amount of computation especially when area is </a:t>
            </a:r>
            <a:r>
              <a:rPr lang="en-US" altLang="zh-CN" sz="1600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extended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to 32x32</a:t>
            </a:r>
            <a:endParaRPr lang="en-US" altLang="zh-CN" sz="16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81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Performance</a:t>
            </a:r>
            <a:endParaRPr lang="zh-CN" altLang="en-US" sz="40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293324"/>
              </p:ext>
            </p:extLst>
          </p:nvPr>
        </p:nvGraphicFramePr>
        <p:xfrm>
          <a:off x="4441885" y="1781867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1232520142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07610087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60317845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723426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00576100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22526625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334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68788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9967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418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2073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542699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83359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87487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95933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7316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115102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127499"/>
              </p:ext>
            </p:extLst>
          </p:nvPr>
        </p:nvGraphicFramePr>
        <p:xfrm>
          <a:off x="4441885" y="3506295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21958952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96929321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086228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259702497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634690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92469822"/>
                    </a:ext>
                  </a:extLst>
                </a:gridCol>
              </a:tblGrid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48492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47869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28471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8496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9607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29844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894885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96206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77395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76379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94020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096242"/>
              </p:ext>
            </p:extLst>
          </p:nvPr>
        </p:nvGraphicFramePr>
        <p:xfrm>
          <a:off x="4441886" y="5185643"/>
          <a:ext cx="3112139" cy="1578610"/>
        </p:xfrm>
        <a:graphic>
          <a:graphicData uri="http://schemas.openxmlformats.org/drawingml/2006/table">
            <a:tbl>
              <a:tblPr/>
              <a:tblGrid>
                <a:gridCol w="715589">
                  <a:extLst>
                    <a:ext uri="{9D8B030D-6E8A-4147-A177-3AD203B41FA5}">
                      <a16:colId xmlns:a16="http://schemas.microsoft.com/office/drawing/2014/main" val="2745368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02743949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57161846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59076353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1495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21849908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64354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80254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67821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95782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07024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86427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9428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171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64833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289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464104"/>
                  </a:ext>
                </a:extLst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828801" y="1374531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4.3a*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73017" y="1321356"/>
            <a:ext cx="1027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4.3b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85723" y="128915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combined test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527603"/>
              </p:ext>
            </p:extLst>
          </p:nvPr>
        </p:nvGraphicFramePr>
        <p:xfrm>
          <a:off x="525727" y="1760882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1232520142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07610087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60317845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723426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00576100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22526625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334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68788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9967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418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2073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542699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83359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87487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95933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7316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115102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958623"/>
              </p:ext>
            </p:extLst>
          </p:nvPr>
        </p:nvGraphicFramePr>
        <p:xfrm>
          <a:off x="525727" y="3454351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21958952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96929321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086228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259702497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634690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92469822"/>
                    </a:ext>
                  </a:extLst>
                </a:gridCol>
              </a:tblGrid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48492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47869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28471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8496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9607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29844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894885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96206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77395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76379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94020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816423"/>
              </p:ext>
            </p:extLst>
          </p:nvPr>
        </p:nvGraphicFramePr>
        <p:xfrm>
          <a:off x="525729" y="5185643"/>
          <a:ext cx="3112139" cy="1578610"/>
        </p:xfrm>
        <a:graphic>
          <a:graphicData uri="http://schemas.openxmlformats.org/drawingml/2006/table">
            <a:tbl>
              <a:tblPr/>
              <a:tblGrid>
                <a:gridCol w="715589">
                  <a:extLst>
                    <a:ext uri="{9D8B030D-6E8A-4147-A177-3AD203B41FA5}">
                      <a16:colId xmlns:a16="http://schemas.microsoft.com/office/drawing/2014/main" val="2745368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02743949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57161846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59076353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1495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21849908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64354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80254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67821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95782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07024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86427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9428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171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64833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289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464104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806759"/>
              </p:ext>
            </p:extLst>
          </p:nvPr>
        </p:nvGraphicFramePr>
        <p:xfrm>
          <a:off x="8403796" y="1756581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1232520142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07610087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603178454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723426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1700576100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22526625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33400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68788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99671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418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2073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5426996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833595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87487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959334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731607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115102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80496"/>
              </p:ext>
            </p:extLst>
          </p:nvPr>
        </p:nvGraphicFramePr>
        <p:xfrm>
          <a:off x="8403796" y="3433288"/>
          <a:ext cx="3112140" cy="1578610"/>
        </p:xfrm>
        <a:graphic>
          <a:graphicData uri="http://schemas.openxmlformats.org/drawingml/2006/table">
            <a:tbl>
              <a:tblPr/>
              <a:tblGrid>
                <a:gridCol w="715590">
                  <a:extLst>
                    <a:ext uri="{9D8B030D-6E8A-4147-A177-3AD203B41FA5}">
                      <a16:colId xmlns:a16="http://schemas.microsoft.com/office/drawing/2014/main" val="21958952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96929321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08622828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2259702497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63469043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192469822"/>
                    </a:ext>
                  </a:extLst>
                </a:gridCol>
              </a:tblGrid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48492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047869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28471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8496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9607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298442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894885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96206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773958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763790"/>
                  </a:ext>
                </a:extLst>
              </a:tr>
              <a:tr h="139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94020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354373"/>
              </p:ext>
            </p:extLst>
          </p:nvPr>
        </p:nvGraphicFramePr>
        <p:xfrm>
          <a:off x="8403797" y="5185643"/>
          <a:ext cx="3112139" cy="1578610"/>
        </p:xfrm>
        <a:graphic>
          <a:graphicData uri="http://schemas.openxmlformats.org/drawingml/2006/table">
            <a:tbl>
              <a:tblPr/>
              <a:tblGrid>
                <a:gridCol w="715589">
                  <a:extLst>
                    <a:ext uri="{9D8B030D-6E8A-4147-A177-3AD203B41FA5}">
                      <a16:colId xmlns:a16="http://schemas.microsoft.com/office/drawing/2014/main" val="2745368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02743949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857161846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590763539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401495625"/>
                    </a:ext>
                  </a:extLst>
                </a:gridCol>
                <a:gridCol w="479310">
                  <a:extLst>
                    <a:ext uri="{9D8B030D-6E8A-4147-A177-3AD203B41FA5}">
                      <a16:colId xmlns:a16="http://schemas.microsoft.com/office/drawing/2014/main" val="3218499081"/>
                    </a:ext>
                  </a:extLst>
                </a:gridCol>
              </a:tblGrid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643543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80254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678218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95782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070249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864272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9428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17161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64833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2890"/>
                  </a:ext>
                </a:extLst>
              </a:tr>
              <a:tr h="1435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464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56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1119</Words>
  <Application>Microsoft Office PowerPoint</Application>
  <PresentationFormat>宽屏</PresentationFormat>
  <Paragraphs>477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等线</vt:lpstr>
      <vt:lpstr>等线 Light</vt:lpstr>
      <vt:lpstr>宋体</vt:lpstr>
      <vt:lpstr>Arial</vt:lpstr>
      <vt:lpstr>Times New Roman</vt:lpstr>
      <vt:lpstr>Wingdings</vt:lpstr>
      <vt:lpstr>Office 主题​​</vt:lpstr>
      <vt:lpstr>Introduction of the new combined test (Test 3)</vt:lpstr>
      <vt:lpstr>Performance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Jie Chen-v3</dc:creator>
  <cp:lastModifiedBy>Jie Chen-v3</cp:lastModifiedBy>
  <cp:revision>14</cp:revision>
  <dcterms:created xsi:type="dcterms:W3CDTF">2022-01-18T14:08:10Z</dcterms:created>
  <dcterms:modified xsi:type="dcterms:W3CDTF">2022-01-19T17:09:56Z</dcterms:modified>
</cp:coreProperties>
</file>