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1"/>
  </p:notesMasterIdLst>
  <p:handoutMasterIdLst>
    <p:handoutMasterId r:id="rId22"/>
  </p:handoutMasterIdLst>
  <p:sldIdLst>
    <p:sldId id="604" r:id="rId5"/>
    <p:sldId id="607" r:id="rId6"/>
    <p:sldId id="608" r:id="rId7"/>
    <p:sldId id="609" r:id="rId8"/>
    <p:sldId id="610" r:id="rId9"/>
    <p:sldId id="612" r:id="rId10"/>
    <p:sldId id="611" r:id="rId11"/>
    <p:sldId id="613" r:id="rId12"/>
    <p:sldId id="614" r:id="rId13"/>
    <p:sldId id="615" r:id="rId14"/>
    <p:sldId id="616" r:id="rId15"/>
    <p:sldId id="617" r:id="rId16"/>
    <p:sldId id="619" r:id="rId17"/>
    <p:sldId id="620" r:id="rId18"/>
    <p:sldId id="618" r:id="rId19"/>
    <p:sldId id="621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D16348-736A-4B4D-AAA5-163F565766E6}" v="79" dt="2022-01-13T13:21:47.7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9" autoAdjust="0"/>
    <p:restoredTop sz="95320" autoAdjust="0"/>
  </p:normalViewPr>
  <p:slideViewPr>
    <p:cSldViewPr snapToGrid="0">
      <p:cViewPr varScale="1">
        <p:scale>
          <a:sx n="76" d="100"/>
          <a:sy n="76" d="100"/>
        </p:scale>
        <p:origin x="132" y="17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8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Thomas" userId="0534efac-6efc-4f66-a6a4-069aefeb2589" providerId="ADAL" clId="{D9D16348-736A-4B4D-AAA5-163F565766E6}"/>
    <pc:docChg chg="undo redo custSel addSld delSld modSld">
      <pc:chgData name="Emmanuel Thomas" userId="0534efac-6efc-4f66-a6a4-069aefeb2589" providerId="ADAL" clId="{D9D16348-736A-4B4D-AAA5-163F565766E6}" dt="2022-01-13T13:41:36.274" v="4419" actId="20577"/>
      <pc:docMkLst>
        <pc:docMk/>
      </pc:docMkLst>
      <pc:sldChg chg="modSp mod">
        <pc:chgData name="Emmanuel Thomas" userId="0534efac-6efc-4f66-a6a4-069aefeb2589" providerId="ADAL" clId="{D9D16348-736A-4B4D-AAA5-163F565766E6}" dt="2022-01-13T10:14:09.968" v="81" actId="20577"/>
        <pc:sldMkLst>
          <pc:docMk/>
          <pc:sldMk cId="822804893" sldId="604"/>
        </pc:sldMkLst>
        <pc:spChg chg="mod">
          <ac:chgData name="Emmanuel Thomas" userId="0534efac-6efc-4f66-a6a4-069aefeb2589" providerId="ADAL" clId="{D9D16348-736A-4B4D-AAA5-163F565766E6}" dt="2022-01-13T10:14:09.968" v="81" actId="20577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Emmanuel Thomas" userId="0534efac-6efc-4f66-a6a4-069aefeb2589" providerId="ADAL" clId="{D9D16348-736A-4B4D-AAA5-163F565766E6}" dt="2022-01-13T10:13:53.305" v="76" actId="27636"/>
          <ac:spMkLst>
            <pc:docMk/>
            <pc:sldMk cId="822804893" sldId="604"/>
            <ac:spMk id="6" creationId="{BB1CC588-877F-423C-A18E-C3465615A1DA}"/>
          </ac:spMkLst>
        </pc:spChg>
      </pc:sldChg>
      <pc:sldChg chg="del">
        <pc:chgData name="Emmanuel Thomas" userId="0534efac-6efc-4f66-a6a4-069aefeb2589" providerId="ADAL" clId="{D9D16348-736A-4B4D-AAA5-163F565766E6}" dt="2022-01-13T10:16:23.472" v="89" actId="47"/>
        <pc:sldMkLst>
          <pc:docMk/>
          <pc:sldMk cId="1613929095" sldId="605"/>
        </pc:sldMkLst>
      </pc:sldChg>
      <pc:sldChg chg="modSp del mod">
        <pc:chgData name="Emmanuel Thomas" userId="0534efac-6efc-4f66-a6a4-069aefeb2589" providerId="ADAL" clId="{D9D16348-736A-4B4D-AAA5-163F565766E6}" dt="2022-01-13T10:45:34.422" v="176" actId="47"/>
        <pc:sldMkLst>
          <pc:docMk/>
          <pc:sldMk cId="992323106" sldId="606"/>
        </pc:sldMkLst>
        <pc:spChg chg="mod">
          <ac:chgData name="Emmanuel Thomas" userId="0534efac-6efc-4f66-a6a4-069aefeb2589" providerId="ADAL" clId="{D9D16348-736A-4B4D-AAA5-163F565766E6}" dt="2022-01-13T10:16:19.895" v="88" actId="20577"/>
          <ac:spMkLst>
            <pc:docMk/>
            <pc:sldMk cId="992323106" sldId="606"/>
            <ac:spMk id="2" creationId="{928B3EC4-6EA9-41CB-BD81-BEC54D15C82E}"/>
          </ac:spMkLst>
        </pc:spChg>
      </pc:sldChg>
      <pc:sldChg chg="modSp add mod">
        <pc:chgData name="Emmanuel Thomas" userId="0534efac-6efc-4f66-a6a4-069aefeb2589" providerId="ADAL" clId="{D9D16348-736A-4B4D-AAA5-163F565766E6}" dt="2022-01-13T12:10:27.156" v="1271" actId="6549"/>
        <pc:sldMkLst>
          <pc:docMk/>
          <pc:sldMk cId="16904282" sldId="607"/>
        </pc:sldMkLst>
        <pc:spChg chg="mod">
          <ac:chgData name="Emmanuel Thomas" userId="0534efac-6efc-4f66-a6a4-069aefeb2589" providerId="ADAL" clId="{D9D16348-736A-4B4D-AAA5-163F565766E6}" dt="2022-01-13T12:10:27.156" v="1271" actId="6549"/>
          <ac:spMkLst>
            <pc:docMk/>
            <pc:sldMk cId="16904282" sldId="607"/>
            <ac:spMk id="3" creationId="{4739B8A9-D6AD-4336-B214-5D890937A24B}"/>
          </ac:spMkLst>
        </pc:spChg>
      </pc:sldChg>
      <pc:sldChg chg="addSp delSp modSp new mod">
        <pc:chgData name="Emmanuel Thomas" userId="0534efac-6efc-4f66-a6a4-069aefeb2589" providerId="ADAL" clId="{D9D16348-736A-4B4D-AAA5-163F565766E6}" dt="2022-01-13T13:29:59.464" v="4104" actId="1076"/>
        <pc:sldMkLst>
          <pc:docMk/>
          <pc:sldMk cId="3151472889" sldId="608"/>
        </pc:sldMkLst>
        <pc:spChg chg="mod">
          <ac:chgData name="Emmanuel Thomas" userId="0534efac-6efc-4f66-a6a4-069aefeb2589" providerId="ADAL" clId="{D9D16348-736A-4B4D-AAA5-163F565766E6}" dt="2022-01-13T10:49:01.352" v="374" actId="207"/>
          <ac:spMkLst>
            <pc:docMk/>
            <pc:sldMk cId="3151472889" sldId="608"/>
            <ac:spMk id="2" creationId="{ABAA3A23-8481-43E5-AF37-ACDF0CB98ECE}"/>
          </ac:spMkLst>
        </pc:spChg>
        <pc:spChg chg="del">
          <ac:chgData name="Emmanuel Thomas" userId="0534efac-6efc-4f66-a6a4-069aefeb2589" providerId="ADAL" clId="{D9D16348-736A-4B4D-AAA5-163F565766E6}" dt="2022-01-13T10:53:35.468" v="378" actId="478"/>
          <ac:spMkLst>
            <pc:docMk/>
            <pc:sldMk cId="3151472889" sldId="608"/>
            <ac:spMk id="3" creationId="{2B656A7E-A7E7-4CAB-AA15-17FD7CBFD7B3}"/>
          </ac:spMkLst>
        </pc:spChg>
        <pc:spChg chg="add del mod">
          <ac:chgData name="Emmanuel Thomas" userId="0534efac-6efc-4f66-a6a4-069aefeb2589" providerId="ADAL" clId="{D9D16348-736A-4B4D-AAA5-163F565766E6}" dt="2022-01-13T11:00:23.353" v="445"/>
          <ac:spMkLst>
            <pc:docMk/>
            <pc:sldMk cId="3151472889" sldId="608"/>
            <ac:spMk id="9" creationId="{AA820102-4100-43C4-A9E9-F0C6EFAC806E}"/>
          </ac:spMkLst>
        </pc:spChg>
        <pc:spChg chg="add mod">
          <ac:chgData name="Emmanuel Thomas" userId="0534efac-6efc-4f66-a6a4-069aefeb2589" providerId="ADAL" clId="{D9D16348-736A-4B4D-AAA5-163F565766E6}" dt="2022-01-13T11:05:48.867" v="867" actId="1076"/>
          <ac:spMkLst>
            <pc:docMk/>
            <pc:sldMk cId="3151472889" sldId="608"/>
            <ac:spMk id="11" creationId="{80E29D79-AC21-4F10-9E63-B4E89429796D}"/>
          </ac:spMkLst>
        </pc:spChg>
        <pc:spChg chg="add del">
          <ac:chgData name="Emmanuel Thomas" userId="0534efac-6efc-4f66-a6a4-069aefeb2589" providerId="ADAL" clId="{D9D16348-736A-4B4D-AAA5-163F565766E6}" dt="2022-01-13T10:57:56.141" v="396" actId="22"/>
          <ac:spMkLst>
            <pc:docMk/>
            <pc:sldMk cId="3151472889" sldId="608"/>
            <ac:spMk id="13" creationId="{3FD5E3BF-829F-4108-8AB9-01CAE1D41416}"/>
          </ac:spMkLst>
        </pc:spChg>
        <pc:spChg chg="add del">
          <ac:chgData name="Emmanuel Thomas" userId="0534efac-6efc-4f66-a6a4-069aefeb2589" providerId="ADAL" clId="{D9D16348-736A-4B4D-AAA5-163F565766E6}" dt="2022-01-13T10:57:57.326" v="398" actId="22"/>
          <ac:spMkLst>
            <pc:docMk/>
            <pc:sldMk cId="3151472889" sldId="608"/>
            <ac:spMk id="15" creationId="{815320B6-6998-4802-A880-9B64E6B07273}"/>
          </ac:spMkLst>
        </pc:spChg>
        <pc:spChg chg="add del">
          <ac:chgData name="Emmanuel Thomas" userId="0534efac-6efc-4f66-a6a4-069aefeb2589" providerId="ADAL" clId="{D9D16348-736A-4B4D-AAA5-163F565766E6}" dt="2022-01-13T10:58:05.097" v="400" actId="22"/>
          <ac:spMkLst>
            <pc:docMk/>
            <pc:sldMk cId="3151472889" sldId="608"/>
            <ac:spMk id="17" creationId="{769472A0-A170-47FF-9EDC-E01ECD180159}"/>
          </ac:spMkLst>
        </pc:spChg>
        <pc:spChg chg="add mod">
          <ac:chgData name="Emmanuel Thomas" userId="0534efac-6efc-4f66-a6a4-069aefeb2589" providerId="ADAL" clId="{D9D16348-736A-4B4D-AAA5-163F565766E6}" dt="2022-01-13T11:01:34.582" v="509" actId="1076"/>
          <ac:spMkLst>
            <pc:docMk/>
            <pc:sldMk cId="3151472889" sldId="608"/>
            <ac:spMk id="19" creationId="{BBB66123-370A-42A5-8DB9-50DCDB0A9673}"/>
          </ac:spMkLst>
        </pc:spChg>
        <pc:spChg chg="add mod">
          <ac:chgData name="Emmanuel Thomas" userId="0534efac-6efc-4f66-a6a4-069aefeb2589" providerId="ADAL" clId="{D9D16348-736A-4B4D-AAA5-163F565766E6}" dt="2022-01-13T11:01:34.582" v="509" actId="1076"/>
          <ac:spMkLst>
            <pc:docMk/>
            <pc:sldMk cId="3151472889" sldId="608"/>
            <ac:spMk id="20" creationId="{26ADD0F0-5782-4C90-9811-2B3EE94EB652}"/>
          </ac:spMkLst>
        </pc:spChg>
        <pc:spChg chg="add mod">
          <ac:chgData name="Emmanuel Thomas" userId="0534efac-6efc-4f66-a6a4-069aefeb2589" providerId="ADAL" clId="{D9D16348-736A-4B4D-AAA5-163F565766E6}" dt="2022-01-13T13:29:59.464" v="4104" actId="1076"/>
          <ac:spMkLst>
            <pc:docMk/>
            <pc:sldMk cId="3151472889" sldId="608"/>
            <ac:spMk id="21" creationId="{89DDB763-BB2B-47DD-8422-FC68E7B1916F}"/>
          </ac:spMkLst>
        </pc:spChg>
        <pc:picChg chg="add mod">
          <ac:chgData name="Emmanuel Thomas" userId="0534efac-6efc-4f66-a6a4-069aefeb2589" providerId="ADAL" clId="{D9D16348-736A-4B4D-AAA5-163F565766E6}" dt="2022-01-13T11:01:34.582" v="509" actId="1076"/>
          <ac:picMkLst>
            <pc:docMk/>
            <pc:sldMk cId="3151472889" sldId="608"/>
            <ac:picMk id="6" creationId="{73443ED0-BEF0-44C9-8717-030467BD4889}"/>
          </ac:picMkLst>
        </pc:picChg>
        <pc:picChg chg="add mod">
          <ac:chgData name="Emmanuel Thomas" userId="0534efac-6efc-4f66-a6a4-069aefeb2589" providerId="ADAL" clId="{D9D16348-736A-4B4D-AAA5-163F565766E6}" dt="2022-01-13T11:01:34.582" v="509" actId="1076"/>
          <ac:picMkLst>
            <pc:docMk/>
            <pc:sldMk cId="3151472889" sldId="608"/>
            <ac:picMk id="1026" creationId="{AF6B5414-7C62-4B73-BC02-B94C7D9D7083}"/>
          </ac:picMkLst>
        </pc:picChg>
      </pc:sldChg>
      <pc:sldChg chg="addSp delSp modSp new mod">
        <pc:chgData name="Emmanuel Thomas" userId="0534efac-6efc-4f66-a6a4-069aefeb2589" providerId="ADAL" clId="{D9D16348-736A-4B4D-AAA5-163F565766E6}" dt="2022-01-13T13:30:33.645" v="4115" actId="20577"/>
        <pc:sldMkLst>
          <pc:docMk/>
          <pc:sldMk cId="1026678770" sldId="609"/>
        </pc:sldMkLst>
        <pc:spChg chg="mod">
          <ac:chgData name="Emmanuel Thomas" userId="0534efac-6efc-4f66-a6a4-069aefeb2589" providerId="ADAL" clId="{D9D16348-736A-4B4D-AAA5-163F565766E6}" dt="2022-01-13T11:01:46.942" v="511" actId="27636"/>
          <ac:spMkLst>
            <pc:docMk/>
            <pc:sldMk cId="1026678770" sldId="609"/>
            <ac:spMk id="2" creationId="{508DCF1A-7A46-4C99-88F7-02395AE973BE}"/>
          </ac:spMkLst>
        </pc:spChg>
        <pc:spChg chg="mod">
          <ac:chgData name="Emmanuel Thomas" userId="0534efac-6efc-4f66-a6a4-069aefeb2589" providerId="ADAL" clId="{D9D16348-736A-4B4D-AAA5-163F565766E6}" dt="2022-01-13T13:30:33.645" v="4115" actId="20577"/>
          <ac:spMkLst>
            <pc:docMk/>
            <pc:sldMk cId="1026678770" sldId="609"/>
            <ac:spMk id="3" creationId="{289507C1-839A-4675-8480-CD8C848EC14F}"/>
          </ac:spMkLst>
        </pc:spChg>
        <pc:spChg chg="add mod">
          <ac:chgData name="Emmanuel Thomas" userId="0534efac-6efc-4f66-a6a4-069aefeb2589" providerId="ADAL" clId="{D9D16348-736A-4B4D-AAA5-163F565766E6}" dt="2022-01-13T11:06:49.381" v="896" actId="1076"/>
          <ac:spMkLst>
            <pc:docMk/>
            <pc:sldMk cId="1026678770" sldId="609"/>
            <ac:spMk id="6" creationId="{C24F8DC6-7719-4311-9EE0-02EF63436CA4}"/>
          </ac:spMkLst>
        </pc:spChg>
        <pc:spChg chg="add mod">
          <ac:chgData name="Emmanuel Thomas" userId="0534efac-6efc-4f66-a6a4-069aefeb2589" providerId="ADAL" clId="{D9D16348-736A-4B4D-AAA5-163F565766E6}" dt="2022-01-13T11:07:05.086" v="904" actId="1076"/>
          <ac:spMkLst>
            <pc:docMk/>
            <pc:sldMk cId="1026678770" sldId="609"/>
            <ac:spMk id="7" creationId="{5F0DE703-0652-4BEF-AA41-36FC8EE18609}"/>
          </ac:spMkLst>
        </pc:spChg>
        <pc:spChg chg="add del">
          <ac:chgData name="Emmanuel Thomas" userId="0534efac-6efc-4f66-a6a4-069aefeb2589" providerId="ADAL" clId="{D9D16348-736A-4B4D-AAA5-163F565766E6}" dt="2022-01-13T12:03:17.659" v="1059" actId="22"/>
          <ac:spMkLst>
            <pc:docMk/>
            <pc:sldMk cId="1026678770" sldId="609"/>
            <ac:spMk id="21" creationId="{12A3BFB8-1EB3-4DB6-A7C6-BD8F75F4CC45}"/>
          </ac:spMkLst>
        </pc:spChg>
        <pc:spChg chg="add del">
          <ac:chgData name="Emmanuel Thomas" userId="0534efac-6efc-4f66-a6a4-069aefeb2589" providerId="ADAL" clId="{D9D16348-736A-4B4D-AAA5-163F565766E6}" dt="2022-01-13T12:05:35.134" v="1125" actId="22"/>
          <ac:spMkLst>
            <pc:docMk/>
            <pc:sldMk cId="1026678770" sldId="609"/>
            <ac:spMk id="23" creationId="{C6326814-0E42-4992-A0DC-CC80C3CCDD3D}"/>
          </ac:spMkLst>
        </pc:spChg>
        <pc:spChg chg="add mod">
          <ac:chgData name="Emmanuel Thomas" userId="0534efac-6efc-4f66-a6a4-069aefeb2589" providerId="ADAL" clId="{D9D16348-736A-4B4D-AAA5-163F565766E6}" dt="2022-01-13T12:06:15.486" v="1152" actId="1076"/>
          <ac:spMkLst>
            <pc:docMk/>
            <pc:sldMk cId="1026678770" sldId="609"/>
            <ac:spMk id="24" creationId="{F443C0A8-DF42-48C4-B29C-7E0C1198252F}"/>
          </ac:spMkLst>
        </pc:spChg>
        <pc:picChg chg="add mod modCrop">
          <ac:chgData name="Emmanuel Thomas" userId="0534efac-6efc-4f66-a6a4-069aefeb2589" providerId="ADAL" clId="{D9D16348-736A-4B4D-AAA5-163F565766E6}" dt="2022-01-13T11:06:43.939" v="894" actId="1076"/>
          <ac:picMkLst>
            <pc:docMk/>
            <pc:sldMk cId="1026678770" sldId="609"/>
            <ac:picMk id="5" creationId="{80AF4322-BD72-481E-B429-0F68405855AB}"/>
          </ac:picMkLst>
        </pc:picChg>
        <pc:cxnChg chg="add mod">
          <ac:chgData name="Emmanuel Thomas" userId="0534efac-6efc-4f66-a6a4-069aefeb2589" providerId="ADAL" clId="{D9D16348-736A-4B4D-AAA5-163F565766E6}" dt="2022-01-13T11:06:55.369" v="900" actId="14100"/>
          <ac:cxnSpMkLst>
            <pc:docMk/>
            <pc:sldMk cId="1026678770" sldId="609"/>
            <ac:cxnSpMk id="9" creationId="{0DE9FA9B-ACF5-4A65-8F2C-05D69ABD00A9}"/>
          </ac:cxnSpMkLst>
        </pc:cxnChg>
        <pc:cxnChg chg="add mod">
          <ac:chgData name="Emmanuel Thomas" userId="0534efac-6efc-4f66-a6a4-069aefeb2589" providerId="ADAL" clId="{D9D16348-736A-4B4D-AAA5-163F565766E6}" dt="2022-01-13T11:07:09.266" v="905" actId="14100"/>
          <ac:cxnSpMkLst>
            <pc:docMk/>
            <pc:sldMk cId="1026678770" sldId="609"/>
            <ac:cxnSpMk id="10" creationId="{A77A2117-5795-4DB8-AD6F-CA2986EA00C9}"/>
          </ac:cxnSpMkLst>
        </pc:cxnChg>
      </pc:sldChg>
      <pc:sldChg chg="addSp delSp modSp add mod chgLayout">
        <pc:chgData name="Emmanuel Thomas" userId="0534efac-6efc-4f66-a6a4-069aefeb2589" providerId="ADAL" clId="{D9D16348-736A-4B4D-AAA5-163F565766E6}" dt="2022-01-13T13:31:18.359" v="4125" actId="6549"/>
        <pc:sldMkLst>
          <pc:docMk/>
          <pc:sldMk cId="735796159" sldId="610"/>
        </pc:sldMkLst>
        <pc:spChg chg="mod ord">
          <ac:chgData name="Emmanuel Thomas" userId="0534efac-6efc-4f66-a6a4-069aefeb2589" providerId="ADAL" clId="{D9D16348-736A-4B4D-AAA5-163F565766E6}" dt="2022-01-13T12:47:03.859" v="1899" actId="207"/>
          <ac:spMkLst>
            <pc:docMk/>
            <pc:sldMk cId="735796159" sldId="610"/>
            <ac:spMk id="2" creationId="{508DCF1A-7A46-4C99-88F7-02395AE973BE}"/>
          </ac:spMkLst>
        </pc:spChg>
        <pc:spChg chg="del">
          <ac:chgData name="Emmanuel Thomas" userId="0534efac-6efc-4f66-a6a4-069aefeb2589" providerId="ADAL" clId="{D9D16348-736A-4B4D-AAA5-163F565766E6}" dt="2022-01-13T12:06:42.694" v="1160" actId="478"/>
          <ac:spMkLst>
            <pc:docMk/>
            <pc:sldMk cId="735796159" sldId="610"/>
            <ac:spMk id="3" creationId="{289507C1-839A-4675-8480-CD8C848EC14F}"/>
          </ac:spMkLst>
        </pc:spChg>
        <pc:spChg chg="mod or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4" creationId="{E2BADAAD-230A-4A9D-ADFB-8CC9BBEBE0E7}"/>
          </ac:spMkLst>
        </pc:spChg>
        <pc:spChg chg="del">
          <ac:chgData name="Emmanuel Thomas" userId="0534efac-6efc-4f66-a6a4-069aefeb2589" providerId="ADAL" clId="{D9D16348-736A-4B4D-AAA5-163F565766E6}" dt="2022-01-13T12:06:41.387" v="1159" actId="478"/>
          <ac:spMkLst>
            <pc:docMk/>
            <pc:sldMk cId="735796159" sldId="610"/>
            <ac:spMk id="6" creationId="{C24F8DC6-7719-4311-9EE0-02EF63436CA4}"/>
          </ac:spMkLst>
        </pc:spChg>
        <pc:spChg chg="del">
          <ac:chgData name="Emmanuel Thomas" userId="0534efac-6efc-4f66-a6a4-069aefeb2589" providerId="ADAL" clId="{D9D16348-736A-4B4D-AAA5-163F565766E6}" dt="2022-01-13T12:06:41.387" v="1159" actId="478"/>
          <ac:spMkLst>
            <pc:docMk/>
            <pc:sldMk cId="735796159" sldId="610"/>
            <ac:spMk id="7" creationId="{5F0DE703-0652-4BEF-AA41-36FC8EE18609}"/>
          </ac:spMkLst>
        </pc:spChg>
        <pc:spChg chg="add mod ord">
          <ac:chgData name="Emmanuel Thomas" userId="0534efac-6efc-4f66-a6a4-069aefeb2589" providerId="ADAL" clId="{D9D16348-736A-4B4D-AAA5-163F565766E6}" dt="2022-01-13T13:31:18.359" v="4125" actId="6549"/>
          <ac:spMkLst>
            <pc:docMk/>
            <pc:sldMk cId="735796159" sldId="610"/>
            <ac:spMk id="11" creationId="{84D0099B-D1E1-4634-8C52-34A6496ED5E0}"/>
          </ac:spMkLst>
        </pc:spChg>
        <pc:spChg chg="add del mo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12" creationId="{BD1B1DAA-4CC2-4EE8-A268-3E67F6D212DF}"/>
          </ac:spMkLst>
        </pc:spChg>
        <pc:spChg chg="add del mo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13" creationId="{09A7758A-C72C-46DB-BB84-5CCA953EC0F2}"/>
          </ac:spMkLst>
        </pc:spChg>
        <pc:spChg chg="add del mod">
          <ac:chgData name="Emmanuel Thomas" userId="0534efac-6efc-4f66-a6a4-069aefeb2589" providerId="ADAL" clId="{D9D16348-736A-4B4D-AAA5-163F565766E6}" dt="2022-01-13T12:17:17.867" v="1581" actId="6264"/>
          <ac:spMkLst>
            <pc:docMk/>
            <pc:sldMk cId="735796159" sldId="610"/>
            <ac:spMk id="14" creationId="{683A3F19-5A36-47F6-BD5D-B802C955022C}"/>
          </ac:spMkLst>
        </pc:spChg>
        <pc:picChg chg="del">
          <ac:chgData name="Emmanuel Thomas" userId="0534efac-6efc-4f66-a6a4-069aefeb2589" providerId="ADAL" clId="{D9D16348-736A-4B4D-AAA5-163F565766E6}" dt="2022-01-13T12:06:39.398" v="1158" actId="478"/>
          <ac:picMkLst>
            <pc:docMk/>
            <pc:sldMk cId="735796159" sldId="610"/>
            <ac:picMk id="5" creationId="{80AF4322-BD72-481E-B429-0F68405855AB}"/>
          </ac:picMkLst>
        </pc:picChg>
        <pc:cxnChg chg="del mod">
          <ac:chgData name="Emmanuel Thomas" userId="0534efac-6efc-4f66-a6a4-069aefeb2589" providerId="ADAL" clId="{D9D16348-736A-4B4D-AAA5-163F565766E6}" dt="2022-01-13T12:06:41.387" v="1159" actId="478"/>
          <ac:cxnSpMkLst>
            <pc:docMk/>
            <pc:sldMk cId="735796159" sldId="610"/>
            <ac:cxnSpMk id="9" creationId="{0DE9FA9B-ACF5-4A65-8F2C-05D69ABD00A9}"/>
          </ac:cxnSpMkLst>
        </pc:cxnChg>
        <pc:cxnChg chg="del mod">
          <ac:chgData name="Emmanuel Thomas" userId="0534efac-6efc-4f66-a6a4-069aefeb2589" providerId="ADAL" clId="{D9D16348-736A-4B4D-AAA5-163F565766E6}" dt="2022-01-13T12:06:41.387" v="1159" actId="478"/>
          <ac:cxnSpMkLst>
            <pc:docMk/>
            <pc:sldMk cId="735796159" sldId="610"/>
            <ac:cxnSpMk id="10" creationId="{A77A2117-5795-4DB8-AD6F-CA2986EA00C9}"/>
          </ac:cxnSpMkLst>
        </pc:cxnChg>
      </pc:sldChg>
      <pc:sldChg chg="modSp new mod">
        <pc:chgData name="Emmanuel Thomas" userId="0534efac-6efc-4f66-a6a4-069aefeb2589" providerId="ADAL" clId="{D9D16348-736A-4B4D-AAA5-163F565766E6}" dt="2022-01-13T13:40:58.159" v="4410" actId="6549"/>
        <pc:sldMkLst>
          <pc:docMk/>
          <pc:sldMk cId="4185508373" sldId="611"/>
        </pc:sldMkLst>
        <pc:spChg chg="mod">
          <ac:chgData name="Emmanuel Thomas" userId="0534efac-6efc-4f66-a6a4-069aefeb2589" providerId="ADAL" clId="{D9D16348-736A-4B4D-AAA5-163F565766E6}" dt="2022-01-13T13:05:05.113" v="2908" actId="20577"/>
          <ac:spMkLst>
            <pc:docMk/>
            <pc:sldMk cId="4185508373" sldId="611"/>
            <ac:spMk id="2" creationId="{853CAF4E-0EBD-479E-8254-B9BC88931C89}"/>
          </ac:spMkLst>
        </pc:spChg>
        <pc:spChg chg="mod">
          <ac:chgData name="Emmanuel Thomas" userId="0534efac-6efc-4f66-a6a4-069aefeb2589" providerId="ADAL" clId="{D9D16348-736A-4B4D-AAA5-163F565766E6}" dt="2022-01-13T13:40:58.159" v="4410" actId="6549"/>
          <ac:spMkLst>
            <pc:docMk/>
            <pc:sldMk cId="4185508373" sldId="611"/>
            <ac:spMk id="3" creationId="{D2596CCE-F8E4-4593-9C77-ADF8EA485AC9}"/>
          </ac:spMkLst>
        </pc:spChg>
      </pc:sldChg>
      <pc:sldChg chg="addSp delSp modSp add mod">
        <pc:chgData name="Emmanuel Thomas" userId="0534efac-6efc-4f66-a6a4-069aefeb2589" providerId="ADAL" clId="{D9D16348-736A-4B4D-AAA5-163F565766E6}" dt="2022-01-13T13:31:56.662" v="4130" actId="167"/>
        <pc:sldMkLst>
          <pc:docMk/>
          <pc:sldMk cId="4156622809" sldId="612"/>
        </pc:sldMkLst>
        <pc:spChg chg="mod">
          <ac:chgData name="Emmanuel Thomas" userId="0534efac-6efc-4f66-a6a4-069aefeb2589" providerId="ADAL" clId="{D9D16348-736A-4B4D-AAA5-163F565766E6}" dt="2022-01-13T12:47:08.753" v="1900" actId="207"/>
          <ac:spMkLst>
            <pc:docMk/>
            <pc:sldMk cId="4156622809" sldId="612"/>
            <ac:spMk id="2" creationId="{508DCF1A-7A46-4C99-88F7-02395AE973BE}"/>
          </ac:spMkLst>
        </pc:spChg>
        <pc:spChg chg="mod">
          <ac:chgData name="Emmanuel Thomas" userId="0534efac-6efc-4f66-a6a4-069aefeb2589" providerId="ADAL" clId="{D9D16348-736A-4B4D-AAA5-163F565766E6}" dt="2022-01-13T12:43:52.799" v="1778" actId="20577"/>
          <ac:spMkLst>
            <pc:docMk/>
            <pc:sldMk cId="4156622809" sldId="612"/>
            <ac:spMk id="11" creationId="{84D0099B-D1E1-4634-8C52-34A6496ED5E0}"/>
          </ac:spMkLst>
        </pc:spChg>
        <pc:spChg chg="add mod">
          <ac:chgData name="Emmanuel Thomas" userId="0534efac-6efc-4f66-a6a4-069aefeb2589" providerId="ADAL" clId="{D9D16348-736A-4B4D-AAA5-163F565766E6}" dt="2022-01-13T12:45:42.542" v="1897" actId="1076"/>
          <ac:spMkLst>
            <pc:docMk/>
            <pc:sldMk cId="4156622809" sldId="612"/>
            <ac:spMk id="36" creationId="{26105A01-E9E6-4B58-AC77-4CD7F6AC54FD}"/>
          </ac:spMkLst>
        </pc:spChg>
        <pc:spChg chg="add mod">
          <ac:chgData name="Emmanuel Thomas" userId="0534efac-6efc-4f66-a6a4-069aefeb2589" providerId="ADAL" clId="{D9D16348-736A-4B4D-AAA5-163F565766E6}" dt="2022-01-13T12:45:40.572" v="1896" actId="1076"/>
          <ac:spMkLst>
            <pc:docMk/>
            <pc:sldMk cId="4156622809" sldId="612"/>
            <ac:spMk id="41" creationId="{A8D92268-7347-4767-8517-1345C849B31D}"/>
          </ac:spMkLst>
        </pc:spChg>
        <pc:spChg chg="add mod">
          <ac:chgData name="Emmanuel Thomas" userId="0534efac-6efc-4f66-a6a4-069aefeb2589" providerId="ADAL" clId="{D9D16348-736A-4B4D-AAA5-163F565766E6}" dt="2022-01-13T12:45:44.701" v="1898" actId="1076"/>
          <ac:spMkLst>
            <pc:docMk/>
            <pc:sldMk cId="4156622809" sldId="612"/>
            <ac:spMk id="42" creationId="{CF74E7BA-618C-4F87-8239-D81487AE4270}"/>
          </ac:spMkLst>
        </pc:spChg>
        <pc:grpChg chg="add mod ord">
          <ac:chgData name="Emmanuel Thomas" userId="0534efac-6efc-4f66-a6a4-069aefeb2589" providerId="ADAL" clId="{D9D16348-736A-4B4D-AAA5-163F565766E6}" dt="2022-01-13T12:45:37.859" v="1895" actId="1076"/>
          <ac:grpSpMkLst>
            <pc:docMk/>
            <pc:sldMk cId="4156622809" sldId="612"/>
            <ac:grpSpMk id="9" creationId="{F5597C6D-9B88-4CE6-B9FC-E83C796165A5}"/>
          </ac:grpSpMkLst>
        </pc:grpChg>
        <pc:grpChg chg="add del mod">
          <ac:chgData name="Emmanuel Thomas" userId="0534efac-6efc-4f66-a6a4-069aefeb2589" providerId="ADAL" clId="{D9D16348-736A-4B4D-AAA5-163F565766E6}" dt="2022-01-13T12:30:32.087" v="1689" actId="478"/>
          <ac:grpSpMkLst>
            <pc:docMk/>
            <pc:sldMk cId="4156622809" sldId="612"/>
            <ac:grpSpMk id="12" creationId="{3EA60DC6-F17C-4415-BB6F-EA1D739B81CF}"/>
          </ac:grpSpMkLst>
        </pc:grpChg>
        <pc:grpChg chg="add del mod">
          <ac:chgData name="Emmanuel Thomas" userId="0534efac-6efc-4f66-a6a4-069aefeb2589" providerId="ADAL" clId="{D9D16348-736A-4B4D-AAA5-163F565766E6}" dt="2022-01-13T12:30:35.365" v="1692" actId="478"/>
          <ac:grpSpMkLst>
            <pc:docMk/>
            <pc:sldMk cId="4156622809" sldId="612"/>
            <ac:grpSpMk id="15" creationId="{D3740FB6-6C57-4C57-825B-711827AF4831}"/>
          </ac:grpSpMkLst>
        </pc:grpChg>
        <pc:picChg chg="add mod ord">
          <ac:chgData name="Emmanuel Thomas" userId="0534efac-6efc-4f66-a6a4-069aefeb2589" providerId="ADAL" clId="{D9D16348-736A-4B4D-AAA5-163F565766E6}" dt="2022-01-13T12:43:11.054" v="1767" actId="167"/>
          <ac:picMkLst>
            <pc:docMk/>
            <pc:sldMk cId="4156622809" sldId="612"/>
            <ac:picMk id="5" creationId="{435A6071-3E8B-43FF-A75F-B309F90AFD05}"/>
          </ac:picMkLst>
        </pc:picChg>
        <pc:picChg chg="add del mod">
          <ac:chgData name="Emmanuel Thomas" userId="0534efac-6efc-4f66-a6a4-069aefeb2589" providerId="ADAL" clId="{D9D16348-736A-4B4D-AAA5-163F565766E6}" dt="2022-01-13T12:28:26.894" v="1663" actId="478"/>
          <ac:picMkLst>
            <pc:docMk/>
            <pc:sldMk cId="4156622809" sldId="612"/>
            <ac:picMk id="6" creationId="{0E89858F-CA15-453A-83A5-D2E56DDA8858}"/>
          </ac:picMkLst>
        </pc:picChg>
        <pc:picChg chg="add del mod">
          <ac:chgData name="Emmanuel Thomas" userId="0534efac-6efc-4f66-a6a4-069aefeb2589" providerId="ADAL" clId="{D9D16348-736A-4B4D-AAA5-163F565766E6}" dt="2022-01-13T12:28:26.894" v="1663" actId="478"/>
          <ac:picMkLst>
            <pc:docMk/>
            <pc:sldMk cId="4156622809" sldId="612"/>
            <ac:picMk id="7" creationId="{8D3FEBA4-CCE4-432D-8248-56BBF09C85B6}"/>
          </ac:picMkLst>
        </pc:picChg>
        <pc:picChg chg="add mod">
          <ac:chgData name="Emmanuel Thomas" userId="0534efac-6efc-4f66-a6a4-069aefeb2589" providerId="ADAL" clId="{D9D16348-736A-4B4D-AAA5-163F565766E6}" dt="2022-01-13T12:30:26.447" v="1686" actId="164"/>
          <ac:picMkLst>
            <pc:docMk/>
            <pc:sldMk cId="4156622809" sldId="612"/>
            <ac:picMk id="8" creationId="{1A176AB9-ADD2-4E00-8390-B4F7723C76D3}"/>
          </ac:picMkLst>
        </pc:picChg>
        <pc:picChg chg="mod topLvl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13" creationId="{E2EBC04B-08FB-4F9A-BD11-4D8EFF416F6F}"/>
          </ac:picMkLst>
        </pc:picChg>
        <pc:picChg chg="del mod topLvl">
          <ac:chgData name="Emmanuel Thomas" userId="0534efac-6efc-4f66-a6a4-069aefeb2589" providerId="ADAL" clId="{D9D16348-736A-4B4D-AAA5-163F565766E6}" dt="2022-01-13T12:30:32.087" v="1689" actId="478"/>
          <ac:picMkLst>
            <pc:docMk/>
            <pc:sldMk cId="4156622809" sldId="612"/>
            <ac:picMk id="14" creationId="{1521476A-7F97-4660-B751-A8E77FA979E3}"/>
          </ac:picMkLst>
        </pc:picChg>
        <pc:picChg chg="mod topLvl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16" creationId="{567FA8B2-9274-4198-BCB9-5AB2BC590237}"/>
          </ac:picMkLst>
        </pc:picChg>
        <pc:picChg chg="del mod topLvl">
          <ac:chgData name="Emmanuel Thomas" userId="0534efac-6efc-4f66-a6a4-069aefeb2589" providerId="ADAL" clId="{D9D16348-736A-4B4D-AAA5-163F565766E6}" dt="2022-01-13T12:30:35.365" v="1692" actId="478"/>
          <ac:picMkLst>
            <pc:docMk/>
            <pc:sldMk cId="4156622809" sldId="612"/>
            <ac:picMk id="17" creationId="{FF5357FC-E394-42CA-9958-6BD50A3A00A5}"/>
          </ac:picMkLst>
        </pc:picChg>
        <pc:picChg chg="add mod ord modCrop">
          <ac:chgData name="Emmanuel Thomas" userId="0534efac-6efc-4f66-a6a4-069aefeb2589" providerId="ADAL" clId="{D9D16348-736A-4B4D-AAA5-163F565766E6}" dt="2022-01-13T13:31:50.161" v="4129" actId="167"/>
          <ac:picMkLst>
            <pc:docMk/>
            <pc:sldMk cId="4156622809" sldId="612"/>
            <ac:picMk id="18" creationId="{B5B69CD6-5B53-4508-B8B9-1E25E4E593BC}"/>
          </ac:picMkLst>
        </pc:picChg>
        <pc:picChg chg="add del mod">
          <ac:chgData name="Emmanuel Thomas" userId="0534efac-6efc-4f66-a6a4-069aefeb2589" providerId="ADAL" clId="{D9D16348-736A-4B4D-AAA5-163F565766E6}" dt="2022-01-13T12:34:29.012" v="1712" actId="478"/>
          <ac:picMkLst>
            <pc:docMk/>
            <pc:sldMk cId="4156622809" sldId="612"/>
            <ac:picMk id="19" creationId="{3727A628-D452-4F10-BF8F-5D35F9BC0DA5}"/>
          </ac:picMkLst>
        </pc:picChg>
        <pc:picChg chg="add del mod">
          <ac:chgData name="Emmanuel Thomas" userId="0534efac-6efc-4f66-a6a4-069aefeb2589" providerId="ADAL" clId="{D9D16348-736A-4B4D-AAA5-163F565766E6}" dt="2022-01-13T12:36:57.946" v="1717" actId="478"/>
          <ac:picMkLst>
            <pc:docMk/>
            <pc:sldMk cId="4156622809" sldId="612"/>
            <ac:picMk id="21" creationId="{E132C904-D018-465A-B269-1B5377BBD5BC}"/>
          </ac:picMkLst>
        </pc:picChg>
        <pc:picChg chg="add del mod">
          <ac:chgData name="Emmanuel Thomas" userId="0534efac-6efc-4f66-a6a4-069aefeb2589" providerId="ADAL" clId="{D9D16348-736A-4B4D-AAA5-163F565766E6}" dt="2022-01-13T12:38:16.727" v="1724" actId="478"/>
          <ac:picMkLst>
            <pc:docMk/>
            <pc:sldMk cId="4156622809" sldId="612"/>
            <ac:picMk id="23" creationId="{22E3865A-3511-4359-B562-6D4B02DEB02E}"/>
          </ac:picMkLst>
        </pc:picChg>
        <pc:picChg chg="add del mod">
          <ac:chgData name="Emmanuel Thomas" userId="0534efac-6efc-4f66-a6a4-069aefeb2589" providerId="ADAL" clId="{D9D16348-736A-4B4D-AAA5-163F565766E6}" dt="2022-01-13T12:38:22.739" v="1730" actId="478"/>
          <ac:picMkLst>
            <pc:docMk/>
            <pc:sldMk cId="4156622809" sldId="612"/>
            <ac:picMk id="25" creationId="{6FAC36A8-346F-41B7-9B5B-D5417058A15F}"/>
          </ac:picMkLst>
        </pc:picChg>
        <pc:picChg chg="add del mod">
          <ac:chgData name="Emmanuel Thomas" userId="0534efac-6efc-4f66-a6a4-069aefeb2589" providerId="ADAL" clId="{D9D16348-736A-4B4D-AAA5-163F565766E6}" dt="2022-01-13T12:39:05.190" v="1736" actId="478"/>
          <ac:picMkLst>
            <pc:docMk/>
            <pc:sldMk cId="4156622809" sldId="612"/>
            <ac:picMk id="27" creationId="{B5CB681D-747A-4F1F-819C-99201524075B}"/>
          </ac:picMkLst>
        </pc:picChg>
        <pc:picChg chg="add del mod">
          <ac:chgData name="Emmanuel Thomas" userId="0534efac-6efc-4f66-a6a4-069aefeb2589" providerId="ADAL" clId="{D9D16348-736A-4B4D-AAA5-163F565766E6}" dt="2022-01-13T12:39:20.866" v="1740" actId="478"/>
          <ac:picMkLst>
            <pc:docMk/>
            <pc:sldMk cId="4156622809" sldId="612"/>
            <ac:picMk id="29" creationId="{3EB142A3-A1A3-4C7C-BF4F-4D0A898CB4BE}"/>
          </ac:picMkLst>
        </pc:picChg>
        <pc:picChg chg="add del mod">
          <ac:chgData name="Emmanuel Thomas" userId="0534efac-6efc-4f66-a6a4-069aefeb2589" providerId="ADAL" clId="{D9D16348-736A-4B4D-AAA5-163F565766E6}" dt="2022-01-13T12:39:36.603" v="1746" actId="478"/>
          <ac:picMkLst>
            <pc:docMk/>
            <pc:sldMk cId="4156622809" sldId="612"/>
            <ac:picMk id="31" creationId="{91929459-E05A-4EFE-B6FE-9E98910686BA}"/>
          </ac:picMkLst>
        </pc:picChg>
        <pc:picChg chg="add mod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33" creationId="{6E8A2D7C-654B-4B0B-B0F9-B5A5CC2E67F4}"/>
          </ac:picMkLst>
        </pc:picChg>
        <pc:picChg chg="add mod ord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35" creationId="{4ACA592A-4574-48F6-8E76-9DB527C66006}"/>
          </ac:picMkLst>
        </pc:picChg>
        <pc:picChg chg="add del mod">
          <ac:chgData name="Emmanuel Thomas" userId="0534efac-6efc-4f66-a6a4-069aefeb2589" providerId="ADAL" clId="{D9D16348-736A-4B4D-AAA5-163F565766E6}" dt="2022-01-13T12:43:19.678" v="1770" actId="478"/>
          <ac:picMkLst>
            <pc:docMk/>
            <pc:sldMk cId="4156622809" sldId="612"/>
            <ac:picMk id="37" creationId="{FDE175E2-EC35-47B6-9B33-1381B74CD681}"/>
          </ac:picMkLst>
        </pc:picChg>
        <pc:picChg chg="add mod ord">
          <ac:chgData name="Emmanuel Thomas" userId="0534efac-6efc-4f66-a6a4-069aefeb2589" providerId="ADAL" clId="{D9D16348-736A-4B4D-AAA5-163F565766E6}" dt="2022-01-13T13:31:56.662" v="4130" actId="167"/>
          <ac:picMkLst>
            <pc:docMk/>
            <pc:sldMk cId="4156622809" sldId="612"/>
            <ac:picMk id="38" creationId="{EC5C714F-12CD-4389-B070-969B3B1A9A63}"/>
          </ac:picMkLst>
        </pc:picChg>
        <pc:picChg chg="add mod ord">
          <ac:chgData name="Emmanuel Thomas" userId="0534efac-6efc-4f66-a6a4-069aefeb2589" providerId="ADAL" clId="{D9D16348-736A-4B4D-AAA5-163F565766E6}" dt="2022-01-13T12:45:37.859" v="1895" actId="1076"/>
          <ac:picMkLst>
            <pc:docMk/>
            <pc:sldMk cId="4156622809" sldId="612"/>
            <ac:picMk id="39" creationId="{EA496B73-B7D1-4E43-998C-3B861ADC4DF3}"/>
          </ac:picMkLst>
        </pc:picChg>
        <pc:picChg chg="add del mod">
          <ac:chgData name="Emmanuel Thomas" userId="0534efac-6efc-4f66-a6a4-069aefeb2589" providerId="ADAL" clId="{D9D16348-736A-4B4D-AAA5-163F565766E6}" dt="2022-01-13T12:28:31.051" v="1664" actId="478"/>
          <ac:picMkLst>
            <pc:docMk/>
            <pc:sldMk cId="4156622809" sldId="612"/>
            <ac:picMk id="2050" creationId="{B3E9860B-D8C6-495B-95F8-3DB1303CF37A}"/>
          </ac:picMkLst>
        </pc:picChg>
      </pc:sldChg>
      <pc:sldChg chg="addSp delSp modSp new mod">
        <pc:chgData name="Emmanuel Thomas" userId="0534efac-6efc-4f66-a6a4-069aefeb2589" providerId="ADAL" clId="{D9D16348-736A-4B4D-AAA5-163F565766E6}" dt="2022-01-13T13:05:08.334" v="2910" actId="20577"/>
        <pc:sldMkLst>
          <pc:docMk/>
          <pc:sldMk cId="2167367286" sldId="613"/>
        </pc:sldMkLst>
        <pc:spChg chg="mod">
          <ac:chgData name="Emmanuel Thomas" userId="0534efac-6efc-4f66-a6a4-069aefeb2589" providerId="ADAL" clId="{D9D16348-736A-4B4D-AAA5-163F565766E6}" dt="2022-01-13T13:05:08.334" v="2910" actId="20577"/>
          <ac:spMkLst>
            <pc:docMk/>
            <pc:sldMk cId="2167367286" sldId="613"/>
            <ac:spMk id="2" creationId="{5C999540-6D31-4D4D-9C74-14B8FC32308E}"/>
          </ac:spMkLst>
        </pc:spChg>
        <pc:spChg chg="del">
          <ac:chgData name="Emmanuel Thomas" userId="0534efac-6efc-4f66-a6a4-069aefeb2589" providerId="ADAL" clId="{D9D16348-736A-4B4D-AAA5-163F565766E6}" dt="2022-01-13T12:51:38.743" v="2199" actId="478"/>
          <ac:spMkLst>
            <pc:docMk/>
            <pc:sldMk cId="2167367286" sldId="613"/>
            <ac:spMk id="3" creationId="{8DE82180-BA33-4136-9620-34B112FC2F29}"/>
          </ac:spMkLst>
        </pc:spChg>
        <pc:spChg chg="add mod">
          <ac:chgData name="Emmanuel Thomas" userId="0534efac-6efc-4f66-a6a4-069aefeb2589" providerId="ADAL" clId="{D9D16348-736A-4B4D-AAA5-163F565766E6}" dt="2022-01-13T12:53:42.095" v="2361" actId="1076"/>
          <ac:spMkLst>
            <pc:docMk/>
            <pc:sldMk cId="2167367286" sldId="613"/>
            <ac:spMk id="7" creationId="{18CF326B-680B-4D9A-9061-57E21E9EC471}"/>
          </ac:spMkLst>
        </pc:spChg>
        <pc:spChg chg="add mod">
          <ac:chgData name="Emmanuel Thomas" userId="0534efac-6efc-4f66-a6a4-069aefeb2589" providerId="ADAL" clId="{D9D16348-736A-4B4D-AAA5-163F565766E6}" dt="2022-01-13T12:53:11.368" v="2349" actId="1076"/>
          <ac:spMkLst>
            <pc:docMk/>
            <pc:sldMk cId="2167367286" sldId="613"/>
            <ac:spMk id="8" creationId="{E4754B0E-5B7C-408C-932E-67B7095C9B1B}"/>
          </ac:spMkLst>
        </pc:spChg>
        <pc:spChg chg="add mod">
          <ac:chgData name="Emmanuel Thomas" userId="0534efac-6efc-4f66-a6a4-069aefeb2589" providerId="ADAL" clId="{D9D16348-736A-4B4D-AAA5-163F565766E6}" dt="2022-01-13T12:53:45.821" v="2362" actId="1076"/>
          <ac:spMkLst>
            <pc:docMk/>
            <pc:sldMk cId="2167367286" sldId="613"/>
            <ac:spMk id="9" creationId="{987F2C12-BBC4-453F-8BBC-9415E2D6F07B}"/>
          </ac:spMkLst>
        </pc:spChg>
        <pc:picChg chg="add mod modCrop">
          <ac:chgData name="Emmanuel Thomas" userId="0534efac-6efc-4f66-a6a4-069aefeb2589" providerId="ADAL" clId="{D9D16348-736A-4B4D-AAA5-163F565766E6}" dt="2022-01-13T12:51:44.324" v="2202" actId="1076"/>
          <ac:picMkLst>
            <pc:docMk/>
            <pc:sldMk cId="2167367286" sldId="613"/>
            <ac:picMk id="6" creationId="{05833D68-8CB6-41AF-A842-45297CD35221}"/>
          </ac:picMkLst>
        </pc:picChg>
        <pc:cxnChg chg="add mod">
          <ac:chgData name="Emmanuel Thomas" userId="0534efac-6efc-4f66-a6a4-069aefeb2589" providerId="ADAL" clId="{D9D16348-736A-4B4D-AAA5-163F565766E6}" dt="2022-01-13T12:53:42.095" v="2361" actId="1076"/>
          <ac:cxnSpMkLst>
            <pc:docMk/>
            <pc:sldMk cId="2167367286" sldId="613"/>
            <ac:cxnSpMk id="11" creationId="{B71E2458-EAD8-4E1E-AA72-F93E9A4E05B3}"/>
          </ac:cxnSpMkLst>
        </pc:cxnChg>
        <pc:cxnChg chg="add mod">
          <ac:chgData name="Emmanuel Thomas" userId="0534efac-6efc-4f66-a6a4-069aefeb2589" providerId="ADAL" clId="{D9D16348-736A-4B4D-AAA5-163F565766E6}" dt="2022-01-13T12:53:34.308" v="2359" actId="14100"/>
          <ac:cxnSpMkLst>
            <pc:docMk/>
            <pc:sldMk cId="2167367286" sldId="613"/>
            <ac:cxnSpMk id="12" creationId="{4C62FED6-6CFD-4BB7-8F3B-E3551B320025}"/>
          </ac:cxnSpMkLst>
        </pc:cxnChg>
        <pc:cxnChg chg="add mod">
          <ac:chgData name="Emmanuel Thomas" userId="0534efac-6efc-4f66-a6a4-069aefeb2589" providerId="ADAL" clId="{D9D16348-736A-4B4D-AAA5-163F565766E6}" dt="2022-01-13T12:53:45.821" v="2362" actId="1076"/>
          <ac:cxnSpMkLst>
            <pc:docMk/>
            <pc:sldMk cId="2167367286" sldId="613"/>
            <ac:cxnSpMk id="15" creationId="{1DBFA253-8855-4A23-A7B9-BF5E8CD50A29}"/>
          </ac:cxnSpMkLst>
        </pc:cxnChg>
      </pc:sldChg>
      <pc:sldChg chg="addSp delSp modSp new mod">
        <pc:chgData name="Emmanuel Thomas" userId="0534efac-6efc-4f66-a6a4-069aefeb2589" providerId="ADAL" clId="{D9D16348-736A-4B4D-AAA5-163F565766E6}" dt="2022-01-13T13:05:11.030" v="2912" actId="20577"/>
        <pc:sldMkLst>
          <pc:docMk/>
          <pc:sldMk cId="4247065294" sldId="614"/>
        </pc:sldMkLst>
        <pc:spChg chg="mod">
          <ac:chgData name="Emmanuel Thomas" userId="0534efac-6efc-4f66-a6a4-069aefeb2589" providerId="ADAL" clId="{D9D16348-736A-4B4D-AAA5-163F565766E6}" dt="2022-01-13T13:05:11.030" v="2912" actId="20577"/>
          <ac:spMkLst>
            <pc:docMk/>
            <pc:sldMk cId="4247065294" sldId="614"/>
            <ac:spMk id="2" creationId="{D63E8777-843A-4D95-A6AB-1553C8E83C91}"/>
          </ac:spMkLst>
        </pc:spChg>
        <pc:spChg chg="del mod">
          <ac:chgData name="Emmanuel Thomas" userId="0534efac-6efc-4f66-a6a4-069aefeb2589" providerId="ADAL" clId="{D9D16348-736A-4B4D-AAA5-163F565766E6}" dt="2022-01-13T12:54:34.634" v="2369" actId="478"/>
          <ac:spMkLst>
            <pc:docMk/>
            <pc:sldMk cId="4247065294" sldId="614"/>
            <ac:spMk id="3" creationId="{E2989E50-61FF-46D3-A77A-FC1292EFAB61}"/>
          </ac:spMkLst>
        </pc:spChg>
        <pc:picChg chg="add mod">
          <ac:chgData name="Emmanuel Thomas" userId="0534efac-6efc-4f66-a6a4-069aefeb2589" providerId="ADAL" clId="{D9D16348-736A-4B4D-AAA5-163F565766E6}" dt="2022-01-13T12:54:43.130" v="2374" actId="14100"/>
          <ac:picMkLst>
            <pc:docMk/>
            <pc:sldMk cId="4247065294" sldId="614"/>
            <ac:picMk id="6" creationId="{DF8B0996-08A3-4A10-9CFA-20424D76B0F5}"/>
          </ac:picMkLst>
        </pc:picChg>
      </pc:sldChg>
      <pc:sldChg chg="addSp delSp modSp new mod">
        <pc:chgData name="Emmanuel Thomas" userId="0534efac-6efc-4f66-a6a4-069aefeb2589" providerId="ADAL" clId="{D9D16348-736A-4B4D-AAA5-163F565766E6}" dt="2022-01-13T13:34:40.139" v="4214" actId="20577"/>
        <pc:sldMkLst>
          <pc:docMk/>
          <pc:sldMk cId="4154725724" sldId="615"/>
        </pc:sldMkLst>
        <pc:spChg chg="mod">
          <ac:chgData name="Emmanuel Thomas" userId="0534efac-6efc-4f66-a6a4-069aefeb2589" providerId="ADAL" clId="{D9D16348-736A-4B4D-AAA5-163F565766E6}" dt="2022-01-13T13:05:14.862" v="2914" actId="20577"/>
          <ac:spMkLst>
            <pc:docMk/>
            <pc:sldMk cId="4154725724" sldId="615"/>
            <ac:spMk id="2" creationId="{9E02598D-97DF-40C5-9036-B5D25E55CE24}"/>
          </ac:spMkLst>
        </pc:spChg>
        <pc:spChg chg="mod">
          <ac:chgData name="Emmanuel Thomas" userId="0534efac-6efc-4f66-a6a4-069aefeb2589" providerId="ADAL" clId="{D9D16348-736A-4B4D-AAA5-163F565766E6}" dt="2022-01-13T13:34:40.139" v="4214" actId="20577"/>
          <ac:spMkLst>
            <pc:docMk/>
            <pc:sldMk cId="4154725724" sldId="615"/>
            <ac:spMk id="3" creationId="{4BF1421B-D194-4431-BB11-B4538C292F57}"/>
          </ac:spMkLst>
        </pc:spChg>
        <pc:picChg chg="add del">
          <ac:chgData name="Emmanuel Thomas" userId="0534efac-6efc-4f66-a6a4-069aefeb2589" providerId="ADAL" clId="{D9D16348-736A-4B4D-AAA5-163F565766E6}" dt="2022-01-13T12:56:50.882" v="2632" actId="22"/>
          <ac:picMkLst>
            <pc:docMk/>
            <pc:sldMk cId="4154725724" sldId="615"/>
            <ac:picMk id="6" creationId="{BC02305C-700A-4F60-B8C9-7DE9C66AF629}"/>
          </ac:picMkLst>
        </pc:picChg>
        <pc:picChg chg="add del mod">
          <ac:chgData name="Emmanuel Thomas" userId="0534efac-6efc-4f66-a6a4-069aefeb2589" providerId="ADAL" clId="{D9D16348-736A-4B4D-AAA5-163F565766E6}" dt="2022-01-13T13:02:12.435" v="2896" actId="478"/>
          <ac:picMkLst>
            <pc:docMk/>
            <pc:sldMk cId="4154725724" sldId="615"/>
            <ac:picMk id="8" creationId="{B1E13E15-2A98-4241-81DD-DE221E3CA912}"/>
          </ac:picMkLst>
        </pc:picChg>
        <pc:picChg chg="add mod">
          <ac:chgData name="Emmanuel Thomas" userId="0534efac-6efc-4f66-a6a4-069aefeb2589" providerId="ADAL" clId="{D9D16348-736A-4B4D-AAA5-163F565766E6}" dt="2022-01-13T13:04:00.611" v="2902" actId="1076"/>
          <ac:picMkLst>
            <pc:docMk/>
            <pc:sldMk cId="4154725724" sldId="615"/>
            <ac:picMk id="10" creationId="{9128805A-2B55-4C0D-B38B-72BEF40845C8}"/>
          </ac:picMkLst>
        </pc:picChg>
      </pc:sldChg>
      <pc:sldChg chg="modSp new mod">
        <pc:chgData name="Emmanuel Thomas" userId="0534efac-6efc-4f66-a6a4-069aefeb2589" providerId="ADAL" clId="{D9D16348-736A-4B4D-AAA5-163F565766E6}" dt="2022-01-13T13:35:46.357" v="4245" actId="20577"/>
        <pc:sldMkLst>
          <pc:docMk/>
          <pc:sldMk cId="2033245276" sldId="616"/>
        </pc:sldMkLst>
        <pc:spChg chg="mod">
          <ac:chgData name="Emmanuel Thomas" userId="0534efac-6efc-4f66-a6a4-069aefeb2589" providerId="ADAL" clId="{D9D16348-736A-4B4D-AAA5-163F565766E6}" dt="2022-01-13T13:05:47.695" v="2916"/>
          <ac:spMkLst>
            <pc:docMk/>
            <pc:sldMk cId="2033245276" sldId="616"/>
            <ac:spMk id="2" creationId="{2AB9A120-240B-41FC-9180-2C6179F6868F}"/>
          </ac:spMkLst>
        </pc:spChg>
        <pc:spChg chg="mod">
          <ac:chgData name="Emmanuel Thomas" userId="0534efac-6efc-4f66-a6a4-069aefeb2589" providerId="ADAL" clId="{D9D16348-736A-4B4D-AAA5-163F565766E6}" dt="2022-01-13T13:35:46.357" v="4245" actId="20577"/>
          <ac:spMkLst>
            <pc:docMk/>
            <pc:sldMk cId="2033245276" sldId="616"/>
            <ac:spMk id="3" creationId="{41F5EA56-2664-42A9-B239-E4351612BCFB}"/>
          </ac:spMkLst>
        </pc:spChg>
      </pc:sldChg>
      <pc:sldChg chg="addSp delSp modSp add mod">
        <pc:chgData name="Emmanuel Thomas" userId="0534efac-6efc-4f66-a6a4-069aefeb2589" providerId="ADAL" clId="{D9D16348-736A-4B4D-AAA5-163F565766E6}" dt="2022-01-13T13:21:28.694" v="3571" actId="255"/>
        <pc:sldMkLst>
          <pc:docMk/>
          <pc:sldMk cId="252971552" sldId="617"/>
        </pc:sldMkLst>
        <pc:spChg chg="del mod">
          <ac:chgData name="Emmanuel Thomas" userId="0534efac-6efc-4f66-a6a4-069aefeb2589" providerId="ADAL" clId="{D9D16348-736A-4B4D-AAA5-163F565766E6}" dt="2022-01-13T13:11:02.413" v="3392"/>
          <ac:spMkLst>
            <pc:docMk/>
            <pc:sldMk cId="252971552" sldId="617"/>
            <ac:spMk id="3" creationId="{41F5EA56-2664-42A9-B239-E4351612BCFB}"/>
          </ac:spMkLst>
        </pc:spChg>
        <pc:spChg chg="mod">
          <ac:chgData name="Emmanuel Thomas" userId="0534efac-6efc-4f66-a6a4-069aefeb2589" providerId="ADAL" clId="{D9D16348-736A-4B4D-AAA5-163F565766E6}" dt="2022-01-13T13:14:25.810" v="3445" actId="1076"/>
          <ac:spMkLst>
            <pc:docMk/>
            <pc:sldMk cId="252971552" sldId="617"/>
            <ac:spMk id="4" creationId="{1B0C9AE8-7F67-4418-B38A-533D837C4BCA}"/>
          </ac:spMkLst>
        </pc:spChg>
        <pc:spChg chg="add mod">
          <ac:chgData name="Emmanuel Thomas" userId="0534efac-6efc-4f66-a6a4-069aefeb2589" providerId="ADAL" clId="{D9D16348-736A-4B4D-AAA5-163F565766E6}" dt="2022-01-13T13:14:40.953" v="3463" actId="1076"/>
          <ac:spMkLst>
            <pc:docMk/>
            <pc:sldMk cId="252971552" sldId="617"/>
            <ac:spMk id="10" creationId="{57AD57C6-4FA8-4776-A68F-D5793E09FC84}"/>
          </ac:spMkLst>
        </pc:spChg>
        <pc:spChg chg="add mod">
          <ac:chgData name="Emmanuel Thomas" userId="0534efac-6efc-4f66-a6a4-069aefeb2589" providerId="ADAL" clId="{D9D16348-736A-4B4D-AAA5-163F565766E6}" dt="2022-01-13T13:14:49.300" v="3469" actId="1076"/>
          <ac:spMkLst>
            <pc:docMk/>
            <pc:sldMk cId="252971552" sldId="617"/>
            <ac:spMk id="11" creationId="{4C213010-1FDB-4F91-A316-AE69932936E4}"/>
          </ac:spMkLst>
        </pc:spChg>
        <pc:spChg chg="add mod">
          <ac:chgData name="Emmanuel Thomas" userId="0534efac-6efc-4f66-a6a4-069aefeb2589" providerId="ADAL" clId="{D9D16348-736A-4B4D-AAA5-163F565766E6}" dt="2022-01-13T13:15:11.073" v="3509" actId="1076"/>
          <ac:spMkLst>
            <pc:docMk/>
            <pc:sldMk cId="252971552" sldId="617"/>
            <ac:spMk id="12" creationId="{802E100E-18A3-42EE-9A25-45CE540A5B38}"/>
          </ac:spMkLst>
        </pc:spChg>
        <pc:graphicFrameChg chg="add mod modGraphic">
          <ac:chgData name="Emmanuel Thomas" userId="0534efac-6efc-4f66-a6a4-069aefeb2589" providerId="ADAL" clId="{D9D16348-736A-4B4D-AAA5-163F565766E6}" dt="2022-01-13T13:21:28.694" v="3571" actId="255"/>
          <ac:graphicFrameMkLst>
            <pc:docMk/>
            <pc:sldMk cId="252971552" sldId="617"/>
            <ac:graphicFrameMk id="5" creationId="{6DC8338E-0BC2-4739-87B7-4E3324097ADA}"/>
          </ac:graphicFrameMkLst>
        </pc:graphicFrameChg>
        <pc:picChg chg="add mo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6" creationId="{573CE027-8592-48BA-8485-E7341633C146}"/>
          </ac:picMkLst>
        </pc:picChg>
        <pc:picChg chg="add mo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7" creationId="{F3F36810-CFE6-46DC-9578-B7D54BE9A9CE}"/>
          </ac:picMkLst>
        </pc:picChg>
        <pc:picChg chg="add mo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8" creationId="{6AE30192-3E3D-4AA8-BB65-DCADF8222932}"/>
          </ac:picMkLst>
        </pc:picChg>
        <pc:picChg chg="add mod ord">
          <ac:chgData name="Emmanuel Thomas" userId="0534efac-6efc-4f66-a6a4-069aefeb2589" providerId="ADAL" clId="{D9D16348-736A-4B4D-AAA5-163F565766E6}" dt="2022-01-13T13:14:29.801" v="3446" actId="1076"/>
          <ac:picMkLst>
            <pc:docMk/>
            <pc:sldMk cId="252971552" sldId="617"/>
            <ac:picMk id="9" creationId="{F37E3089-A34A-4DB6-8A28-F0E1F8B62F33}"/>
          </ac:picMkLst>
        </pc:picChg>
      </pc:sldChg>
      <pc:sldChg chg="addSp delSp modSp add mod chgLayout">
        <pc:chgData name="Emmanuel Thomas" userId="0534efac-6efc-4f66-a6a4-069aefeb2589" providerId="ADAL" clId="{D9D16348-736A-4B4D-AAA5-163F565766E6}" dt="2022-01-13T13:38:03.604" v="4372" actId="20577"/>
        <pc:sldMkLst>
          <pc:docMk/>
          <pc:sldMk cId="753346952" sldId="618"/>
        </pc:sldMkLst>
        <pc:spChg chg="mod or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2" creationId="{2AB9A120-240B-41FC-9180-2C6179F6868F}"/>
          </ac:spMkLst>
        </pc:spChg>
        <pc:spChg chg="add del mo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3" creationId="{760D9E02-E1E5-4670-9560-1E7D0D608F15}"/>
          </ac:spMkLst>
        </pc:spChg>
        <pc:spChg chg="mod or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4" creationId="{1B0C9AE8-7F67-4418-B38A-533D837C4BCA}"/>
          </ac:spMkLst>
        </pc:spChg>
        <pc:spChg chg="add del mo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6" creationId="{1D8D1481-2ACD-4440-8077-F4670C56E6C4}"/>
          </ac:spMkLst>
        </pc:spChg>
        <pc:spChg chg="add del mod">
          <ac:chgData name="Emmanuel Thomas" userId="0534efac-6efc-4f66-a6a4-069aefeb2589" providerId="ADAL" clId="{D9D16348-736A-4B4D-AAA5-163F565766E6}" dt="2022-01-13T13:21:41.259" v="3574" actId="6264"/>
          <ac:spMkLst>
            <pc:docMk/>
            <pc:sldMk cId="753346952" sldId="618"/>
            <ac:spMk id="7" creationId="{68107347-AC2A-47D4-A940-7C065DC876A2}"/>
          </ac:spMkLst>
        </pc:spChg>
        <pc:spChg chg="add mod">
          <ac:chgData name="Emmanuel Thomas" userId="0534efac-6efc-4f66-a6a4-069aefeb2589" providerId="ADAL" clId="{D9D16348-736A-4B4D-AAA5-163F565766E6}" dt="2022-01-13T13:38:03.604" v="4372" actId="20577"/>
          <ac:spMkLst>
            <pc:docMk/>
            <pc:sldMk cId="753346952" sldId="618"/>
            <ac:spMk id="8" creationId="{F152F71C-431F-46D0-9AA2-42E11BA0694A}"/>
          </ac:spMkLst>
        </pc:spChg>
        <pc:graphicFrameChg chg="mod ord modGraphic">
          <ac:chgData name="Emmanuel Thomas" userId="0534efac-6efc-4f66-a6a4-069aefeb2589" providerId="ADAL" clId="{D9D16348-736A-4B4D-AAA5-163F565766E6}" dt="2022-01-13T13:21:41.259" v="3574" actId="6264"/>
          <ac:graphicFrameMkLst>
            <pc:docMk/>
            <pc:sldMk cId="753346952" sldId="618"/>
            <ac:graphicFrameMk id="5" creationId="{6DC8338E-0BC2-4739-87B7-4E3324097ADA}"/>
          </ac:graphicFrameMkLst>
        </pc:graphicFrameChg>
      </pc:sldChg>
      <pc:sldChg chg="addSp delSp modSp add mod">
        <pc:chgData name="Emmanuel Thomas" userId="0534efac-6efc-4f66-a6a4-069aefeb2589" providerId="ADAL" clId="{D9D16348-736A-4B4D-AAA5-163F565766E6}" dt="2022-01-13T13:21:27.313" v="3569" actId="255"/>
        <pc:sldMkLst>
          <pc:docMk/>
          <pc:sldMk cId="2523240777" sldId="619"/>
        </pc:sldMkLst>
        <pc:graphicFrameChg chg="mod modGraphic">
          <ac:chgData name="Emmanuel Thomas" userId="0534efac-6efc-4f66-a6a4-069aefeb2589" providerId="ADAL" clId="{D9D16348-736A-4B4D-AAA5-163F565766E6}" dt="2022-01-13T13:21:27.313" v="3569" actId="255"/>
          <ac:graphicFrameMkLst>
            <pc:docMk/>
            <pc:sldMk cId="2523240777" sldId="619"/>
            <ac:graphicFrameMk id="5" creationId="{6DC8338E-0BC2-4739-87B7-4E3324097ADA}"/>
          </ac:graphicFrameMkLst>
        </pc:graphicFrameChg>
        <pc:picChg chg="add del">
          <ac:chgData name="Emmanuel Thomas" userId="0534efac-6efc-4f66-a6a4-069aefeb2589" providerId="ADAL" clId="{D9D16348-736A-4B4D-AAA5-163F565766E6}" dt="2022-01-13T13:15:55.712" v="3526" actId="478"/>
          <ac:picMkLst>
            <pc:docMk/>
            <pc:sldMk cId="2523240777" sldId="619"/>
            <ac:picMk id="6" creationId="{573CE027-8592-48BA-8485-E7341633C146}"/>
          </ac:picMkLst>
        </pc:picChg>
        <pc:picChg chg="add del">
          <ac:chgData name="Emmanuel Thomas" userId="0534efac-6efc-4f66-a6a4-069aefeb2589" providerId="ADAL" clId="{D9D16348-736A-4B4D-AAA5-163F565766E6}" dt="2022-01-13T13:16:08.201" v="3531" actId="478"/>
          <ac:picMkLst>
            <pc:docMk/>
            <pc:sldMk cId="2523240777" sldId="619"/>
            <ac:picMk id="7" creationId="{F3F36810-CFE6-46DC-9578-B7D54BE9A9CE}"/>
          </ac:picMkLst>
        </pc:picChg>
        <pc:picChg chg="add del">
          <ac:chgData name="Emmanuel Thomas" userId="0534efac-6efc-4f66-a6a4-069aefeb2589" providerId="ADAL" clId="{D9D16348-736A-4B4D-AAA5-163F565766E6}" dt="2022-01-13T13:16:33.345" v="3536" actId="478"/>
          <ac:picMkLst>
            <pc:docMk/>
            <pc:sldMk cId="2523240777" sldId="619"/>
            <ac:picMk id="8" creationId="{6AE30192-3E3D-4AA8-BB65-DCADF8222932}"/>
          </ac:picMkLst>
        </pc:picChg>
        <pc:picChg chg="add del">
          <ac:chgData name="Emmanuel Thomas" userId="0534efac-6efc-4f66-a6a4-069aefeb2589" providerId="ADAL" clId="{D9D16348-736A-4B4D-AAA5-163F565766E6}" dt="2022-01-13T13:16:33.856" v="3537" actId="478"/>
          <ac:picMkLst>
            <pc:docMk/>
            <pc:sldMk cId="2523240777" sldId="619"/>
            <ac:picMk id="9" creationId="{F37E3089-A34A-4DB6-8A28-F0E1F8B62F33}"/>
          </ac:picMkLst>
        </pc:picChg>
        <pc:picChg chg="add mod">
          <ac:chgData name="Emmanuel Thomas" userId="0534efac-6efc-4f66-a6a4-069aefeb2589" providerId="ADAL" clId="{D9D16348-736A-4B4D-AAA5-163F565766E6}" dt="2022-01-13T13:15:39.280" v="3519"/>
          <ac:picMkLst>
            <pc:docMk/>
            <pc:sldMk cId="2523240777" sldId="619"/>
            <ac:picMk id="13" creationId="{1093C338-4699-4A07-ADAF-1B3EC04D935E}"/>
          </ac:picMkLst>
        </pc:picChg>
        <pc:picChg chg="add mod ord">
          <ac:chgData name="Emmanuel Thomas" userId="0534efac-6efc-4f66-a6a4-069aefeb2589" providerId="ADAL" clId="{D9D16348-736A-4B4D-AAA5-163F565766E6}" dt="2022-01-13T13:15:54.542" v="3525" actId="167"/>
          <ac:picMkLst>
            <pc:docMk/>
            <pc:sldMk cId="2523240777" sldId="619"/>
            <ac:picMk id="14" creationId="{7B79D23B-C55E-463F-95FD-9C78343B6043}"/>
          </ac:picMkLst>
        </pc:picChg>
        <pc:picChg chg="add mod ord">
          <ac:chgData name="Emmanuel Thomas" userId="0534efac-6efc-4f66-a6a4-069aefeb2589" providerId="ADAL" clId="{D9D16348-736A-4B4D-AAA5-163F565766E6}" dt="2022-01-13T13:16:07.572" v="3530" actId="167"/>
          <ac:picMkLst>
            <pc:docMk/>
            <pc:sldMk cId="2523240777" sldId="619"/>
            <ac:picMk id="15" creationId="{BE90D036-8121-4E48-A1B9-E46DA6EA22D6}"/>
          </ac:picMkLst>
        </pc:picChg>
        <pc:picChg chg="add mod ord">
          <ac:chgData name="Emmanuel Thomas" userId="0534efac-6efc-4f66-a6a4-069aefeb2589" providerId="ADAL" clId="{D9D16348-736A-4B4D-AAA5-163F565766E6}" dt="2022-01-13T13:16:32.629" v="3535" actId="167"/>
          <ac:picMkLst>
            <pc:docMk/>
            <pc:sldMk cId="2523240777" sldId="619"/>
            <ac:picMk id="16" creationId="{35A23CF7-311E-4C7F-A936-B66F60F78178}"/>
          </ac:picMkLst>
        </pc:picChg>
      </pc:sldChg>
      <pc:sldChg chg="addSp delSp modSp add mod">
        <pc:chgData name="Emmanuel Thomas" userId="0534efac-6efc-4f66-a6a4-069aefeb2589" providerId="ADAL" clId="{D9D16348-736A-4B4D-AAA5-163F565766E6}" dt="2022-01-13T13:17:26.403" v="3554"/>
        <pc:sldMkLst>
          <pc:docMk/>
          <pc:sldMk cId="484355200" sldId="620"/>
        </pc:sldMkLst>
        <pc:graphicFrameChg chg="mod">
          <ac:chgData name="Emmanuel Thomas" userId="0534efac-6efc-4f66-a6a4-069aefeb2589" providerId="ADAL" clId="{D9D16348-736A-4B4D-AAA5-163F565766E6}" dt="2022-01-13T13:17:26.403" v="3554"/>
          <ac:graphicFrameMkLst>
            <pc:docMk/>
            <pc:sldMk cId="484355200" sldId="620"/>
            <ac:graphicFrameMk id="5" creationId="{6DC8338E-0BC2-4739-87B7-4E3324097ADA}"/>
          </ac:graphicFrameMkLst>
        </pc:graphicFrameChg>
        <pc:picChg chg="add mod ord">
          <ac:chgData name="Emmanuel Thomas" userId="0534efac-6efc-4f66-a6a4-069aefeb2589" providerId="ADAL" clId="{D9D16348-736A-4B4D-AAA5-163F565766E6}" dt="2022-01-13T13:16:51.262" v="3542" actId="167"/>
          <ac:picMkLst>
            <pc:docMk/>
            <pc:sldMk cId="484355200" sldId="620"/>
            <ac:picMk id="13" creationId="{EB415987-FE3F-402A-930C-B36A73389D93}"/>
          </ac:picMkLst>
        </pc:picChg>
        <pc:picChg chg="del">
          <ac:chgData name="Emmanuel Thomas" userId="0534efac-6efc-4f66-a6a4-069aefeb2589" providerId="ADAL" clId="{D9D16348-736A-4B4D-AAA5-163F565766E6}" dt="2022-01-13T13:16:51.879" v="3543" actId="478"/>
          <ac:picMkLst>
            <pc:docMk/>
            <pc:sldMk cId="484355200" sldId="620"/>
            <ac:picMk id="14" creationId="{7B79D23B-C55E-463F-95FD-9C78343B6043}"/>
          </ac:picMkLst>
        </pc:picChg>
        <pc:picChg chg="del">
          <ac:chgData name="Emmanuel Thomas" userId="0534efac-6efc-4f66-a6a4-069aefeb2589" providerId="ADAL" clId="{D9D16348-736A-4B4D-AAA5-163F565766E6}" dt="2022-01-13T13:17:02.990" v="3548" actId="478"/>
          <ac:picMkLst>
            <pc:docMk/>
            <pc:sldMk cId="484355200" sldId="620"/>
            <ac:picMk id="15" creationId="{BE90D036-8121-4E48-A1B9-E46DA6EA22D6}"/>
          </ac:picMkLst>
        </pc:picChg>
        <pc:picChg chg="del">
          <ac:chgData name="Emmanuel Thomas" userId="0534efac-6efc-4f66-a6a4-069aefeb2589" providerId="ADAL" clId="{D9D16348-736A-4B4D-AAA5-163F565766E6}" dt="2022-01-13T13:17:15.266" v="3553" actId="478"/>
          <ac:picMkLst>
            <pc:docMk/>
            <pc:sldMk cId="484355200" sldId="620"/>
            <ac:picMk id="16" creationId="{35A23CF7-311E-4C7F-A936-B66F60F78178}"/>
          </ac:picMkLst>
        </pc:picChg>
        <pc:picChg chg="add mod ord">
          <ac:chgData name="Emmanuel Thomas" userId="0534efac-6efc-4f66-a6a4-069aefeb2589" providerId="ADAL" clId="{D9D16348-736A-4B4D-AAA5-163F565766E6}" dt="2022-01-13T13:17:02.310" v="3547" actId="167"/>
          <ac:picMkLst>
            <pc:docMk/>
            <pc:sldMk cId="484355200" sldId="620"/>
            <ac:picMk id="17" creationId="{76D304AD-A67B-4E57-A6E7-D380195AEC3F}"/>
          </ac:picMkLst>
        </pc:picChg>
        <pc:picChg chg="add mod ord">
          <ac:chgData name="Emmanuel Thomas" userId="0534efac-6efc-4f66-a6a4-069aefeb2589" providerId="ADAL" clId="{D9D16348-736A-4B4D-AAA5-163F565766E6}" dt="2022-01-13T13:17:14.586" v="3552" actId="167"/>
          <ac:picMkLst>
            <pc:docMk/>
            <pc:sldMk cId="484355200" sldId="620"/>
            <ac:picMk id="18" creationId="{9FDEA348-BB7D-4FF1-AA82-087461D26FF1}"/>
          </ac:picMkLst>
        </pc:picChg>
      </pc:sldChg>
      <pc:sldChg chg="modSp new mod">
        <pc:chgData name="Emmanuel Thomas" userId="0534efac-6efc-4f66-a6a4-069aefeb2589" providerId="ADAL" clId="{D9D16348-736A-4B4D-AAA5-163F565766E6}" dt="2022-01-13T13:41:36.274" v="4419" actId="20577"/>
        <pc:sldMkLst>
          <pc:docMk/>
          <pc:sldMk cId="2795828056" sldId="621"/>
        </pc:sldMkLst>
        <pc:spChg chg="mod">
          <ac:chgData name="Emmanuel Thomas" userId="0534efac-6efc-4f66-a6a4-069aefeb2589" providerId="ADAL" clId="{D9D16348-736A-4B4D-AAA5-163F565766E6}" dt="2022-01-13T13:26:51.244" v="3844"/>
          <ac:spMkLst>
            <pc:docMk/>
            <pc:sldMk cId="2795828056" sldId="621"/>
            <ac:spMk id="2" creationId="{03811DE5-6E59-4107-B563-3CA62E1F1B18}"/>
          </ac:spMkLst>
        </pc:spChg>
        <pc:spChg chg="mod">
          <ac:chgData name="Emmanuel Thomas" userId="0534efac-6efc-4f66-a6a4-069aefeb2589" providerId="ADAL" clId="{D9D16348-736A-4B4D-AAA5-163F565766E6}" dt="2022-01-13T13:41:36.274" v="4419" actId="20577"/>
          <ac:spMkLst>
            <pc:docMk/>
            <pc:sldMk cId="2795828056" sldId="621"/>
            <ac:spMk id="3" creationId="{AB70B4DF-3631-494E-9BDA-73EA93E99F08}"/>
          </ac:spMkLst>
        </pc:spChg>
      </pc:sldChg>
    </pc:docChg>
  </pc:docChgLst>
  <pc:docChgLst>
    <pc:chgData name="Champel MaryLuc" userId="387622ec-6bd1-4ad9-9c99-bac97b0e1f4d" providerId="ADAL" clId="{BD4E145F-9806-42C8-BFEA-05E0AE3B39FE}"/>
    <pc:docChg chg="custSel addSld delSld modSld">
      <pc:chgData name="Champel MaryLuc" userId="387622ec-6bd1-4ad9-9c99-bac97b0e1f4d" providerId="ADAL" clId="{BD4E145F-9806-42C8-BFEA-05E0AE3B39FE}" dt="2021-07-13T05:10:10.336" v="77" actId="20577"/>
      <pc:docMkLst>
        <pc:docMk/>
      </pc:docMkLst>
      <pc:sldChg chg="del">
        <pc:chgData name="Champel MaryLuc" userId="387622ec-6bd1-4ad9-9c99-bac97b0e1f4d" providerId="ADAL" clId="{BD4E145F-9806-42C8-BFEA-05E0AE3B39FE}" dt="2021-07-13T05:09:27.469" v="32" actId="47"/>
        <pc:sldMkLst>
          <pc:docMk/>
          <pc:sldMk cId="3368537418" sldId="595"/>
        </pc:sldMkLst>
      </pc:sldChg>
      <pc:sldChg chg="modSp mod">
        <pc:chgData name="Champel MaryLuc" userId="387622ec-6bd1-4ad9-9c99-bac97b0e1f4d" providerId="ADAL" clId="{BD4E145F-9806-42C8-BFEA-05E0AE3B39FE}" dt="2021-07-13T05:09:23.803" v="31" actId="20577"/>
        <pc:sldMkLst>
          <pc:docMk/>
          <pc:sldMk cId="822804893" sldId="604"/>
        </pc:sldMkLst>
        <pc:spChg chg="mod">
          <ac:chgData name="Champel MaryLuc" userId="387622ec-6bd1-4ad9-9c99-bac97b0e1f4d" providerId="ADAL" clId="{BD4E145F-9806-42C8-BFEA-05E0AE3B39FE}" dt="2021-07-13T05:09:06.848" v="5" actId="20577"/>
          <ac:spMkLst>
            <pc:docMk/>
            <pc:sldMk cId="822804893" sldId="604"/>
            <ac:spMk id="5" creationId="{6900611D-ACE0-4E45-85F2-9583AFB5FE93}"/>
          </ac:spMkLst>
        </pc:spChg>
        <pc:spChg chg="mod">
          <ac:chgData name="Champel MaryLuc" userId="387622ec-6bd1-4ad9-9c99-bac97b0e1f4d" providerId="ADAL" clId="{BD4E145F-9806-42C8-BFEA-05E0AE3B39FE}" dt="2021-07-13T05:09:23.803" v="31" actId="20577"/>
          <ac:spMkLst>
            <pc:docMk/>
            <pc:sldMk cId="822804893" sldId="604"/>
            <ac:spMk id="6" creationId="{BB1CC588-877F-423C-A18E-C3465615A1DA}"/>
          </ac:spMkLst>
        </pc:spChg>
      </pc:sldChg>
      <pc:sldChg chg="modSp new mod">
        <pc:chgData name="Champel MaryLuc" userId="387622ec-6bd1-4ad9-9c99-bac97b0e1f4d" providerId="ADAL" clId="{BD4E145F-9806-42C8-BFEA-05E0AE3B39FE}" dt="2021-07-13T05:09:44.236" v="51" actId="20577"/>
        <pc:sldMkLst>
          <pc:docMk/>
          <pc:sldMk cId="1613929095" sldId="605"/>
        </pc:sldMkLst>
        <pc:spChg chg="mod">
          <ac:chgData name="Champel MaryLuc" userId="387622ec-6bd1-4ad9-9c99-bac97b0e1f4d" providerId="ADAL" clId="{BD4E145F-9806-42C8-BFEA-05E0AE3B39FE}" dt="2021-07-13T05:09:40.401" v="40" actId="20577"/>
          <ac:spMkLst>
            <pc:docMk/>
            <pc:sldMk cId="1613929095" sldId="605"/>
            <ac:spMk id="2" creationId="{DE1B5C61-CE1C-4157-8F07-904F791CE8E4}"/>
          </ac:spMkLst>
        </pc:spChg>
        <pc:spChg chg="mod">
          <ac:chgData name="Champel MaryLuc" userId="387622ec-6bd1-4ad9-9c99-bac97b0e1f4d" providerId="ADAL" clId="{BD4E145F-9806-42C8-BFEA-05E0AE3B39FE}" dt="2021-07-13T05:09:44.236" v="51" actId="20577"/>
          <ac:spMkLst>
            <pc:docMk/>
            <pc:sldMk cId="1613929095" sldId="605"/>
            <ac:spMk id="3" creationId="{94006F50-31DE-4141-AF2B-3FE3117250C2}"/>
          </ac:spMkLst>
        </pc:spChg>
      </pc:sldChg>
      <pc:sldChg chg="modSp new mod">
        <pc:chgData name="Champel MaryLuc" userId="387622ec-6bd1-4ad9-9c99-bac97b0e1f4d" providerId="ADAL" clId="{BD4E145F-9806-42C8-BFEA-05E0AE3B39FE}" dt="2021-07-13T05:10:10.336" v="77" actId="20577"/>
        <pc:sldMkLst>
          <pc:docMk/>
          <pc:sldMk cId="992323106" sldId="606"/>
        </pc:sldMkLst>
        <pc:spChg chg="mod">
          <ac:chgData name="Champel MaryLuc" userId="387622ec-6bd1-4ad9-9c99-bac97b0e1f4d" providerId="ADAL" clId="{BD4E145F-9806-42C8-BFEA-05E0AE3B39FE}" dt="2021-07-13T05:10:00.189" v="57" actId="20577"/>
          <ac:spMkLst>
            <pc:docMk/>
            <pc:sldMk cId="992323106" sldId="606"/>
            <ac:spMk id="2" creationId="{928B3EC4-6EA9-41CB-BD81-BEC54D15C82E}"/>
          </ac:spMkLst>
        </pc:spChg>
        <pc:spChg chg="mod">
          <ac:chgData name="Champel MaryLuc" userId="387622ec-6bd1-4ad9-9c99-bac97b0e1f4d" providerId="ADAL" clId="{BD4E145F-9806-42C8-BFEA-05E0AE3B39FE}" dt="2021-07-13T05:10:10.336" v="77" actId="20577"/>
          <ac:spMkLst>
            <pc:docMk/>
            <pc:sldMk cId="992323106" sldId="606"/>
            <ac:spMk id="3" creationId="{4739B8A9-D6AD-4336-B214-5D890937A24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 dirty="0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 dirty="0">
                <a:solidFill>
                  <a:prstClr val="black"/>
                </a:solidFill>
              </a:rPr>
              <a:t>- </a:t>
            </a:r>
            <a:r>
              <a:rPr lang="zh-CN" altLang="en-US" sz="1100" b="1" cap="all" dirty="0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‹#›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XBI7bDOENBM" TargetMode="External"/><Relationship Id="rId4" Type="http://schemas.openxmlformats.org/officeDocument/2006/relationships/hyperlink" Target="https://www.mi.com/global/discover/article?id=2275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798" y="2741679"/>
            <a:ext cx="10058400" cy="1850891"/>
          </a:xfrm>
        </p:spPr>
        <p:txBody>
          <a:bodyPr>
            <a:normAutofit fontScale="90000"/>
          </a:bodyPr>
          <a:lstStyle/>
          <a:p>
            <a:r>
              <a:rPr lang="en-GB" dirty="0"/>
              <a:t>JVET-Y0104</a:t>
            </a:r>
            <a:br>
              <a:rPr lang="en-GB" dirty="0"/>
            </a:br>
            <a:r>
              <a:rPr lang="en-GB" dirty="0"/>
              <a:t>Transparency information SEI for transparent screens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E.Thomas</a:t>
            </a:r>
            <a:r>
              <a:rPr lang="en-GB" dirty="0"/>
              <a:t>, </a:t>
            </a:r>
            <a:r>
              <a:rPr lang="en-GB" dirty="0" err="1"/>
              <a:t>P.Andrivon</a:t>
            </a:r>
            <a:r>
              <a:rPr lang="en-GB" dirty="0"/>
              <a:t>, </a:t>
            </a:r>
            <a:r>
              <a:rPr lang="en-GB" dirty="0" err="1"/>
              <a:t>F.Le</a:t>
            </a:r>
            <a:r>
              <a:rPr lang="en-GB" dirty="0"/>
              <a:t> </a:t>
            </a:r>
            <a:r>
              <a:rPr lang="en-GB" dirty="0" err="1"/>
              <a:t>Léannec</a:t>
            </a:r>
            <a:r>
              <a:rPr lang="en-GB" dirty="0"/>
              <a:t>, M.-L. Champel 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2598D-97DF-40C5-9036-B5D25E55C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3. </a:t>
            </a:r>
            <a:r>
              <a:rPr lang="en-GB" dirty="0"/>
              <a:t>SEI for on-device content adaptation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F1421B-D194-4431-BB11-B4538C292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Post-processing operation</a:t>
            </a:r>
          </a:p>
          <a:p>
            <a:pPr lvl="1"/>
            <a:r>
              <a:rPr lang="en-GB" dirty="0"/>
              <a:t> Does it need to be normative? Probably not.</a:t>
            </a:r>
          </a:p>
          <a:p>
            <a:pPr lvl="1"/>
            <a:r>
              <a:rPr lang="en-GB" dirty="0"/>
              <a:t> Different models may have different approaches to translate the transparency effect (back panel, light sensor available, brightness adaptation, etc… )</a:t>
            </a:r>
          </a:p>
          <a:p>
            <a:pPr lvl="1"/>
            <a:r>
              <a:rPr lang="en-GB" dirty="0"/>
              <a:t> Implementor may decided to apply it in RGB or </a:t>
            </a:r>
            <a:r>
              <a:rPr lang="en-GB" dirty="0" err="1"/>
              <a:t>YCbCr</a:t>
            </a:r>
            <a:r>
              <a:rPr lang="en-GB" dirty="0"/>
              <a:t> domain.</a:t>
            </a:r>
          </a:p>
          <a:p>
            <a:r>
              <a:rPr lang="en-GB" dirty="0"/>
              <a:t> Example process (for luma samples)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CE7277-507B-461D-8663-13EBFA7A5648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10</a:t>
            </a:fld>
            <a:endParaRPr lang="fr-F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28805A-2B55-4C0D-B38B-72BEF4084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14" y="4190666"/>
            <a:ext cx="11367186" cy="165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725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4. </a:t>
            </a:r>
            <a:r>
              <a:rPr lang="en-US" dirty="0"/>
              <a:t>Simulation results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F5EA56-2664-42A9-B239-E4351612BC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Goal</a:t>
            </a:r>
          </a:p>
          <a:p>
            <a:pPr lvl="1"/>
            <a:r>
              <a:rPr lang="en-GB" dirty="0"/>
              <a:t> Estimate the order of magnitude of bitrate increase for such a SEI.</a:t>
            </a:r>
          </a:p>
          <a:p>
            <a:pPr lvl="1"/>
            <a:endParaRPr lang="en-GB" dirty="0"/>
          </a:p>
          <a:p>
            <a:r>
              <a:rPr lang="en-GB" dirty="0"/>
              <a:t>Steps</a:t>
            </a:r>
          </a:p>
          <a:p>
            <a:pPr lvl="1"/>
            <a:r>
              <a:rPr lang="en-GB" dirty="0"/>
              <a:t> Manual extraction of a 8-bit mask based on the first picture.</a:t>
            </a:r>
          </a:p>
          <a:p>
            <a:pPr lvl="1"/>
            <a:r>
              <a:rPr lang="en-GB" dirty="0"/>
              <a:t> Creation of mask with half resolution.</a:t>
            </a:r>
          </a:p>
          <a:p>
            <a:pPr lvl="1"/>
            <a:r>
              <a:rPr lang="en-GB" dirty="0"/>
              <a:t> Count the number of bits using RLE as proposed in the SEI for both masks.</a:t>
            </a:r>
          </a:p>
          <a:p>
            <a:pPr lvl="1"/>
            <a:r>
              <a:rPr lang="en-GB" dirty="0"/>
              <a:t> Assuming one mask per picture, calculate number of bits for the compressed mask times framerate.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3245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ilhouette, cave&#10;&#10;Description automatically generated">
            <a:extLst>
              <a:ext uri="{FF2B5EF4-FFF2-40B4-BE49-F238E27FC236}">
                <a16:creationId xmlns:a16="http://schemas.microsoft.com/office/drawing/2014/main" id="{F37E3089-A34A-4DB6-8A28-F0E1F8B62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8" y="4366585"/>
            <a:ext cx="3192544" cy="17954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4. </a:t>
            </a:r>
            <a:r>
              <a:rPr lang="en-US" dirty="0"/>
              <a:t>Simulation results</a:t>
            </a:r>
            <a:endParaRPr lang="en-NL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1444508"/>
              </p:ext>
            </p:extLst>
          </p:nvPr>
        </p:nvGraphicFramePr>
        <p:xfrm>
          <a:off x="125506" y="1277257"/>
          <a:ext cx="11863295" cy="2803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7457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Sequence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Resolution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Frame rate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resolution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uncompressed size (bits)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compressed size (bits)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Ratio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Simulated mask bitrate (kbits/s)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7 372 800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287 177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96,1%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17 231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640x360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1 843 200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92 310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95,0%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5 599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12</a:t>
            </a:fld>
            <a:endParaRPr lang="fr-FR"/>
          </a:p>
        </p:txBody>
      </p:sp>
      <p:pic>
        <p:nvPicPr>
          <p:cNvPr id="6" name="Picture 5" descr="A person in a suit and tie&#10;&#10;Description automatically generated with medium confidence">
            <a:extLst>
              <a:ext uri="{FF2B5EF4-FFF2-40B4-BE49-F238E27FC236}">
                <a16:creationId xmlns:a16="http://schemas.microsoft.com/office/drawing/2014/main" id="{573CE027-8592-48BA-8485-E7341633C1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2" y="4366585"/>
            <a:ext cx="3189514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A picture containing silhouette, cave&#10;&#10;Description automatically generated">
            <a:extLst>
              <a:ext uri="{FF2B5EF4-FFF2-40B4-BE49-F238E27FC236}">
                <a16:creationId xmlns:a16="http://schemas.microsoft.com/office/drawing/2014/main" id="{F3F36810-CFE6-46DC-9578-B7D54BE9A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38" y="4366585"/>
            <a:ext cx="3192544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A person in a suit and tie&#10;&#10;Description automatically generated">
            <a:extLst>
              <a:ext uri="{FF2B5EF4-FFF2-40B4-BE49-F238E27FC236}">
                <a16:creationId xmlns:a16="http://schemas.microsoft.com/office/drawing/2014/main" id="{6AE30192-3E3D-4AA8-BB65-DCADF82229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7" y="4365902"/>
            <a:ext cx="3192545" cy="179614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7AD57C6-4FA8-4776-A68F-D5793E09FC84}"/>
              </a:ext>
            </a:extLst>
          </p:cNvPr>
          <p:cNvSpPr txBox="1"/>
          <p:nvPr/>
        </p:nvSpPr>
        <p:spPr>
          <a:xfrm>
            <a:off x="1702918" y="6162050"/>
            <a:ext cx="130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First picture</a:t>
            </a:r>
            <a:endParaRPr lang="en-NL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213010-1FDB-4F91-A316-AE69932936E4}"/>
              </a:ext>
            </a:extLst>
          </p:cNvPr>
          <p:cNvSpPr txBox="1"/>
          <p:nvPr/>
        </p:nvSpPr>
        <p:spPr>
          <a:xfrm>
            <a:off x="5960907" y="6162050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Mask</a:t>
            </a:r>
            <a:endParaRPr lang="en-N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2E100E-18A3-42EE-9A25-45CE540A5B38}"/>
              </a:ext>
            </a:extLst>
          </p:cNvPr>
          <p:cNvSpPr txBox="1"/>
          <p:nvPr/>
        </p:nvSpPr>
        <p:spPr>
          <a:xfrm>
            <a:off x="8778194" y="6162050"/>
            <a:ext cx="252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Possible adjusted picture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52971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5A23CF7-311E-4C7F-A936-B66F60F78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6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Shape, square&#10;&#10;Description automatically generated with medium confidence">
            <a:extLst>
              <a:ext uri="{FF2B5EF4-FFF2-40B4-BE49-F238E27FC236}">
                <a16:creationId xmlns:a16="http://schemas.microsoft.com/office/drawing/2014/main" id="{BE90D036-8121-4E48-A1B9-E46DA6EA22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38" y="4365902"/>
            <a:ext cx="3193151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B79D23B-C55E-463F-95FD-9C78343B60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2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4. </a:t>
            </a:r>
            <a:r>
              <a:rPr lang="en-US" dirty="0"/>
              <a:t>Simulation results</a:t>
            </a:r>
            <a:endParaRPr lang="en-NL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5268524"/>
              </p:ext>
            </p:extLst>
          </p:nvPr>
        </p:nvGraphicFramePr>
        <p:xfrm>
          <a:off x="125506" y="1277257"/>
          <a:ext cx="11863295" cy="2803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7457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Sequence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Resolution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Frame rate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resolution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uncompressed size (bits)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compressed size (bits)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Ratio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Simulated mask bitrate (kbits/s)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Desktop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60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16 588 800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55 597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99,7%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3 336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Desktop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960x540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47 743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98,8%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2 865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13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D57C6-4FA8-4776-A68F-D5793E09FC84}"/>
              </a:ext>
            </a:extLst>
          </p:cNvPr>
          <p:cNvSpPr txBox="1"/>
          <p:nvPr/>
        </p:nvSpPr>
        <p:spPr>
          <a:xfrm>
            <a:off x="1702918" y="6162050"/>
            <a:ext cx="130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First picture</a:t>
            </a:r>
            <a:endParaRPr lang="en-NL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213010-1FDB-4F91-A316-AE69932936E4}"/>
              </a:ext>
            </a:extLst>
          </p:cNvPr>
          <p:cNvSpPr txBox="1"/>
          <p:nvPr/>
        </p:nvSpPr>
        <p:spPr>
          <a:xfrm>
            <a:off x="5960907" y="6162050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Mask</a:t>
            </a:r>
            <a:endParaRPr lang="en-N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2E100E-18A3-42EE-9A25-45CE540A5B38}"/>
              </a:ext>
            </a:extLst>
          </p:cNvPr>
          <p:cNvSpPr txBox="1"/>
          <p:nvPr/>
        </p:nvSpPr>
        <p:spPr>
          <a:xfrm>
            <a:off x="8778194" y="6162050"/>
            <a:ext cx="252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Possible adjusted picture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523240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group of men playing basketball&#10;&#10;Description automatically generated with medium confidence">
            <a:extLst>
              <a:ext uri="{FF2B5EF4-FFF2-40B4-BE49-F238E27FC236}">
                <a16:creationId xmlns:a16="http://schemas.microsoft.com/office/drawing/2014/main" id="{9FDEA348-BB7D-4FF1-AA82-087461D26F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106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A picture containing text, silhouette&#10;&#10;Description automatically generated">
            <a:extLst>
              <a:ext uri="{FF2B5EF4-FFF2-40B4-BE49-F238E27FC236}">
                <a16:creationId xmlns:a16="http://schemas.microsoft.com/office/drawing/2014/main" id="{76D304AD-A67B-4E57-A6E7-D380195AEC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7838" y="4365902"/>
            <a:ext cx="3193151" cy="1795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A group of people playing basketball&#10;&#10;Description automatically generated with medium confidence">
            <a:extLst>
              <a:ext uri="{FF2B5EF4-FFF2-40B4-BE49-F238E27FC236}">
                <a16:creationId xmlns:a16="http://schemas.microsoft.com/office/drawing/2014/main" id="{EB415987-FE3F-402A-930C-B36A73389D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372" y="4365902"/>
            <a:ext cx="3191332" cy="179546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4. </a:t>
            </a:r>
            <a:r>
              <a:rPr lang="en-US" dirty="0"/>
              <a:t>Simulation results</a:t>
            </a:r>
            <a:endParaRPr lang="en-NL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2526144"/>
              </p:ext>
            </p:extLst>
          </p:nvPr>
        </p:nvGraphicFramePr>
        <p:xfrm>
          <a:off x="125506" y="1277257"/>
          <a:ext cx="11863295" cy="28039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74570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Sequence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Resolution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>
                          <a:effectLst/>
                        </a:rPr>
                        <a:t>Frame rate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resolution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uncompressed size (bits)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Mask compressed size (bits)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Ratio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2400" dirty="0">
                          <a:effectLst/>
                        </a:rPr>
                        <a:t>Simulated mask bitrate (kbits/s)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 err="1">
                          <a:effectLst/>
                        </a:rPr>
                        <a:t>BasketballDrive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50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16 588 800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301 124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98%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15 056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5291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BasketballDrive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960x540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106 807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97,4%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5 340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D57C6-4FA8-4776-A68F-D5793E09FC84}"/>
              </a:ext>
            </a:extLst>
          </p:cNvPr>
          <p:cNvSpPr txBox="1"/>
          <p:nvPr/>
        </p:nvSpPr>
        <p:spPr>
          <a:xfrm>
            <a:off x="1702918" y="6162050"/>
            <a:ext cx="1300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First picture</a:t>
            </a:r>
            <a:endParaRPr lang="en-NL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C213010-1FDB-4F91-A316-AE69932936E4}"/>
              </a:ext>
            </a:extLst>
          </p:cNvPr>
          <p:cNvSpPr txBox="1"/>
          <p:nvPr/>
        </p:nvSpPr>
        <p:spPr>
          <a:xfrm>
            <a:off x="5960907" y="6162050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Mask</a:t>
            </a:r>
            <a:endParaRPr lang="en-NL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02E100E-18A3-42EE-9A25-45CE540A5B38}"/>
              </a:ext>
            </a:extLst>
          </p:cNvPr>
          <p:cNvSpPr txBox="1"/>
          <p:nvPr/>
        </p:nvSpPr>
        <p:spPr>
          <a:xfrm>
            <a:off x="8778194" y="6162050"/>
            <a:ext cx="2520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Possible adjusted picture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484355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9A120-240B-41FC-9180-2C6179F68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4. </a:t>
            </a:r>
            <a:r>
              <a:rPr lang="en-US" dirty="0"/>
              <a:t>Simulation results</a:t>
            </a:r>
            <a:endParaRPr lang="en-NL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6DC8338E-0BC2-4739-87B7-4E3324097AD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66541"/>
              </p:ext>
            </p:extLst>
          </p:nvPr>
        </p:nvGraphicFramePr>
        <p:xfrm>
          <a:off x="125506" y="1132115"/>
          <a:ext cx="11863295" cy="31931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30723">
                  <a:extLst>
                    <a:ext uri="{9D8B030D-6E8A-4147-A177-3AD203B41FA5}">
                      <a16:colId xmlns:a16="http://schemas.microsoft.com/office/drawing/2014/main" val="2136712594"/>
                    </a:ext>
                  </a:extLst>
                </a:gridCol>
                <a:gridCol w="1654628">
                  <a:extLst>
                    <a:ext uri="{9D8B030D-6E8A-4147-A177-3AD203B41FA5}">
                      <a16:colId xmlns:a16="http://schemas.microsoft.com/office/drawing/2014/main" val="1556408051"/>
                    </a:ext>
                  </a:extLst>
                </a:gridCol>
                <a:gridCol w="1001486">
                  <a:extLst>
                    <a:ext uri="{9D8B030D-6E8A-4147-A177-3AD203B41FA5}">
                      <a16:colId xmlns:a16="http://schemas.microsoft.com/office/drawing/2014/main" val="188704456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6187967"/>
                    </a:ext>
                  </a:extLst>
                </a:gridCol>
                <a:gridCol w="2046514">
                  <a:extLst>
                    <a:ext uri="{9D8B030D-6E8A-4147-A177-3AD203B41FA5}">
                      <a16:colId xmlns:a16="http://schemas.microsoft.com/office/drawing/2014/main" val="32444807"/>
                    </a:ext>
                  </a:extLst>
                </a:gridCol>
                <a:gridCol w="1683657">
                  <a:extLst>
                    <a:ext uri="{9D8B030D-6E8A-4147-A177-3AD203B41FA5}">
                      <a16:colId xmlns:a16="http://schemas.microsoft.com/office/drawing/2014/main" val="359234092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591158025"/>
                    </a:ext>
                  </a:extLst>
                </a:gridCol>
                <a:gridCol w="1509487">
                  <a:extLst>
                    <a:ext uri="{9D8B030D-6E8A-4147-A177-3AD203B41FA5}">
                      <a16:colId xmlns:a16="http://schemas.microsoft.com/office/drawing/2014/main" val="360043536"/>
                    </a:ext>
                  </a:extLst>
                </a:gridCol>
              </a:tblGrid>
              <a:tr h="113290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Sequence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Resolution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Frame rate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Mask resolution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Mask uncompressed size (bits)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Mask compressed size (bits)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Ratio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Simulated mask bitrate (kbits/s)</a:t>
                      </a:r>
                      <a:endParaRPr lang="en-NL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3866297734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7 372 800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287 177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96,1%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17 231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8652172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Johnny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1280x720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640x360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1 843 200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92 310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95,0%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5 599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647871951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Desktop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60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16 588 800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55 597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99,7%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3 336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250169457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Desktop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960x540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47 743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98,8%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2 865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1809410496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 err="1">
                          <a:effectLst/>
                        </a:rPr>
                        <a:t>BasketballDrive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50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1920x1080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16 588 800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301 124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98%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</a:rPr>
                        <a:t>15 056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4198737546"/>
                  </a:ext>
                </a:extLst>
              </a:tr>
              <a:tr h="34337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BasketballDrive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1920x1080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50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 dirty="0">
                          <a:effectLst/>
                        </a:rPr>
                        <a:t>960x540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4 147 200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106 807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GB" sz="1800">
                          <a:effectLst/>
                        </a:rPr>
                        <a:t>97,4%</a:t>
                      </a:r>
                      <a:endParaRPr lang="en-NL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</a:rPr>
                        <a:t>5 340</a:t>
                      </a:r>
                      <a:endParaRPr lang="en-NL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66" marR="68566" marT="0" marB="0" anchor="ctr"/>
                </a:tc>
                <a:extLst>
                  <a:ext uri="{0D108BD9-81ED-4DB2-BD59-A6C34878D82A}">
                    <a16:rowId xmlns:a16="http://schemas.microsoft.com/office/drawing/2014/main" val="2123261850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C9AE8-7F67-4418-B38A-533D837C4BC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15</a:t>
            </a:fld>
            <a:endParaRPr lang="fr-FR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152F71C-431F-46D0-9AA2-42E11BA0694A}"/>
              </a:ext>
            </a:extLst>
          </p:cNvPr>
          <p:cNvSpPr txBox="1">
            <a:spLocks/>
          </p:cNvSpPr>
          <p:nvPr/>
        </p:nvSpPr>
        <p:spPr>
          <a:xfrm>
            <a:off x="1097280" y="4618209"/>
            <a:ext cx="10472420" cy="1648119"/>
          </a:xfrm>
          <a:prstGeom prst="rect">
            <a:avLst/>
          </a:prstGeom>
        </p:spPr>
        <p:txBody>
          <a:bodyPr vert="horz" lIns="0" tIns="45720" rIns="0" bIns="45720" rtlCol="0"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With 1 picture = 1 mask, higher frame rate means high bitrate</a:t>
            </a:r>
          </a:p>
          <a:p>
            <a:r>
              <a:rPr lang="en-GB" dirty="0"/>
              <a:t> ½ resolution gives about 3x gain for Johnny and </a:t>
            </a:r>
            <a:r>
              <a:rPr lang="en-GB" dirty="0" err="1"/>
              <a:t>BasketballDrive</a:t>
            </a:r>
            <a:endParaRPr lang="en-GB" dirty="0"/>
          </a:p>
          <a:p>
            <a:r>
              <a:rPr lang="en-GB" dirty="0"/>
              <a:t> Spatial </a:t>
            </a:r>
            <a:r>
              <a:rPr lang="en-GB" dirty="0" err="1"/>
              <a:t>downsampling</a:t>
            </a:r>
            <a:r>
              <a:rPr lang="en-GB" dirty="0"/>
              <a:t> and message persistence bring reasonable bitrates</a:t>
            </a:r>
          </a:p>
        </p:txBody>
      </p:sp>
    </p:spTree>
    <p:extLst>
      <p:ext uri="{BB962C8B-B14F-4D97-AF65-F5344CB8AC3E}">
        <p14:creationId xmlns:p14="http://schemas.microsoft.com/office/powerpoint/2010/main" val="7533469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11DE5-6E59-4107-B563-3CA62E1F1B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4. </a:t>
            </a:r>
            <a:r>
              <a:rPr lang="en-GB" dirty="0"/>
              <a:t>Conclusion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0B4DF-3631-494E-9BDA-73EA93E99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913" y="1222049"/>
            <a:ext cx="11030174" cy="5044280"/>
          </a:xfrm>
        </p:spPr>
        <p:txBody>
          <a:bodyPr anchor="ctr"/>
          <a:lstStyle/>
          <a:p>
            <a:pPr>
              <a:spcAft>
                <a:spcPts val="1200"/>
              </a:spcAft>
            </a:pPr>
            <a:r>
              <a:rPr lang="en-GB" dirty="0"/>
              <a:t> Transparent displays mature technologies on mass market.</a:t>
            </a:r>
          </a:p>
          <a:p>
            <a:pPr>
              <a:spcAft>
                <a:spcPts val="1200"/>
              </a:spcAft>
            </a:pPr>
            <a:r>
              <a:rPr lang="en-GB" dirty="0"/>
              <a:t> Conventional video content displayed on a transparent display can result in a degraded experience for the viewer.</a:t>
            </a:r>
          </a:p>
          <a:p>
            <a:pPr>
              <a:spcAft>
                <a:spcPts val="1200"/>
              </a:spcAft>
            </a:pPr>
            <a:r>
              <a:rPr lang="en-GB" dirty="0"/>
              <a:t> Additional metadata needed to enable high-quality viewing experience.</a:t>
            </a:r>
          </a:p>
          <a:p>
            <a:pPr>
              <a:spcAft>
                <a:spcPts val="1200"/>
              </a:spcAft>
            </a:pPr>
            <a:r>
              <a:rPr lang="en-GB" dirty="0"/>
              <a:t> SEI signalling offers lightweight design with on-device adaptation.</a:t>
            </a:r>
          </a:p>
          <a:p>
            <a:pPr>
              <a:spcAft>
                <a:spcPts val="1200"/>
              </a:spcAft>
            </a:pPr>
            <a:r>
              <a:rPr lang="en-GB" dirty="0"/>
              <a:t> Proposed as new </a:t>
            </a:r>
            <a:r>
              <a:rPr lang="en-GB"/>
              <a:t>SEI message for </a:t>
            </a:r>
            <a:r>
              <a:rPr lang="en-GB" dirty="0"/>
              <a:t>VSEI.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8516F9-ABFA-42DF-B07A-E41BE2726D2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828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 What transparent screen technologies are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Enabling a high-quality viewing experience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SEI signaling for on-device content adaptation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 Simulation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0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A3A23-8481-43E5-AF37-ACDF0CB98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1. </a:t>
            </a:r>
            <a:r>
              <a:rPr lang="en-GB" dirty="0"/>
              <a:t>What transparent screen technologies are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8B8684-A351-4966-B35D-1AEE203CE729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/>
          </a:p>
        </p:txBody>
      </p:sp>
      <p:pic>
        <p:nvPicPr>
          <p:cNvPr id="1026" name="Picture 2" descr="Xiaomi Mi TV Lux OLED Transparent Edition">
            <a:extLst>
              <a:ext uri="{FF2B5EF4-FFF2-40B4-BE49-F238E27FC236}">
                <a16:creationId xmlns:a16="http://schemas.microsoft.com/office/drawing/2014/main" id="{AF6B5414-7C62-4B73-BC02-B94C7D9D7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10" y="1870735"/>
            <a:ext cx="4788230" cy="269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443ED0-BEF0-44C9-8717-030467BD48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0456" y="1870735"/>
            <a:ext cx="4788231" cy="276323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0E29D79-AC21-4F10-9E63-B4E89429796D}"/>
              </a:ext>
            </a:extLst>
          </p:cNvPr>
          <p:cNvSpPr txBox="1"/>
          <p:nvPr/>
        </p:nvSpPr>
        <p:spPr>
          <a:xfrm>
            <a:off x="7435016" y="5691790"/>
            <a:ext cx="41646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/>
              <a:t>Sources: </a:t>
            </a:r>
            <a:br>
              <a:rPr lang="en-GB" sz="1400" dirty="0"/>
            </a:br>
            <a:r>
              <a:rPr lang="en-GB" sz="1400" dirty="0">
                <a:hlinkClick r:id="rId4"/>
              </a:rPr>
              <a:t>Discover - Mi Global Home</a:t>
            </a:r>
            <a:br>
              <a:rPr lang="en-GB" sz="1400" dirty="0"/>
            </a:br>
            <a:r>
              <a:rPr lang="en-GB" sz="1400" dirty="0">
                <a:hlinkClick r:id="rId5"/>
              </a:rPr>
              <a:t>#MiTVLUX Transparent Edition - YouTube</a:t>
            </a:r>
            <a:endParaRPr lang="en-NL" sz="1400" dirty="0"/>
          </a:p>
          <a:p>
            <a:endParaRPr lang="en-NL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BB66123-370A-42A5-8DB9-50DCDB0A9673}"/>
              </a:ext>
            </a:extLst>
          </p:cNvPr>
          <p:cNvSpPr txBox="1"/>
          <p:nvPr/>
        </p:nvSpPr>
        <p:spPr>
          <a:xfrm>
            <a:off x="920750" y="4744530"/>
            <a:ext cx="3829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DE" dirty="0"/>
              <a:t>Mi TV LUX Transparent Edition (2020) </a:t>
            </a:r>
            <a:endParaRPr lang="en-NL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ADD0F0-5782-4C90-9811-2B3EE94EB652}"/>
              </a:ext>
            </a:extLst>
          </p:cNvPr>
          <p:cNvSpPr txBox="1"/>
          <p:nvPr/>
        </p:nvSpPr>
        <p:spPr>
          <a:xfrm>
            <a:off x="7040046" y="4744530"/>
            <a:ext cx="3829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/>
              <a:t>The viewer sees a floating image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9DDB763-BB2B-47DD-8422-FC68E7B1916F}"/>
              </a:ext>
            </a:extLst>
          </p:cNvPr>
          <p:cNvSpPr txBox="1"/>
          <p:nvPr/>
        </p:nvSpPr>
        <p:spPr>
          <a:xfrm>
            <a:off x="-162453" y="5691790"/>
            <a:ext cx="54419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dirty="0"/>
              <a:t>Other mass market models:</a:t>
            </a:r>
            <a:br>
              <a:rPr lang="en-GB" dirty="0"/>
            </a:br>
            <a:r>
              <a:rPr lang="en-GB" dirty="0"/>
              <a:t>Panasonic TP-55ZT100, LG 55EW5G-V </a:t>
            </a:r>
          </a:p>
        </p:txBody>
      </p:sp>
    </p:spTree>
    <p:extLst>
      <p:ext uri="{BB962C8B-B14F-4D97-AF65-F5344CB8AC3E}">
        <p14:creationId xmlns:p14="http://schemas.microsoft.com/office/powerpoint/2010/main" val="3151472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DCF1A-7A46-4C99-88F7-02395AE973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1. </a:t>
            </a:r>
            <a:r>
              <a:rPr lang="en-GB" dirty="0"/>
              <a:t>What transparent screen technologies are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9507C1-839A-4675-8480-CD8C848EC1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5671878" cy="5044280"/>
          </a:xfrm>
        </p:spPr>
        <p:txBody>
          <a:bodyPr/>
          <a:lstStyle/>
          <a:p>
            <a:r>
              <a:rPr lang="en-GB" dirty="0"/>
              <a:t>A transparent screen is roughly made with </a:t>
            </a:r>
          </a:p>
          <a:p>
            <a:pPr lvl="1"/>
            <a:r>
              <a:rPr lang="en-GB" dirty="0"/>
              <a:t> a regular screen</a:t>
            </a:r>
          </a:p>
          <a:p>
            <a:pPr lvl="1"/>
            <a:r>
              <a:rPr lang="en-GB" dirty="0"/>
              <a:t>“punched” with many holes to let the light goes through it</a:t>
            </a:r>
          </a:p>
          <a:p>
            <a:pPr lvl="1"/>
            <a:r>
              <a:rPr lang="en-GB" dirty="0"/>
              <a:t> Optional back panel to block the light</a:t>
            </a:r>
          </a:p>
          <a:p>
            <a:r>
              <a:rPr lang="en-GB" dirty="0"/>
              <a:t>Perceived transparency </a:t>
            </a:r>
          </a:p>
          <a:p>
            <a:pPr lvl="1"/>
            <a:r>
              <a:rPr lang="en-GB" dirty="0"/>
              <a:t> For OLED, transparent is black (no emitted light)</a:t>
            </a:r>
          </a:p>
          <a:p>
            <a:pPr lvl="1"/>
            <a:r>
              <a:rPr lang="en-GB" dirty="0"/>
              <a:t> For LCD, transparent is white (no back light blocked)</a:t>
            </a:r>
          </a:p>
          <a:p>
            <a:pPr lvl="1"/>
            <a:r>
              <a:rPr lang="en-GB" dirty="0"/>
              <a:t> Also depends on ambient lightning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ADAAD-230A-4A9D-ADFB-8CC9BBEBE0E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AF4322-BD72-481E-B429-0F68405855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42" r="50343" b="9416"/>
          <a:stretch/>
        </p:blipFill>
        <p:spPr>
          <a:xfrm>
            <a:off x="7472659" y="1943100"/>
            <a:ext cx="4133823" cy="2971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4F8DC6-7719-4311-9EE0-02EF63436CA4}"/>
              </a:ext>
            </a:extLst>
          </p:cNvPr>
          <p:cNvSpPr txBox="1"/>
          <p:nvPr/>
        </p:nvSpPr>
        <p:spPr>
          <a:xfrm>
            <a:off x="7085378" y="5222807"/>
            <a:ext cx="1333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White pixels</a:t>
            </a:r>
            <a:endParaRPr lang="en-NL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0DE703-0652-4BEF-AA41-36FC8EE18609}"/>
              </a:ext>
            </a:extLst>
          </p:cNvPr>
          <p:cNvSpPr txBox="1"/>
          <p:nvPr/>
        </p:nvSpPr>
        <p:spPr>
          <a:xfrm>
            <a:off x="10308045" y="5222807"/>
            <a:ext cx="125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Black pixels</a:t>
            </a:r>
            <a:endParaRPr lang="en-NL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DE9FA9B-ACF5-4A65-8F2C-05D69ABD00A9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7752099" y="4216401"/>
            <a:ext cx="350501" cy="10064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77A2117-5795-4DB8-AD6F-CA2986EA00C9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10935140" y="4216401"/>
            <a:ext cx="159580" cy="10064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443C0A8-DF42-48C4-B29C-7E0C1198252F}"/>
              </a:ext>
            </a:extLst>
          </p:cNvPr>
          <p:cNvSpPr txBox="1"/>
          <p:nvPr/>
        </p:nvSpPr>
        <p:spPr>
          <a:xfrm>
            <a:off x="7660722" y="5882169"/>
            <a:ext cx="42264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Planar® </a:t>
            </a:r>
            <a:r>
              <a:rPr lang="en-US" sz="1800" u="sng" dirty="0" err="1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LookThru</a:t>
            </a: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™ Transparent</a:t>
            </a:r>
            <a:b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OLED Display Content Developer’s Guide</a:t>
            </a:r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1026678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DCF1A-7A46-4C99-88F7-02395AE97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2. </a:t>
            </a:r>
            <a:r>
              <a:rPr lang="en-GB" dirty="0"/>
              <a:t>Enabling a high-quality viewing experience</a:t>
            </a:r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4D0099B-D1E1-4634-8C52-34A6496ED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r>
              <a:rPr lang="en-GB" dirty="0"/>
              <a:t> The three main objectives are:</a:t>
            </a:r>
          </a:p>
          <a:p>
            <a:pPr marL="0" indent="0">
              <a:buNone/>
            </a:pPr>
            <a:endParaRPr lang="en-GB" dirty="0"/>
          </a:p>
          <a:p>
            <a:pPr marL="514350" indent="-514350">
              <a:buFont typeface="+mj-lt"/>
              <a:buAutoNum type="alphaLcPeriod"/>
            </a:pPr>
            <a:r>
              <a:rPr lang="en-GB" b="0" dirty="0"/>
              <a:t>Prevent important parts of the image to be lost (e.g. logos, …)</a:t>
            </a:r>
          </a:p>
          <a:p>
            <a:pPr marL="514350" indent="-514350">
              <a:buFont typeface="+mj-lt"/>
              <a:buAutoNum type="alphaLcPeriod"/>
            </a:pPr>
            <a:r>
              <a:rPr lang="en-GB" b="0" dirty="0"/>
              <a:t>Enable consistent display across different screen types</a:t>
            </a:r>
          </a:p>
          <a:p>
            <a:pPr marL="514350" indent="-514350">
              <a:buFont typeface="+mj-lt"/>
              <a:buAutoNum type="alphaLcPeriod"/>
            </a:pPr>
            <a:r>
              <a:rPr lang="en-GB" b="0" dirty="0"/>
              <a:t>Allow display adaptation based on ambient lightning conditions</a:t>
            </a:r>
            <a:endParaRPr lang="en-NL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ADAAD-230A-4A9D-ADFB-8CC9BBEBE0E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</p:spPr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5796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 descr="Palm tree with solid fill">
            <a:extLst>
              <a:ext uri="{FF2B5EF4-FFF2-40B4-BE49-F238E27FC236}">
                <a16:creationId xmlns:a16="http://schemas.microsoft.com/office/drawing/2014/main" id="{EC5C714F-12CD-4389-B070-969B3B1A9A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33331" y="2703512"/>
            <a:ext cx="1096963" cy="1096963"/>
          </a:xfrm>
          <a:prstGeom prst="rect">
            <a:avLst/>
          </a:prstGeom>
        </p:spPr>
      </p:pic>
      <p:pic>
        <p:nvPicPr>
          <p:cNvPr id="18" name="Picture 17" descr="A group of men playing basketball&#10;&#10;Description automatically generated with medium confidence">
            <a:extLst>
              <a:ext uri="{FF2B5EF4-FFF2-40B4-BE49-F238E27FC236}">
                <a16:creationId xmlns:a16="http://schemas.microsoft.com/office/drawing/2014/main" id="{B5B69CD6-5B53-4508-B8B9-1E25E4E593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"/>
          <a:stretch/>
        </p:blipFill>
        <p:spPr bwMode="auto">
          <a:xfrm>
            <a:off x="4442737" y="3076575"/>
            <a:ext cx="2635257" cy="1385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raphic 34" descr="Palm tree with solid fill">
            <a:extLst>
              <a:ext uri="{FF2B5EF4-FFF2-40B4-BE49-F238E27FC236}">
                <a16:creationId xmlns:a16="http://schemas.microsoft.com/office/drawing/2014/main" id="{4ACA592A-4574-48F6-8E76-9DB527C66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00689" y="2703512"/>
            <a:ext cx="1096963" cy="1096963"/>
          </a:xfrm>
          <a:prstGeom prst="rect">
            <a:avLst/>
          </a:prstGeom>
        </p:spPr>
      </p:pic>
      <p:pic>
        <p:nvPicPr>
          <p:cNvPr id="39" name="Graphic 38" descr="Palm tree with solid fill">
            <a:extLst>
              <a:ext uri="{FF2B5EF4-FFF2-40B4-BE49-F238E27FC236}">
                <a16:creationId xmlns:a16="http://schemas.microsoft.com/office/drawing/2014/main" id="{EA496B73-B7D1-4E43-998C-3B861ADC4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98074" y="2703512"/>
            <a:ext cx="1096963" cy="109696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5597C6D-9B88-4CE6-B9FC-E83C796165A5}"/>
              </a:ext>
            </a:extLst>
          </p:cNvPr>
          <p:cNvGrpSpPr/>
          <p:nvPr/>
        </p:nvGrpSpPr>
        <p:grpSpPr>
          <a:xfrm>
            <a:off x="832381" y="2389789"/>
            <a:ext cx="2874962" cy="2874962"/>
            <a:chOff x="354013" y="2389789"/>
            <a:chExt cx="2874962" cy="2874962"/>
          </a:xfrm>
        </p:grpSpPr>
        <p:pic>
          <p:nvPicPr>
            <p:cNvPr id="5" name="Picture 4" descr="Text&#10;&#10;Description automatically generated">
              <a:extLst>
                <a:ext uri="{FF2B5EF4-FFF2-40B4-BE49-F238E27FC236}">
                  <a16:creationId xmlns:a16="http://schemas.microsoft.com/office/drawing/2014/main" id="{435A6071-3E8B-43FF-A75F-B309F90AF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013" y="2389789"/>
              <a:ext cx="2874962" cy="2874962"/>
            </a:xfrm>
            <a:prstGeom prst="rect">
              <a:avLst/>
            </a:prstGeom>
          </p:spPr>
        </p:pic>
        <p:pic>
          <p:nvPicPr>
            <p:cNvPr id="8" name="Picture 7" descr="A person in a suit and tie&#10;&#10;Description automatically generated">
              <a:extLst>
                <a:ext uri="{FF2B5EF4-FFF2-40B4-BE49-F238E27FC236}">
                  <a16:creationId xmlns:a16="http://schemas.microsoft.com/office/drawing/2014/main" id="{1A176AB9-ADD2-4E00-8390-B4F7723C76D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37" y="3076574"/>
              <a:ext cx="2421008" cy="1362076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08DCF1A-7A46-4C99-88F7-02395AE97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accent1"/>
                </a:solidFill>
              </a:rPr>
              <a:t>2. </a:t>
            </a:r>
            <a:r>
              <a:rPr lang="en-GB" dirty="0"/>
              <a:t>Enabling a high-quality viewing experience</a:t>
            </a:r>
            <a:endParaRPr lang="en-NL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84D0099B-D1E1-4634-8C52-34A6496ED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r>
              <a:rPr lang="en-GB" dirty="0"/>
              <a:t> For the use cases of:</a:t>
            </a:r>
            <a:endParaRPr lang="en-NL" b="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BADAAD-230A-4A9D-ADFB-8CC9BBEBE0E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</p:spPr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/>
          </a:p>
        </p:txBody>
      </p:sp>
      <p:pic>
        <p:nvPicPr>
          <p:cNvPr id="13" name="Picture 12" descr="Text&#10;&#10;Description automatically generated">
            <a:extLst>
              <a:ext uri="{FF2B5EF4-FFF2-40B4-BE49-F238E27FC236}">
                <a16:creationId xmlns:a16="http://schemas.microsoft.com/office/drawing/2014/main" id="{E2EBC04B-08FB-4F9A-BD11-4D8EFF416F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006" y="2389789"/>
            <a:ext cx="2874962" cy="2874962"/>
          </a:xfrm>
          <a:prstGeom prst="rect">
            <a:avLst/>
          </a:prstGeom>
        </p:spPr>
      </p:pic>
      <p:pic>
        <p:nvPicPr>
          <p:cNvPr id="16" name="Picture 15" descr="Text&#10;&#10;Description automatically generated">
            <a:extLst>
              <a:ext uri="{FF2B5EF4-FFF2-40B4-BE49-F238E27FC236}">
                <a16:creationId xmlns:a16="http://schemas.microsoft.com/office/drawing/2014/main" id="{567FA8B2-9274-4198-BCB9-5AB2BC5902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3914" y="2389789"/>
            <a:ext cx="2874962" cy="2874962"/>
          </a:xfrm>
          <a:prstGeom prst="rect">
            <a:avLst/>
          </a:prstGeom>
        </p:spPr>
      </p:pic>
      <p:pic>
        <p:nvPicPr>
          <p:cNvPr id="33" name="Picture 3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6E8A2D7C-654B-4B0B-B0F9-B5A5CC2E67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40" y="2974974"/>
            <a:ext cx="2599423" cy="146367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26105A01-E9E6-4B58-AC77-4CD7F6AC54FD}"/>
              </a:ext>
            </a:extLst>
          </p:cNvPr>
          <p:cNvSpPr txBox="1"/>
          <p:nvPr/>
        </p:nvSpPr>
        <p:spPr>
          <a:xfrm>
            <a:off x="883108" y="5035550"/>
            <a:ext cx="2919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Video communication</a:t>
            </a:r>
            <a:endParaRPr lang="en-NL" sz="2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D92268-7347-4767-8517-1345C849B31D}"/>
              </a:ext>
            </a:extLst>
          </p:cNvPr>
          <p:cNvSpPr txBox="1"/>
          <p:nvPr/>
        </p:nvSpPr>
        <p:spPr>
          <a:xfrm>
            <a:off x="4310629" y="5035550"/>
            <a:ext cx="3246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Video content </a:t>
            </a:r>
            <a:br>
              <a:rPr lang="en-GB" sz="2400" dirty="0"/>
            </a:br>
            <a:r>
              <a:rPr lang="en-GB" sz="2400" dirty="0"/>
              <a:t>(TV, sport, movies, etc…)</a:t>
            </a:r>
            <a:endParaRPr lang="en-NL" sz="2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74E7BA-618C-4F87-8239-D81487AE4270}"/>
              </a:ext>
            </a:extLst>
          </p:cNvPr>
          <p:cNvSpPr txBox="1"/>
          <p:nvPr/>
        </p:nvSpPr>
        <p:spPr>
          <a:xfrm>
            <a:off x="8471796" y="5035550"/>
            <a:ext cx="20623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User interfaces</a:t>
            </a:r>
            <a:endParaRPr lang="en-NL" sz="2400" dirty="0"/>
          </a:p>
        </p:txBody>
      </p:sp>
    </p:spTree>
    <p:extLst>
      <p:ext uri="{BB962C8B-B14F-4D97-AF65-F5344CB8AC3E}">
        <p14:creationId xmlns:p14="http://schemas.microsoft.com/office/powerpoint/2010/main" val="4156622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CAF4E-0EBD-479E-8254-B9BC88931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506" y="116542"/>
            <a:ext cx="11380694" cy="722623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accent1"/>
                </a:solidFill>
              </a:rPr>
              <a:t>3. </a:t>
            </a:r>
            <a:r>
              <a:rPr lang="en-GB" dirty="0"/>
              <a:t>SEI for on-device content adaptation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96CCE-F8E4-4593-9C77-ADF8EA485A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Benefits of using SEI messages</a:t>
            </a:r>
          </a:p>
          <a:p>
            <a:pPr lvl="1"/>
            <a:r>
              <a:rPr lang="en-GB" dirty="0"/>
              <a:t> Lightweight design (CPU for mask handling, hardware for video decoding)</a:t>
            </a:r>
          </a:p>
          <a:p>
            <a:pPr lvl="1"/>
            <a:r>
              <a:rPr lang="en-GB" dirty="0"/>
              <a:t> Codec-agnostic</a:t>
            </a:r>
          </a:p>
          <a:p>
            <a:pPr lvl="1"/>
            <a:r>
              <a:rPr lang="en-GB" dirty="0"/>
              <a:t> No need to transcode legacy content</a:t>
            </a:r>
          </a:p>
          <a:p>
            <a:pPr lvl="1"/>
            <a:r>
              <a:rPr lang="en-GB" dirty="0"/>
              <a:t> Metadata present as close as possible from the video data for the post-decoding operation</a:t>
            </a:r>
          </a:p>
          <a:p>
            <a:r>
              <a:rPr lang="en-GB" dirty="0"/>
              <a:t> Measures to mitigate bitrate increase</a:t>
            </a:r>
          </a:p>
          <a:p>
            <a:pPr lvl="1"/>
            <a:r>
              <a:rPr lang="en-GB" dirty="0"/>
              <a:t> Persistence of the signalled mask for several consecutive coded pictures</a:t>
            </a:r>
          </a:p>
          <a:p>
            <a:pPr lvl="1"/>
            <a:r>
              <a:rPr lang="en-GB" dirty="0"/>
              <a:t> Mask with smaller resolution than the coded video sequence</a:t>
            </a:r>
          </a:p>
          <a:p>
            <a:pPr lvl="1"/>
            <a:r>
              <a:rPr lang="en-GB" dirty="0"/>
              <a:t> Optional run-length encoding for encoding the mask values</a:t>
            </a:r>
          </a:p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051965-AA66-4F2B-9250-B8869476C86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508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99540-6D31-4D4D-9C74-14B8FC323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3. </a:t>
            </a:r>
            <a:r>
              <a:rPr lang="en-GB" dirty="0"/>
              <a:t>SEI for on-device content adaptation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68BDA6-BFB5-49E5-8BC6-2696C4E5065A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8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5833D68-8CB6-41AF-A842-45297CD35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8" t="727" r="609" b="888"/>
          <a:stretch/>
        </p:blipFill>
        <p:spPr>
          <a:xfrm>
            <a:off x="3850144" y="1101271"/>
            <a:ext cx="7790314" cy="53456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CF326B-680B-4D9A-9061-57E21E9EC471}"/>
              </a:ext>
            </a:extLst>
          </p:cNvPr>
          <p:cNvSpPr txBox="1"/>
          <p:nvPr/>
        </p:nvSpPr>
        <p:spPr>
          <a:xfrm>
            <a:off x="125506" y="1780481"/>
            <a:ext cx="2670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Mask size if different from luma resolution</a:t>
            </a:r>
            <a:endParaRPr lang="en-N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754B0E-5B7C-408C-932E-67B7095C9B1B}"/>
              </a:ext>
            </a:extLst>
          </p:cNvPr>
          <p:cNvSpPr txBox="1"/>
          <p:nvPr/>
        </p:nvSpPr>
        <p:spPr>
          <a:xfrm>
            <a:off x="125506" y="3774117"/>
            <a:ext cx="2670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Compressed signalling with run-length encoding</a:t>
            </a:r>
            <a:endParaRPr lang="en-NL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87F2C12-BBC4-453F-8BBC-9415E2D6F07B}"/>
              </a:ext>
            </a:extLst>
          </p:cNvPr>
          <p:cNvSpPr txBox="1"/>
          <p:nvPr/>
        </p:nvSpPr>
        <p:spPr>
          <a:xfrm>
            <a:off x="125506" y="5444586"/>
            <a:ext cx="2670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Uncompressed signalling of mask values</a:t>
            </a:r>
            <a:endParaRPr lang="en-NL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71E2458-EAD8-4E1E-AA72-F93E9A4E05B3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2796134" y="2103647"/>
            <a:ext cx="134043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C62FED6-6CFD-4BB7-8F3B-E3551B320025}"/>
              </a:ext>
            </a:extLst>
          </p:cNvPr>
          <p:cNvCxnSpPr>
            <a:cxnSpLocks/>
          </p:cNvCxnSpPr>
          <p:nvPr/>
        </p:nvCxnSpPr>
        <p:spPr>
          <a:xfrm>
            <a:off x="2554514" y="4097282"/>
            <a:ext cx="158205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DBFA253-8855-4A23-A7B9-BF5E8CD50A29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2796134" y="5767752"/>
            <a:ext cx="119382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367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E8777-843A-4D95-A6AB-1553C8E8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3. </a:t>
            </a:r>
            <a:r>
              <a:rPr lang="en-GB" dirty="0"/>
              <a:t>SEI for on-device content adaptation</a:t>
            </a:r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9E8E7-D696-4C86-BB63-BD9D267279F7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9</a:t>
            </a:fld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8B0996-08A3-4A10-9CFA-20424D76B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676" y="999671"/>
            <a:ext cx="8373609" cy="549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065294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0" ma:contentTypeDescription="Create a new document." ma:contentTypeScope="" ma:versionID="2012423b325a3cbccf003b2fc523102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f6da168e51f56d3ad310b5cdae23ff36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4FFF8A-5B8B-44E9-9440-D7B91A98DBB2}">
  <ds:schemaRefs>
    <ds:schemaRef ds:uri="http://purl.org/dc/terms/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elements/1.1/"/>
    <ds:schemaRef ds:uri="c872df49-ebad-488d-a324-025e4f6ab39d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AD0E3F3-BF1A-426F-B7A8-DB429B1CAA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0</TotalTime>
  <Words>931</Words>
  <Application>Microsoft Office PowerPoint</Application>
  <PresentationFormat>Widescreen</PresentationFormat>
  <Paragraphs>230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 Unicode MS</vt:lpstr>
      <vt:lpstr>SimSun</vt:lpstr>
      <vt:lpstr>Calibri</vt:lpstr>
      <vt:lpstr>Calibri Light</vt:lpstr>
      <vt:lpstr>Times New Roman</vt:lpstr>
      <vt:lpstr>Wingdings</vt:lpstr>
      <vt:lpstr>回顾</vt:lpstr>
      <vt:lpstr>JVET-Y0104 Transparency information SEI for transparent screens</vt:lpstr>
      <vt:lpstr>Outline</vt:lpstr>
      <vt:lpstr>1. What transparent screen technologies are</vt:lpstr>
      <vt:lpstr>1. What transparent screen technologies are</vt:lpstr>
      <vt:lpstr>2. Enabling a high-quality viewing experience</vt:lpstr>
      <vt:lpstr>2. Enabling a high-quality viewing experience</vt:lpstr>
      <vt:lpstr>3. SEI for on-device content adaptation</vt:lpstr>
      <vt:lpstr>3. SEI for on-device content adaptation</vt:lpstr>
      <vt:lpstr>3. SEI for on-device content adaptation</vt:lpstr>
      <vt:lpstr>3. SEI for on-device content adaptation</vt:lpstr>
      <vt:lpstr>4. Simulation results</vt:lpstr>
      <vt:lpstr>4. Simulation results</vt:lpstr>
      <vt:lpstr>4. Simulation results</vt:lpstr>
      <vt:lpstr>4. Simulation results</vt:lpstr>
      <vt:lpstr>4. Simulation results</vt:lpstr>
      <vt:lpstr>4. 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Emmanuel Thomas</cp:lastModifiedBy>
  <cp:revision>910</cp:revision>
  <dcterms:created xsi:type="dcterms:W3CDTF">2018-04-28T02:54:17Z</dcterms:created>
  <dcterms:modified xsi:type="dcterms:W3CDTF">2022-01-13T13:41:36Z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</Properties>
</file>