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7"/>
  </p:notesMasterIdLst>
  <p:handoutMasterIdLst>
    <p:handoutMasterId r:id="rId8"/>
  </p:handoutMasterIdLst>
  <p:sldIdLst>
    <p:sldId id="435" r:id="rId5"/>
    <p:sldId id="778" r:id="rId6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4" d="100"/>
          <a:sy n="144" d="100"/>
        </p:scale>
        <p:origin x="414" y="12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30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JVET-Y0089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a typeface="Times New Roman" panose="02020603050405020304" pitchFamily="18" charset="0"/>
              </a:rPr>
              <a:t>Non-EE2: DMVR with BCW enabled</a:t>
            </a:r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Philippe Bordes, Antoine Robert, Ya Chen, Franck Galpin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Enabling BCW with DMVR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1031185"/>
            <a:ext cx="8183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sz="1200" dirty="0"/>
              <a:t>BM candidates: </a:t>
            </a:r>
            <a:r>
              <a:rPr lang="en-US" sz="1200" dirty="0" err="1"/>
              <a:t>bcwIdx</a:t>
            </a:r>
            <a:r>
              <a:rPr lang="en-US" sz="1200" dirty="0"/>
              <a:t> is inherited from neighbor candidates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DMVR process uses MRSAD or MRSATD if </a:t>
            </a:r>
            <a:r>
              <a:rPr lang="en-US" sz="1200" dirty="0" err="1"/>
              <a:t>bcwIdx</a:t>
            </a:r>
            <a:r>
              <a:rPr lang="en-US" sz="1200" dirty="0"/>
              <a:t> is non-equal weights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The bi-prediction is weighted with BCW weights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8E7F6F-D8AE-4128-A02D-C7B01183B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139" y="2106009"/>
            <a:ext cx="4563043" cy="19464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3396FB-334B-43A6-84C3-585F2778B9BC}"/>
              </a:ext>
            </a:extLst>
          </p:cNvPr>
          <p:cNvSpPr txBox="1"/>
          <p:nvPr/>
        </p:nvSpPr>
        <p:spPr>
          <a:xfrm>
            <a:off x="4097822" y="4414664"/>
            <a:ext cx="4960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Thank you, Qualcomm, for cross-checking (JVET-Y0218)</a:t>
            </a:r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17740</TotalTime>
  <Words>62</Words>
  <Application>Microsoft Office PowerPoint</Application>
  <PresentationFormat>On-screen Show (16:9)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522</cp:revision>
  <dcterms:created xsi:type="dcterms:W3CDTF">2019-10-21T15:02:13Z</dcterms:created>
  <dcterms:modified xsi:type="dcterms:W3CDTF">2022-01-13T21:16:26Z</dcterms:modified>
</cp:coreProperties>
</file>