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6" r:id="rId5"/>
    <p:sldId id="89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016" autoAdjust="0"/>
    <p:restoredTop sz="94660"/>
  </p:normalViewPr>
  <p:slideViewPr>
    <p:cSldViewPr snapToGrid="0">
      <p:cViewPr varScale="1">
        <p:scale>
          <a:sx n="87" d="100"/>
          <a:sy n="87" d="100"/>
        </p:scale>
        <p:origin x="991" y="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ming Cao" userId="7b5aa31f-263c-458d-b0a3-280aebbfa217" providerId="ADAL" clId="{353F82F0-5594-4F17-B87D-96F96C77F6C6}"/>
    <pc:docChg chg="custSel addSld delSld modSld">
      <pc:chgData name="Keming Cao" userId="7b5aa31f-263c-458d-b0a3-280aebbfa217" providerId="ADAL" clId="{353F82F0-5594-4F17-B87D-96F96C77F6C6}" dt="2021-10-11T14:46:27.272" v="436" actId="20577"/>
      <pc:docMkLst>
        <pc:docMk/>
      </pc:docMkLst>
      <pc:sldChg chg="modSp mod">
        <pc:chgData name="Keming Cao" userId="7b5aa31f-263c-458d-b0a3-280aebbfa217" providerId="ADAL" clId="{353F82F0-5594-4F17-B87D-96F96C77F6C6}" dt="2021-10-04T17:06:13.542" v="141" actId="20577"/>
        <pc:sldMkLst>
          <pc:docMk/>
          <pc:sldMk cId="1600127063" sldId="256"/>
        </pc:sldMkLst>
        <pc:spChg chg="mod">
          <ac:chgData name="Keming Cao" userId="7b5aa31f-263c-458d-b0a3-280aebbfa217" providerId="ADAL" clId="{353F82F0-5594-4F17-B87D-96F96C77F6C6}" dt="2021-10-04T17:05:38.525" v="105" actId="20577"/>
          <ac:spMkLst>
            <pc:docMk/>
            <pc:sldMk cId="1600127063" sldId="256"/>
            <ac:spMk id="2" creationId="{38046328-BD77-4A56-8CC0-FFA6BBA83253}"/>
          </ac:spMkLst>
        </pc:spChg>
        <pc:spChg chg="mod">
          <ac:chgData name="Keming Cao" userId="7b5aa31f-263c-458d-b0a3-280aebbfa217" providerId="ADAL" clId="{353F82F0-5594-4F17-B87D-96F96C77F6C6}" dt="2021-10-04T17:06:13.542" v="141" actId="20577"/>
          <ac:spMkLst>
            <pc:docMk/>
            <pc:sldMk cId="1600127063" sldId="256"/>
            <ac:spMk id="3" creationId="{75FC0008-E799-45AC-A8F3-6D201F2FA6AB}"/>
          </ac:spMkLst>
        </pc:spChg>
      </pc:sldChg>
      <pc:sldChg chg="addSp delSp modSp mod">
        <pc:chgData name="Keming Cao" userId="7b5aa31f-263c-458d-b0a3-280aebbfa217" providerId="ADAL" clId="{353F82F0-5594-4F17-B87D-96F96C77F6C6}" dt="2021-10-11T14:46:27.272" v="436" actId="20577"/>
        <pc:sldMkLst>
          <pc:docMk/>
          <pc:sldMk cId="870665549" sldId="898"/>
        </pc:sldMkLst>
        <pc:spChg chg="mod">
          <ac:chgData name="Keming Cao" userId="7b5aa31f-263c-458d-b0a3-280aebbfa217" providerId="ADAL" clId="{353F82F0-5594-4F17-B87D-96F96C77F6C6}" dt="2021-10-04T17:07:31.209" v="182" actId="20577"/>
          <ac:spMkLst>
            <pc:docMk/>
            <pc:sldMk cId="870665549" sldId="898"/>
            <ac:spMk id="2" creationId="{00000000-0000-0000-0000-000000000000}"/>
          </ac:spMkLst>
        </pc:spChg>
        <pc:spChg chg="mod">
          <ac:chgData name="Keming Cao" userId="7b5aa31f-263c-458d-b0a3-280aebbfa217" providerId="ADAL" clId="{353F82F0-5594-4F17-B87D-96F96C77F6C6}" dt="2021-10-04T17:10:37.685" v="359" actId="20577"/>
          <ac:spMkLst>
            <pc:docMk/>
            <pc:sldMk cId="870665549" sldId="898"/>
            <ac:spMk id="3" creationId="{00000000-0000-0000-0000-000000000000}"/>
          </ac:spMkLst>
        </pc:spChg>
        <pc:spChg chg="del mod">
          <ac:chgData name="Keming Cao" userId="7b5aa31f-263c-458d-b0a3-280aebbfa217" providerId="ADAL" clId="{353F82F0-5594-4F17-B87D-96F96C77F6C6}" dt="2021-10-04T17:08:59.889" v="313" actId="478"/>
          <ac:spMkLst>
            <pc:docMk/>
            <pc:sldMk cId="870665549" sldId="898"/>
            <ac:spMk id="6" creationId="{06148756-A83E-4502-A453-562E6E0ADB31}"/>
          </ac:spMkLst>
        </pc:spChg>
        <pc:graphicFrameChg chg="add mod modGraphic">
          <ac:chgData name="Keming Cao" userId="7b5aa31f-263c-458d-b0a3-280aebbfa217" providerId="ADAL" clId="{353F82F0-5594-4F17-B87D-96F96C77F6C6}" dt="2021-10-04T17:11:21.550" v="370" actId="403"/>
          <ac:graphicFrameMkLst>
            <pc:docMk/>
            <pc:sldMk cId="870665549" sldId="898"/>
            <ac:graphicFrameMk id="4" creationId="{8739C443-B4B1-41E7-A492-C91FB131D831}"/>
          </ac:graphicFrameMkLst>
        </pc:graphicFrameChg>
        <pc:graphicFrameChg chg="add mod modGraphic">
          <ac:chgData name="Keming Cao" userId="7b5aa31f-263c-458d-b0a3-280aebbfa217" providerId="ADAL" clId="{353F82F0-5594-4F17-B87D-96F96C77F6C6}" dt="2021-10-11T14:46:27.272" v="436" actId="20577"/>
          <ac:graphicFrameMkLst>
            <pc:docMk/>
            <pc:sldMk cId="870665549" sldId="898"/>
            <ac:graphicFrameMk id="8" creationId="{E61AFB91-5F4F-45EF-856C-D08BBA4A0775}"/>
          </ac:graphicFrameMkLst>
        </pc:graphicFrameChg>
        <pc:picChg chg="del">
          <ac:chgData name="Keming Cao" userId="7b5aa31f-263c-458d-b0a3-280aebbfa217" providerId="ADAL" clId="{353F82F0-5594-4F17-B87D-96F96C77F6C6}" dt="2021-10-04T17:07:16.887" v="142" actId="478"/>
          <ac:picMkLst>
            <pc:docMk/>
            <pc:sldMk cId="870665549" sldId="898"/>
            <ac:picMk id="5" creationId="{D89EF97B-29D4-4643-80EF-E591A7C7FF36}"/>
          </ac:picMkLst>
        </pc:picChg>
        <pc:picChg chg="add mod">
          <ac:chgData name="Keming Cao" userId="7b5aa31f-263c-458d-b0a3-280aebbfa217" providerId="ADAL" clId="{353F82F0-5594-4F17-B87D-96F96C77F6C6}" dt="2021-10-04T17:09:03.364" v="314" actId="1076"/>
          <ac:picMkLst>
            <pc:docMk/>
            <pc:sldMk cId="870665549" sldId="898"/>
            <ac:picMk id="7" creationId="{2626D0D3-3207-453A-BAD6-2A43266FFB50}"/>
          </ac:picMkLst>
        </pc:picChg>
      </pc:sldChg>
      <pc:sldChg chg="add del">
        <pc:chgData name="Keming Cao" userId="7b5aa31f-263c-458d-b0a3-280aebbfa217" providerId="ADAL" clId="{353F82F0-5594-4F17-B87D-96F96C77F6C6}" dt="2021-10-05T17:57:33.441" v="434" actId="2696"/>
        <pc:sldMkLst>
          <pc:docMk/>
          <pc:sldMk cId="624998874" sldId="899"/>
        </pc:sldMkLst>
      </pc:sldChg>
      <pc:sldChg chg="del">
        <pc:chgData name="Keming Cao" userId="7b5aa31f-263c-458d-b0a3-280aebbfa217" providerId="ADAL" clId="{353F82F0-5594-4F17-B87D-96F96C77F6C6}" dt="2021-10-04T17:11:34.600" v="375" actId="2696"/>
        <pc:sldMkLst>
          <pc:docMk/>
          <pc:sldMk cId="322021612" sldId="900"/>
        </pc:sldMkLst>
      </pc:sldChg>
      <pc:sldChg chg="add del">
        <pc:chgData name="Keming Cao" userId="7b5aa31f-263c-458d-b0a3-280aebbfa217" providerId="ADAL" clId="{353F82F0-5594-4F17-B87D-96F96C77F6C6}" dt="2021-10-05T17:57:33.441" v="434" actId="2696"/>
        <pc:sldMkLst>
          <pc:docMk/>
          <pc:sldMk cId="3385715938" sldId="900"/>
        </pc:sldMkLst>
      </pc:sldChg>
      <pc:sldChg chg="add del">
        <pc:chgData name="Keming Cao" userId="7b5aa31f-263c-458d-b0a3-280aebbfa217" providerId="ADAL" clId="{353F82F0-5594-4F17-B87D-96F96C77F6C6}" dt="2021-10-05T17:57:33.441" v="434" actId="2696"/>
        <pc:sldMkLst>
          <pc:docMk/>
          <pc:sldMk cId="381286094" sldId="901"/>
        </pc:sldMkLst>
      </pc:sldChg>
    </pc:docChg>
  </pc:docChgLst>
  <pc:docChgLst>
    <pc:chgData name="Keming Cao" userId="S::kemicao@qti.qualcomm.com::7b5aa31f-263c-458d-b0a3-280aebbfa217" providerId="AD" clId="Web-{01E0AE7C-AF40-60E3-09B0-AD58790426F8}"/>
    <pc:docChg chg="modSld">
      <pc:chgData name="Keming Cao" userId="S::kemicao@qti.qualcomm.com::7b5aa31f-263c-458d-b0a3-280aebbfa217" providerId="AD" clId="Web-{01E0AE7C-AF40-60E3-09B0-AD58790426F8}" dt="2021-07-07T06:06:30.515" v="3" actId="20577"/>
      <pc:docMkLst>
        <pc:docMk/>
      </pc:docMkLst>
      <pc:sldChg chg="modSp">
        <pc:chgData name="Keming Cao" userId="S::kemicao@qti.qualcomm.com::7b5aa31f-263c-458d-b0a3-280aebbfa217" providerId="AD" clId="Web-{01E0AE7C-AF40-60E3-09B0-AD58790426F8}" dt="2021-07-07T06:06:30.515" v="3" actId="20577"/>
        <pc:sldMkLst>
          <pc:docMk/>
          <pc:sldMk cId="870665549" sldId="898"/>
        </pc:sldMkLst>
        <pc:spChg chg="mod">
          <ac:chgData name="Keming Cao" userId="S::kemicao@qti.qualcomm.com::7b5aa31f-263c-458d-b0a3-280aebbfa217" providerId="AD" clId="Web-{01E0AE7C-AF40-60E3-09B0-AD58790426F8}" dt="2021-07-07T06:06:30.515" v="3" actId="20577"/>
          <ac:spMkLst>
            <pc:docMk/>
            <pc:sldMk cId="870665549" sldId="898"/>
            <ac:spMk id="6" creationId="{06148756-A83E-4502-A453-562E6E0ADB31}"/>
          </ac:spMkLst>
        </pc:spChg>
      </pc:sldChg>
    </pc:docChg>
  </pc:docChgLst>
  <pc:docChgLst>
    <pc:chgData name="Vadim Seregin" userId="6bb95df1-e6d7-4725-993c-5fa490907059" providerId="ADAL" clId="{7FA25398-0D5D-4D6E-BD62-F8DEE9361D14}"/>
    <pc:docChg chg="undo custSel modSld">
      <pc:chgData name="Vadim Seregin" userId="6bb95df1-e6d7-4725-993c-5fa490907059" providerId="ADAL" clId="{7FA25398-0D5D-4D6E-BD62-F8DEE9361D14}" dt="2021-07-07T06:33:03.086" v="191" actId="20577"/>
      <pc:docMkLst>
        <pc:docMk/>
      </pc:docMkLst>
      <pc:sldChg chg="modSp mod">
        <pc:chgData name="Vadim Seregin" userId="6bb95df1-e6d7-4725-993c-5fa490907059" providerId="ADAL" clId="{7FA25398-0D5D-4D6E-BD62-F8DEE9361D14}" dt="2021-07-07T06:32:13.466" v="163" actId="20577"/>
        <pc:sldMkLst>
          <pc:docMk/>
          <pc:sldMk cId="870665549" sldId="898"/>
        </pc:sldMkLst>
        <pc:spChg chg="mod">
          <ac:chgData name="Vadim Seregin" userId="6bb95df1-e6d7-4725-993c-5fa490907059" providerId="ADAL" clId="{7FA25398-0D5D-4D6E-BD62-F8DEE9361D14}" dt="2021-07-07T06:30:40.775" v="23" actId="20577"/>
          <ac:spMkLst>
            <pc:docMk/>
            <pc:sldMk cId="870665549" sldId="898"/>
            <ac:spMk id="3" creationId="{00000000-0000-0000-0000-000000000000}"/>
          </ac:spMkLst>
        </pc:spChg>
        <pc:spChg chg="mod">
          <ac:chgData name="Vadim Seregin" userId="6bb95df1-e6d7-4725-993c-5fa490907059" providerId="ADAL" clId="{7FA25398-0D5D-4D6E-BD62-F8DEE9361D14}" dt="2021-07-07T06:32:13.466" v="163" actId="20577"/>
          <ac:spMkLst>
            <pc:docMk/>
            <pc:sldMk cId="870665549" sldId="898"/>
            <ac:spMk id="6" creationId="{06148756-A83E-4502-A453-562E6E0ADB31}"/>
          </ac:spMkLst>
        </pc:spChg>
      </pc:sldChg>
      <pc:sldChg chg="modSp mod">
        <pc:chgData name="Vadim Seregin" userId="6bb95df1-e6d7-4725-993c-5fa490907059" providerId="ADAL" clId="{7FA25398-0D5D-4D6E-BD62-F8DEE9361D14}" dt="2021-07-07T06:33:03.086" v="191" actId="20577"/>
        <pc:sldMkLst>
          <pc:docMk/>
          <pc:sldMk cId="322021612" sldId="900"/>
        </pc:sldMkLst>
        <pc:spChg chg="mod">
          <ac:chgData name="Vadim Seregin" userId="6bb95df1-e6d7-4725-993c-5fa490907059" providerId="ADAL" clId="{7FA25398-0D5D-4D6E-BD62-F8DEE9361D14}" dt="2021-07-07T06:33:03.086" v="191" actId="20577"/>
          <ac:spMkLst>
            <pc:docMk/>
            <pc:sldMk cId="322021612" sldId="900"/>
            <ac:spMk id="7" creationId="{8A53580F-8F89-47B9-BDB7-ECA3E30866F5}"/>
          </ac:spMkLst>
        </pc:spChg>
      </pc:sldChg>
    </pc:docChg>
  </pc:docChgLst>
  <pc:docChgLst>
    <pc:chgData name="Keming Cao" userId="S::kemicao@qti.qualcomm.com::7b5aa31f-263c-458d-b0a3-280aebbfa217" providerId="AD" clId="Web-{FDECA5EE-9D6C-4578-80B3-91F60CD1E5D5}"/>
    <pc:docChg chg="modSld">
      <pc:chgData name="Keming Cao" userId="S::kemicao@qti.qualcomm.com::7b5aa31f-263c-458d-b0a3-280aebbfa217" providerId="AD" clId="Web-{FDECA5EE-9D6C-4578-80B3-91F60CD1E5D5}" dt="2021-07-07T06:02:34.903" v="1" actId="20577"/>
      <pc:docMkLst>
        <pc:docMk/>
      </pc:docMkLst>
      <pc:sldChg chg="modSp">
        <pc:chgData name="Keming Cao" userId="S::kemicao@qti.qualcomm.com::7b5aa31f-263c-458d-b0a3-280aebbfa217" providerId="AD" clId="Web-{FDECA5EE-9D6C-4578-80B3-91F60CD1E5D5}" dt="2021-07-07T06:02:34.903" v="1" actId="20577"/>
        <pc:sldMkLst>
          <pc:docMk/>
          <pc:sldMk cId="870665549" sldId="898"/>
        </pc:sldMkLst>
        <pc:spChg chg="mod">
          <ac:chgData name="Keming Cao" userId="S::kemicao@qti.qualcomm.com::7b5aa31f-263c-458d-b0a3-280aebbfa217" providerId="AD" clId="Web-{FDECA5EE-9D6C-4578-80B3-91F60CD1E5D5}" dt="2021-07-07T06:02:34.903" v="1" actId="20577"/>
          <ac:spMkLst>
            <pc:docMk/>
            <pc:sldMk cId="870665549" sldId="898"/>
            <ac:spMk id="3" creationId="{00000000-0000-0000-0000-000000000000}"/>
          </ac:spMkLst>
        </pc:spChg>
      </pc:sldChg>
    </pc:docChg>
  </pc:docChgLst>
  <pc:docChgLst>
    <pc:chgData name="Keming Cao" userId="7b5aa31f-263c-458d-b0a3-280aebbfa217" providerId="ADAL" clId="{FC5206B0-FAA5-4955-9881-DA8E081C0FD9}"/>
    <pc:docChg chg="modSld">
      <pc:chgData name="Keming Cao" userId="7b5aa31f-263c-458d-b0a3-280aebbfa217" providerId="ADAL" clId="{FC5206B0-FAA5-4955-9881-DA8E081C0FD9}" dt="2021-10-11T07:44:57.430" v="221" actId="20577"/>
      <pc:docMkLst>
        <pc:docMk/>
      </pc:docMkLst>
      <pc:sldChg chg="modSp mod">
        <pc:chgData name="Keming Cao" userId="7b5aa31f-263c-458d-b0a3-280aebbfa217" providerId="ADAL" clId="{FC5206B0-FAA5-4955-9881-DA8E081C0FD9}" dt="2021-10-08T06:30:24.323" v="111" actId="20577"/>
        <pc:sldMkLst>
          <pc:docMk/>
          <pc:sldMk cId="1600127063" sldId="256"/>
        </pc:sldMkLst>
        <pc:spChg chg="mod">
          <ac:chgData name="Keming Cao" userId="7b5aa31f-263c-458d-b0a3-280aebbfa217" providerId="ADAL" clId="{FC5206B0-FAA5-4955-9881-DA8E081C0FD9}" dt="2021-10-08T06:30:24.323" v="111" actId="20577"/>
          <ac:spMkLst>
            <pc:docMk/>
            <pc:sldMk cId="1600127063" sldId="256"/>
            <ac:spMk id="3" creationId="{75FC0008-E799-45AC-A8F3-6D201F2FA6AB}"/>
          </ac:spMkLst>
        </pc:spChg>
      </pc:sldChg>
      <pc:sldChg chg="modSp mod">
        <pc:chgData name="Keming Cao" userId="7b5aa31f-263c-458d-b0a3-280aebbfa217" providerId="ADAL" clId="{FC5206B0-FAA5-4955-9881-DA8E081C0FD9}" dt="2021-10-11T07:44:57.430" v="221" actId="20577"/>
        <pc:sldMkLst>
          <pc:docMk/>
          <pc:sldMk cId="870665549" sldId="898"/>
        </pc:sldMkLst>
        <pc:spChg chg="mod">
          <ac:chgData name="Keming Cao" userId="7b5aa31f-263c-458d-b0a3-280aebbfa217" providerId="ADAL" clId="{FC5206B0-FAA5-4955-9881-DA8E081C0FD9}" dt="2021-10-08T06:24:52.379" v="9" actId="20577"/>
          <ac:spMkLst>
            <pc:docMk/>
            <pc:sldMk cId="870665549" sldId="898"/>
            <ac:spMk id="2" creationId="{00000000-0000-0000-0000-000000000000}"/>
          </ac:spMkLst>
        </pc:spChg>
        <pc:spChg chg="mod">
          <ac:chgData name="Keming Cao" userId="7b5aa31f-263c-458d-b0a3-280aebbfa217" providerId="ADAL" clId="{FC5206B0-FAA5-4955-9881-DA8E081C0FD9}" dt="2021-10-08T06:25:38.228" v="53" actId="20577"/>
          <ac:spMkLst>
            <pc:docMk/>
            <pc:sldMk cId="870665549" sldId="898"/>
            <ac:spMk id="3" creationId="{00000000-0000-0000-0000-000000000000}"/>
          </ac:spMkLst>
        </pc:spChg>
        <pc:graphicFrameChg chg="mod">
          <ac:chgData name="Keming Cao" userId="7b5aa31f-263c-458d-b0a3-280aebbfa217" providerId="ADAL" clId="{FC5206B0-FAA5-4955-9881-DA8E081C0FD9}" dt="2021-10-08T06:25:28.721" v="16" actId="1076"/>
          <ac:graphicFrameMkLst>
            <pc:docMk/>
            <pc:sldMk cId="870665549" sldId="898"/>
            <ac:graphicFrameMk id="4" creationId="{8739C443-B4B1-41E7-A492-C91FB131D831}"/>
          </ac:graphicFrameMkLst>
        </pc:graphicFrameChg>
        <pc:graphicFrameChg chg="mod modGraphic">
          <ac:chgData name="Keming Cao" userId="7b5aa31f-263c-458d-b0a3-280aebbfa217" providerId="ADAL" clId="{FC5206B0-FAA5-4955-9881-DA8E081C0FD9}" dt="2021-10-11T07:44:57.430" v="221" actId="20577"/>
          <ac:graphicFrameMkLst>
            <pc:docMk/>
            <pc:sldMk cId="870665549" sldId="898"/>
            <ac:graphicFrameMk id="8" creationId="{E61AFB91-5F4F-45EF-856C-D08BBA4A0775}"/>
          </ac:graphicFrameMkLst>
        </pc:graphicFrameChg>
        <pc:picChg chg="mod">
          <ac:chgData name="Keming Cao" userId="7b5aa31f-263c-458d-b0a3-280aebbfa217" providerId="ADAL" clId="{FC5206B0-FAA5-4955-9881-DA8E081C0FD9}" dt="2021-10-08T06:26:00.566" v="54" actId="1076"/>
          <ac:picMkLst>
            <pc:docMk/>
            <pc:sldMk cId="870665549" sldId="898"/>
            <ac:picMk id="7" creationId="{2626D0D3-3207-453A-BAD6-2A43266FFB50}"/>
          </ac:picMkLst>
        </pc:picChg>
      </pc:sldChg>
    </pc:docChg>
  </pc:docChgLst>
  <pc:docChgLst>
    <pc:chgData name="Keming Cao" userId="7b5aa31f-263c-458d-b0a3-280aebbfa217" providerId="ADAL" clId="{7A11C607-AF68-4EDF-9F3F-9DA2D10A929F}"/>
    <pc:docChg chg="modSld">
      <pc:chgData name="Keming Cao" userId="7b5aa31f-263c-458d-b0a3-280aebbfa217" providerId="ADAL" clId="{7A11C607-AF68-4EDF-9F3F-9DA2D10A929F}" dt="2021-07-07T02:14:41.810" v="114" actId="1076"/>
      <pc:docMkLst>
        <pc:docMk/>
      </pc:docMkLst>
      <pc:sldChg chg="modSp mod">
        <pc:chgData name="Keming Cao" userId="7b5aa31f-263c-458d-b0a3-280aebbfa217" providerId="ADAL" clId="{7A11C607-AF68-4EDF-9F3F-9DA2D10A929F}" dt="2021-07-07T02:10:24.307" v="111" actId="1076"/>
        <pc:sldMkLst>
          <pc:docMk/>
          <pc:sldMk cId="1600127063" sldId="256"/>
        </pc:sldMkLst>
        <pc:spChg chg="mod">
          <ac:chgData name="Keming Cao" userId="7b5aa31f-263c-458d-b0a3-280aebbfa217" providerId="ADAL" clId="{7A11C607-AF68-4EDF-9F3F-9DA2D10A929F}" dt="2021-07-07T02:07:58.940" v="106" actId="120"/>
          <ac:spMkLst>
            <pc:docMk/>
            <pc:sldMk cId="1600127063" sldId="256"/>
            <ac:spMk id="2" creationId="{38046328-BD77-4A56-8CC0-FFA6BBA83253}"/>
          </ac:spMkLst>
        </pc:spChg>
        <pc:spChg chg="mod">
          <ac:chgData name="Keming Cao" userId="7b5aa31f-263c-458d-b0a3-280aebbfa217" providerId="ADAL" clId="{7A11C607-AF68-4EDF-9F3F-9DA2D10A929F}" dt="2021-07-07T02:10:24.307" v="111" actId="1076"/>
          <ac:spMkLst>
            <pc:docMk/>
            <pc:sldMk cId="1600127063" sldId="256"/>
            <ac:spMk id="3" creationId="{75FC0008-E799-45AC-A8F3-6D201F2FA6AB}"/>
          </ac:spMkLst>
        </pc:spChg>
      </pc:sldChg>
      <pc:sldChg chg="addSp modSp mod">
        <pc:chgData name="Keming Cao" userId="7b5aa31f-263c-458d-b0a3-280aebbfa217" providerId="ADAL" clId="{7A11C607-AF68-4EDF-9F3F-9DA2D10A929F}" dt="2021-07-07T02:14:41.810" v="114" actId="1076"/>
        <pc:sldMkLst>
          <pc:docMk/>
          <pc:sldMk cId="870665549" sldId="898"/>
        </pc:sldMkLst>
        <pc:spChg chg="mod">
          <ac:chgData name="Keming Cao" userId="7b5aa31f-263c-458d-b0a3-280aebbfa217" providerId="ADAL" clId="{7A11C607-AF68-4EDF-9F3F-9DA2D10A929F}" dt="2021-07-07T02:14:33.647" v="112" actId="255"/>
          <ac:spMkLst>
            <pc:docMk/>
            <pc:sldMk cId="870665549" sldId="898"/>
            <ac:spMk id="3" creationId="{00000000-0000-0000-0000-000000000000}"/>
          </ac:spMkLst>
        </pc:spChg>
        <pc:spChg chg="add mod">
          <ac:chgData name="Keming Cao" userId="7b5aa31f-263c-458d-b0a3-280aebbfa217" providerId="ADAL" clId="{7A11C607-AF68-4EDF-9F3F-9DA2D10A929F}" dt="2021-07-07T02:14:41.810" v="114" actId="1076"/>
          <ac:spMkLst>
            <pc:docMk/>
            <pc:sldMk cId="870665549" sldId="898"/>
            <ac:spMk id="6" creationId="{06148756-A83E-4502-A453-562E6E0ADB31}"/>
          </ac:spMkLst>
        </pc:spChg>
      </pc:sldChg>
      <pc:sldChg chg="modSp mod">
        <pc:chgData name="Keming Cao" userId="7b5aa31f-263c-458d-b0a3-280aebbfa217" providerId="ADAL" clId="{7A11C607-AF68-4EDF-9F3F-9DA2D10A929F}" dt="2021-07-07T02:06:05.665" v="104" actId="20577"/>
        <pc:sldMkLst>
          <pc:docMk/>
          <pc:sldMk cId="322021612" sldId="900"/>
        </pc:sldMkLst>
        <pc:spChg chg="mod">
          <ac:chgData name="Keming Cao" userId="7b5aa31f-263c-458d-b0a3-280aebbfa217" providerId="ADAL" clId="{7A11C607-AF68-4EDF-9F3F-9DA2D10A929F}" dt="2021-07-07T02:06:05.665" v="104" actId="20577"/>
          <ac:spMkLst>
            <pc:docMk/>
            <pc:sldMk cId="322021612" sldId="900"/>
            <ac:spMk id="7" creationId="{8A53580F-8F89-47B9-BDB7-ECA3E30866F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CC3AA-5585-4D18-B863-4D0DF5FE41A7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1D1CC5-6E17-4A2F-9EB0-54C3297C87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529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0EA93-B8B8-49F1-AA0C-4301103042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5D55E5-29DE-42AE-80C0-4A40C831E8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CFAD5C-1B0C-4549-A12A-B24922D3E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7EF21-799A-4781-9890-E1D4ABDDB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1F74AD-BCBE-4524-BB11-B93027086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37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0849A-5C33-4098-BB75-33A63B2D5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C7F670-A9C7-4993-BAD8-3ECCCABDEB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5ABEA6-0ECF-4127-8A99-F72180DA7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886F08-3543-47F5-B650-4695FBD6B6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BB4D9-7148-4E26-A3C1-4A8912F39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491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8D5647-A776-498A-87CD-8836CF5988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51FF03-41C8-47C5-946D-A28BE5C1A2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1AFF5-E2C1-492F-8B11-92F9D8DD0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80FDEA-5237-446C-BF7A-4BA7F276A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032D01-F351-491F-9DDC-3EF33F8D4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3653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2">
            <a:extLst>
              <a:ext uri="{FF2B5EF4-FFF2-40B4-BE49-F238E27FC236}">
                <a16:creationId xmlns:a16="http://schemas.microsoft.com/office/drawing/2014/main" id="{F159A567-2827-4283-996F-D7A0CA0EF09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95299" y="6534114"/>
            <a:ext cx="10489691" cy="116955"/>
          </a:xfrm>
        </p:spPr>
        <p:txBody>
          <a:bodyPr/>
          <a:lstStyle>
            <a:lvl1pPr>
              <a:defRPr>
                <a:solidFill>
                  <a:schemeClr val="accent5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dirty="0"/>
              <a:t>Source sample text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0B1F7-90FE-4E45-AE1D-CC54EF321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575576"/>
            <a:ext cx="11187112" cy="42902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FAB2FACB-F5E1-4405-9E84-CD76D7A47BD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5300" y="1719072"/>
            <a:ext cx="11187112" cy="46817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ubtitle">
            <a:extLst>
              <a:ext uri="{FF2B5EF4-FFF2-40B4-BE49-F238E27FC236}">
                <a16:creationId xmlns:a16="http://schemas.microsoft.com/office/drawing/2014/main" id="{987CC11A-8DA4-4916-8DFB-F437A992D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189" y="1088135"/>
            <a:ext cx="11188223" cy="27432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900"/>
              </a:spcBef>
              <a:buClr>
                <a:schemeClr val="accent1"/>
              </a:buClr>
              <a:buFont typeface="Arial" panose="020B0604020202020204" pitchFamily="34" charset="0"/>
              <a:buNone/>
              <a:defRPr lang="en-US" sz="180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3901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27FC2D-8D77-407F-A471-8759ABC2B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8849F-E1F3-4F6C-A6B3-87D7F2474A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2B0D87-EDCA-47D7-978D-EFAD6C2476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1BAD64-552F-4372-A586-5BDD5765E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70FAB-5313-4815-9F3E-70EB8C241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6333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12EC1-8148-47AF-8BB2-7CF85C3415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2C35EE-35B6-436D-9C49-8C2E053F4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599EB0-8292-4A98-8904-19CC1E3CC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1E021-6764-48AA-8690-9620CEB82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0F4F7-F726-4241-9B99-89719F09E7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1187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D4049-26DA-4DD3-A04A-F659323C9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C420BB-7322-4DAC-B1D8-8B3456DC8C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C1DE7F-2A53-4F0F-B3F4-9ACB14BAB6F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8E0595-B4B2-4374-83D5-D6E7EF47E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CF1DB6-FB48-48DB-B3B9-228327A96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858A00-2217-4B14-9EA1-656815C60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385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BE236-3ACC-40AB-B6AE-F30470C600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4C612E-A4B7-48F0-AA0C-9641223551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A7B770-8B6D-4EF1-9346-00DF145ADB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D5AB8A-45D6-47B6-9188-3AB98ED190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BB5D32-60FE-4732-986A-A753C0263D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43F37B-FD54-4134-A037-B58ED26C7F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D582D6-37F3-4563-971B-EB71CAAFE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280D46-E7FB-4730-95DD-D526A108D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988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E033BC-406D-42D5-A002-D372F1D61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5E43482-2AB9-4FD5-9565-ABF325D4ED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9C747A-A32B-4988-82A9-FFED9CE7E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70BFAA-23A7-4532-9262-EBE5BEA450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570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021922D-5429-413D-BA5D-17EE137B4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BC855C-4505-4DA3-93ED-EDE377B18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322DCC-B620-4846-9E31-D12948EEA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083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49ED6-85B8-4062-91D8-ECFBBF87D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8C3440-3F6D-42A8-B827-D1E0F0E2FB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F656AE-FBD0-48BD-B722-3E861C8C43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2D239AC-435D-4507-BB66-0825DDBC06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A7B39-1C8D-4952-9797-DF0C9999A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B2EC37-1CD8-4CA1-85D4-45E86BFE0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244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68E33-795D-4F7A-A41D-193E8ABA6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369C07-2E51-4A12-A634-66E1D8C8127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4C5866-A901-4830-B789-2C62D6E525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166D4C-C132-428D-8E16-F769258A2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9F1E93E-E79D-4868-9416-6A770C9D3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642E54-9594-4CFC-9D72-93ABAC8EE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5211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27D1D7-C470-4064-8C0E-101F15A19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9922AB-020B-4238-8E3E-383D117800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63D3D-82ED-4791-AE94-FD5595F9D1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4FF32-7B46-4391-A88F-BE62085C042C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593EA7-4460-4CF5-BB2A-34E70CC4F4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5AAF29-C8E1-4B88-8EE2-D05E17DA03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690BB-5D75-4B2D-8020-1CFB0B5DBA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814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46328-BD77-4A56-8CC0-FFA6BBA832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0177" y="1122363"/>
            <a:ext cx="10914076" cy="2387600"/>
          </a:xfrm>
        </p:spPr>
        <p:txBody>
          <a:bodyPr>
            <a:normAutofit fontScale="90000"/>
          </a:bodyPr>
          <a:lstStyle/>
          <a:p>
            <a:pPr algn="l"/>
            <a:r>
              <a:rPr lang="en-US" sz="6000" dirty="0">
                <a:solidFill>
                  <a:schemeClr val="tx1"/>
                </a:solidFill>
              </a:rPr>
              <a:t>JVET-X0142</a:t>
            </a:r>
            <a:br>
              <a:rPr lang="en-US" sz="6000" dirty="0">
                <a:solidFill>
                  <a:schemeClr val="tx1"/>
                </a:solidFill>
              </a:rPr>
            </a:br>
            <a:r>
              <a:rPr lang="en-US" sz="6000" dirty="0">
                <a:solidFill>
                  <a:schemeClr val="tx1"/>
                </a:solidFill>
              </a:rPr>
              <a:t>Non-EE2: Extended MRL candidate list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5FC0008-E799-45AC-A8F3-6D201F2FA6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4826" y="4164100"/>
            <a:ext cx="9144000" cy="1655762"/>
          </a:xfrm>
        </p:spPr>
        <p:txBody>
          <a:bodyPr/>
          <a:lstStyle/>
          <a:p>
            <a:pPr algn="l"/>
            <a:r>
              <a:rPr lang="en-US" sz="2000" b="0" dirty="0">
                <a:solidFill>
                  <a:schemeClr val="tx1"/>
                </a:solidFill>
              </a:rPr>
              <a:t>Keming Cao, </a:t>
            </a:r>
            <a:r>
              <a:rPr lang="en-US" sz="2000" dirty="0"/>
              <a:t>Yao-Jen Chang, Bappaditya Ray</a:t>
            </a:r>
            <a:r>
              <a:rPr lang="en-US" sz="2000" b="0" dirty="0">
                <a:solidFill>
                  <a:schemeClr val="tx1"/>
                </a:solidFill>
              </a:rPr>
              <a:t>, Vadim Seregin, Marta Karczewicz Qualcomm Inc.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127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565125"/>
            <a:ext cx="11187112" cy="439479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Extended </a:t>
            </a:r>
            <a:r>
              <a:rPr lang="en-US" dirty="0"/>
              <a:t>MRL candidate 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95300" y="1291233"/>
            <a:ext cx="7484861" cy="538640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altLang="zh-CN" sz="2200" dirty="0"/>
              <a:t>In current ECM-2.0, MRL candidate list is : {1, 2}</a:t>
            </a:r>
          </a:p>
          <a:p>
            <a:r>
              <a:rPr lang="en-US" sz="2200" dirty="0">
                <a:solidFill>
                  <a:schemeClr val="tx1"/>
                </a:solidFill>
              </a:rPr>
              <a:t>Proposed extended </a:t>
            </a:r>
            <a:r>
              <a:rPr lang="en-US" sz="2200" dirty="0"/>
              <a:t>MRL list: </a:t>
            </a:r>
            <a:r>
              <a:rPr lang="en-US" sz="2200" dirty="0">
                <a:solidFill>
                  <a:schemeClr val="tx1"/>
                </a:solidFill>
              </a:rPr>
              <a:t>{1, 3, 5, 7, 12}</a:t>
            </a:r>
          </a:p>
          <a:p>
            <a:r>
              <a:rPr lang="en-US" sz="2200" dirty="0">
                <a:solidFill>
                  <a:schemeClr val="tx1"/>
                </a:solidFill>
              </a:rPr>
              <a:t>MRL list for TIMD: {1, 3}</a:t>
            </a: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endParaRPr lang="en-US" sz="2200" dirty="0"/>
          </a:p>
          <a:p>
            <a:endParaRPr lang="en-US" sz="2200" dirty="0">
              <a:solidFill>
                <a:schemeClr val="tx1"/>
              </a:solidFill>
            </a:endParaRPr>
          </a:p>
          <a:p>
            <a:r>
              <a:rPr lang="en-US" sz="2200" dirty="0"/>
              <a:t>Thank Kwai for crosschecking</a:t>
            </a:r>
            <a:endParaRPr lang="en-US" dirty="0">
              <a:solidFill>
                <a:schemeClr val="tx1"/>
              </a:solidFill>
            </a:endParaRPr>
          </a:p>
          <a:p>
            <a:pPr marL="742950" lvl="6" indent="-28575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594360" indent="0">
              <a:buClr>
                <a:schemeClr val="tx1"/>
              </a:buClr>
              <a:buNone/>
            </a:pPr>
            <a:endParaRPr lang="en-US" dirty="0">
              <a:solidFill>
                <a:schemeClr val="accent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26D0D3-3207-453A-BAD6-2A43266FFB50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484461" y="-58982"/>
            <a:ext cx="3625215" cy="2926715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739C443-B4B1-41E7-A492-C91FB131D8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958475"/>
              </p:ext>
            </p:extLst>
          </p:nvPr>
        </p:nvGraphicFramePr>
        <p:xfrm>
          <a:off x="734217" y="2977432"/>
          <a:ext cx="4738992" cy="2669208"/>
        </p:xfrm>
        <a:graphic>
          <a:graphicData uri="http://schemas.openxmlformats.org/drawingml/2006/table">
            <a:tbl>
              <a:tblPr/>
              <a:tblGrid>
                <a:gridCol w="1574712">
                  <a:extLst>
                    <a:ext uri="{9D8B030D-6E8A-4147-A177-3AD203B41FA5}">
                      <a16:colId xmlns:a16="http://schemas.microsoft.com/office/drawing/2014/main" val="2939109486"/>
                    </a:ext>
                  </a:extLst>
                </a:gridCol>
                <a:gridCol w="632856">
                  <a:extLst>
                    <a:ext uri="{9D8B030D-6E8A-4147-A177-3AD203B41FA5}">
                      <a16:colId xmlns:a16="http://schemas.microsoft.com/office/drawing/2014/main" val="505030480"/>
                    </a:ext>
                  </a:extLst>
                </a:gridCol>
                <a:gridCol w="632856">
                  <a:extLst>
                    <a:ext uri="{9D8B030D-6E8A-4147-A177-3AD203B41FA5}">
                      <a16:colId xmlns:a16="http://schemas.microsoft.com/office/drawing/2014/main" val="340756778"/>
                    </a:ext>
                  </a:extLst>
                </a:gridCol>
                <a:gridCol w="632856">
                  <a:extLst>
                    <a:ext uri="{9D8B030D-6E8A-4147-A177-3AD203B41FA5}">
                      <a16:colId xmlns:a16="http://schemas.microsoft.com/office/drawing/2014/main" val="1917362952"/>
                    </a:ext>
                  </a:extLst>
                </a:gridCol>
                <a:gridCol w="632856">
                  <a:extLst>
                    <a:ext uri="{9D8B030D-6E8A-4147-A177-3AD203B41FA5}">
                      <a16:colId xmlns:a16="http://schemas.microsoft.com/office/drawing/2014/main" val="2822697473"/>
                    </a:ext>
                  </a:extLst>
                </a:gridCol>
                <a:gridCol w="632856">
                  <a:extLst>
                    <a:ext uri="{9D8B030D-6E8A-4147-A177-3AD203B41FA5}">
                      <a16:colId xmlns:a16="http://schemas.microsoft.com/office/drawing/2014/main" val="1730427854"/>
                    </a:ext>
                  </a:extLst>
                </a:gridCol>
              </a:tblGrid>
              <a:tr h="22243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786241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ECM-2.0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9067724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6392275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8999163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5766452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115746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2431059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7598466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8136975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6603069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256628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02857738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61AFB91-5F4F-45EF-856C-D08BBA4A07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518445"/>
              </p:ext>
            </p:extLst>
          </p:nvPr>
        </p:nvGraphicFramePr>
        <p:xfrm>
          <a:off x="6247116" y="2977432"/>
          <a:ext cx="5026819" cy="2669208"/>
        </p:xfrm>
        <a:graphic>
          <a:graphicData uri="http://schemas.openxmlformats.org/drawingml/2006/table">
            <a:tbl>
              <a:tblPr/>
              <a:tblGrid>
                <a:gridCol w="1670354">
                  <a:extLst>
                    <a:ext uri="{9D8B030D-6E8A-4147-A177-3AD203B41FA5}">
                      <a16:colId xmlns:a16="http://schemas.microsoft.com/office/drawing/2014/main" val="2086222900"/>
                    </a:ext>
                  </a:extLst>
                </a:gridCol>
                <a:gridCol w="671293">
                  <a:extLst>
                    <a:ext uri="{9D8B030D-6E8A-4147-A177-3AD203B41FA5}">
                      <a16:colId xmlns:a16="http://schemas.microsoft.com/office/drawing/2014/main" val="259579659"/>
                    </a:ext>
                  </a:extLst>
                </a:gridCol>
                <a:gridCol w="671293">
                  <a:extLst>
                    <a:ext uri="{9D8B030D-6E8A-4147-A177-3AD203B41FA5}">
                      <a16:colId xmlns:a16="http://schemas.microsoft.com/office/drawing/2014/main" val="2235972978"/>
                    </a:ext>
                  </a:extLst>
                </a:gridCol>
                <a:gridCol w="671293">
                  <a:extLst>
                    <a:ext uri="{9D8B030D-6E8A-4147-A177-3AD203B41FA5}">
                      <a16:colId xmlns:a16="http://schemas.microsoft.com/office/drawing/2014/main" val="37056154"/>
                    </a:ext>
                  </a:extLst>
                </a:gridCol>
                <a:gridCol w="671293">
                  <a:extLst>
                    <a:ext uri="{9D8B030D-6E8A-4147-A177-3AD203B41FA5}">
                      <a16:colId xmlns:a16="http://schemas.microsoft.com/office/drawing/2014/main" val="3037048087"/>
                    </a:ext>
                  </a:extLst>
                </a:gridCol>
                <a:gridCol w="671293">
                  <a:extLst>
                    <a:ext uri="{9D8B030D-6E8A-4147-A177-3AD203B41FA5}">
                      <a16:colId xmlns:a16="http://schemas.microsoft.com/office/drawing/2014/main" val="1578440532"/>
                    </a:ext>
                  </a:extLst>
                </a:gridCol>
              </a:tblGrid>
              <a:tr h="22243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8553162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ECM-2.0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0864627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1878518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8697617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8655500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425549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50283975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7510652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40837307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531487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2936065"/>
                  </a:ext>
                </a:extLst>
              </a:tr>
              <a:tr h="22243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0" marR="3810" marT="381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0" marR="3810" marT="381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09913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066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7A580DEB18E2148A43FC4421F931F99" ma:contentTypeVersion="10" ma:contentTypeDescription="Create a new document." ma:contentTypeScope="" ma:versionID="0459a2198a4cbdab3aea7bea68cb760a">
  <xsd:schema xmlns:xsd="http://www.w3.org/2001/XMLSchema" xmlns:xs="http://www.w3.org/2001/XMLSchema" xmlns:p="http://schemas.microsoft.com/office/2006/metadata/properties" xmlns:ns2="2d713343-d069-4d9c-a0e4-feacafe3e3fc" xmlns:ns3="a4784b13-8bb2-4d79-9d47-3a3867450a90" targetNamespace="http://schemas.microsoft.com/office/2006/metadata/properties" ma:root="true" ma:fieldsID="9878673cc833cbe777b2db3859d2e76b" ns2:_="" ns3:_="">
    <xsd:import namespace="2d713343-d069-4d9c-a0e4-feacafe3e3fc"/>
    <xsd:import namespace="a4784b13-8bb2-4d79-9d47-3a3867450a9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713343-d069-4d9c-a0e4-feacafe3e3f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784b13-8bb2-4d79-9d47-3a3867450a9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1CBBBA-71D4-44D2-9D3C-9961DE012B6A}">
  <ds:schemaRefs>
    <ds:schemaRef ds:uri="http://purl.org/dc/elements/1.1/"/>
    <ds:schemaRef ds:uri="http://schemas.microsoft.com/office/2006/documentManagement/types"/>
    <ds:schemaRef ds:uri="a4784b13-8bb2-4d79-9d47-3a3867450a90"/>
    <ds:schemaRef ds:uri="2d713343-d069-4d9c-a0e4-feacafe3e3fc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C9AC1ED1-8F38-4547-BE7B-92143B13BC6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9C4D3A8-F0BD-44DA-89EF-5AFD37D934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d713343-d069-4d9c-a0e4-feacafe3e3fc"/>
    <ds:schemaRef ds:uri="a4784b13-8bb2-4d79-9d47-3a3867450a9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4546</TotalTime>
  <Words>339</Words>
  <Application>Microsoft Office PowerPoint</Application>
  <PresentationFormat>Widescreen</PresentationFormat>
  <Paragraphs>136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JVET-X0142 Non-EE2: Extended MRL candidate list</vt:lpstr>
      <vt:lpstr>Extended MRL candidate list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JVET-W0123 EE2-related: Fusion for template-based intra mode derivation</dc:title>
  <dc:creator>Keming Cao</dc:creator>
  <cp:lastModifiedBy>Keming Cao</cp:lastModifiedBy>
  <cp:revision>6</cp:revision>
  <dcterms:created xsi:type="dcterms:W3CDTF">2021-07-07T01:58:31Z</dcterms:created>
  <dcterms:modified xsi:type="dcterms:W3CDTF">2021-10-11T14:46:29Z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0x01010007A580DEB18E2148A43FC4421F931F99</vt:lpwstr>
  </property>
</Properties>
</file>