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"/>
  </p:notesMasterIdLst>
  <p:sldIdLst>
    <p:sldId id="265" r:id="rId2"/>
    <p:sldId id="270" r:id="rId3"/>
    <p:sldId id="271" r:id="rId4"/>
    <p:sldId id="272" r:id="rId5"/>
    <p:sldId id="273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7" pos="384" userDrawn="1">
          <p15:clr>
            <a:srgbClr val="A4A3A4"/>
          </p15:clr>
        </p15:guide>
        <p15:guide id="8" orient="horz" pos="2448" userDrawn="1">
          <p15:clr>
            <a:srgbClr val="A4A3A4"/>
          </p15:clr>
        </p15:guide>
        <p15:guide id="10" pos="3552" userDrawn="1">
          <p15:clr>
            <a:srgbClr val="A4A3A4"/>
          </p15:clr>
        </p15:guide>
        <p15:guide id="11" orient="horz" pos="3888" userDrawn="1">
          <p15:clr>
            <a:srgbClr val="A4A3A4"/>
          </p15:clr>
        </p15:guide>
        <p15:guide id="12" pos="4128" userDrawn="1">
          <p15:clr>
            <a:srgbClr val="A4A3A4"/>
          </p15:clr>
        </p15:guide>
        <p15:guide id="13" orient="horz" pos="2304" userDrawn="1">
          <p15:clr>
            <a:srgbClr val="A4A3A4"/>
          </p15:clr>
        </p15:guide>
        <p15:guide id="14" pos="7296" userDrawn="1">
          <p15:clr>
            <a:srgbClr val="A4A3A4"/>
          </p15:clr>
        </p15:guide>
        <p15:guide id="15" pos="4704" userDrawn="1">
          <p15:clr>
            <a:srgbClr val="A4A3A4"/>
          </p15:clr>
        </p15:guide>
        <p15:guide id="16" orient="horz" pos="172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yeung(CheungAuyeung)" initials="c" lastIdx="0" clrIdx="0">
    <p:extLst>
      <p:ext uri="{19B8F6BF-5375-455C-9EA6-DF929625EA0E}">
        <p15:presenceInfo xmlns:p15="http://schemas.microsoft.com/office/powerpoint/2012/main" userId="S-1-5-21-1333135361-625243220-14044502-795905" providerId="AD"/>
      </p:ext>
    </p:extLst>
  </p:cmAuthor>
  <p:cmAuthor id="2" name="Xiang Li" initials="XL" lastIdx="2" clrIdx="1">
    <p:extLst>
      <p:ext uri="{19B8F6BF-5375-455C-9EA6-DF929625EA0E}">
        <p15:presenceInfo xmlns:p15="http://schemas.microsoft.com/office/powerpoint/2012/main" userId="S::xlxiangli@tencentamerica.com::a40f8f1e-1d06-4c7b-ae28-3f2503f10c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C75062-78D9-4153-B865-B79154A2427D}" v="48" dt="2021-01-04T21:17:56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687" y="69"/>
      </p:cViewPr>
      <p:guideLst>
        <p:guide orient="horz" pos="864"/>
        <p:guide orient="horz" pos="4320"/>
        <p:guide pos="384"/>
        <p:guide orient="horz" pos="2448"/>
        <p:guide pos="3552"/>
        <p:guide orient="horz" pos="3888"/>
        <p:guide pos="4128"/>
        <p:guide orient="horz" pos="2304"/>
        <p:guide pos="7296"/>
        <p:guide pos="4704"/>
        <p:guide orient="horz" pos="17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ung Auyeung" userId="ac17d055256f5aa2" providerId="LiveId" clId="{E2C75062-78D9-4153-B865-B79154A2427D}"/>
    <pc:docChg chg="undo custSel addSld delSld modSld sldOrd">
      <pc:chgData name="Cheung Auyeung" userId="ac17d055256f5aa2" providerId="LiveId" clId="{E2C75062-78D9-4153-B865-B79154A2427D}" dt="2021-01-04T21:19:34.420" v="549" actId="20577"/>
      <pc:docMkLst>
        <pc:docMk/>
      </pc:docMkLst>
      <pc:sldChg chg="del">
        <pc:chgData name="Cheung Auyeung" userId="ac17d055256f5aa2" providerId="LiveId" clId="{E2C75062-78D9-4153-B865-B79154A2427D}" dt="2021-01-04T19:12:25.282" v="0" actId="2696"/>
        <pc:sldMkLst>
          <pc:docMk/>
          <pc:sldMk cId="2937475508" sldId="256"/>
        </pc:sldMkLst>
      </pc:sldChg>
      <pc:sldChg chg="add del">
        <pc:chgData name="Cheung Auyeung" userId="ac17d055256f5aa2" providerId="LiveId" clId="{E2C75062-78D9-4153-B865-B79154A2427D}" dt="2021-01-04T21:13:55.612" v="407" actId="2696"/>
        <pc:sldMkLst>
          <pc:docMk/>
          <pc:sldMk cId="4164952608" sldId="256"/>
        </pc:sldMkLst>
      </pc:sldChg>
      <pc:sldChg chg="addSp delSp modSp add">
        <pc:chgData name="Cheung Auyeung" userId="ac17d055256f5aa2" providerId="LiveId" clId="{E2C75062-78D9-4153-B865-B79154A2427D}" dt="2021-01-04T19:34:18.847" v="226" actId="20577"/>
        <pc:sldMkLst>
          <pc:docMk/>
          <pc:sldMk cId="1631713385" sldId="257"/>
        </pc:sldMkLst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2" creationId="{F8BFE46E-601B-448F-A93B-A844A802B7FE}"/>
          </ac:spMkLst>
        </pc:spChg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3" creationId="{FD3CFEA6-BF59-45E2-8C4D-C1508112974A}"/>
          </ac:spMkLst>
        </pc:spChg>
        <pc:spChg chg="add mod ord">
          <ac:chgData name="Cheung Auyeung" userId="ac17d055256f5aa2" providerId="LiveId" clId="{E2C75062-78D9-4153-B865-B79154A2427D}" dt="2021-01-04T19:34:18.847" v="226" actId="20577"/>
          <ac:spMkLst>
            <pc:docMk/>
            <pc:sldMk cId="1631713385" sldId="257"/>
            <ac:spMk id="4" creationId="{139485CA-3496-4670-8658-976E38723292}"/>
          </ac:spMkLst>
        </pc:spChg>
        <pc:graphicFrameChg chg="add del mod">
          <ac:chgData name="Cheung Auyeung" userId="ac17d055256f5aa2" providerId="LiveId" clId="{E2C75062-78D9-4153-B865-B79154A2427D}" dt="2021-01-04T19:14:05.294" v="22"/>
          <ac:graphicFrameMkLst>
            <pc:docMk/>
            <pc:sldMk cId="1631713385" sldId="257"/>
            <ac:graphicFrameMk id="5" creationId="{386C58C3-F20C-4DC9-800B-702C544DFE0B}"/>
          </ac:graphicFrameMkLst>
        </pc:graphicFrameChg>
        <pc:picChg chg="add mod">
          <ac:chgData name="Cheung Auyeung" userId="ac17d055256f5aa2" providerId="LiveId" clId="{E2C75062-78D9-4153-B865-B79154A2427D}" dt="2021-01-04T19:30:35.258" v="101" actId="1076"/>
          <ac:picMkLst>
            <pc:docMk/>
            <pc:sldMk cId="1631713385" sldId="257"/>
            <ac:picMk id="6" creationId="{1F5157F7-7B5B-4EC1-9282-4ED4B44ACE09}"/>
          </ac:picMkLst>
        </pc:picChg>
      </pc:sldChg>
      <pc:sldChg chg="addSp delSp modSp add">
        <pc:chgData name="Cheung Auyeung" userId="ac17d055256f5aa2" providerId="LiveId" clId="{E2C75062-78D9-4153-B865-B79154A2427D}" dt="2021-01-04T19:53:35.876" v="357" actId="20577"/>
        <pc:sldMkLst>
          <pc:docMk/>
          <pc:sldMk cId="2558855898" sldId="258"/>
        </pc:sldMkLst>
        <pc:spChg chg="mod">
          <ac:chgData name="Cheung Auyeung" userId="ac17d055256f5aa2" providerId="LiveId" clId="{E2C75062-78D9-4153-B865-B79154A2427D}" dt="2021-01-04T19:53:35.876" v="357" actId="20577"/>
          <ac:spMkLst>
            <pc:docMk/>
            <pc:sldMk cId="2558855898" sldId="258"/>
            <ac:spMk id="4" creationId="{139485CA-3496-4670-8658-976E38723292}"/>
          </ac:spMkLst>
        </pc:spChg>
        <pc:spChg chg="add mod">
          <ac:chgData name="Cheung Auyeung" userId="ac17d055256f5aa2" providerId="LiveId" clId="{E2C75062-78D9-4153-B865-B79154A2427D}" dt="2021-01-04T19:51:57.472" v="313" actId="207"/>
          <ac:spMkLst>
            <pc:docMk/>
            <pc:sldMk cId="2558855898" sldId="258"/>
            <ac:spMk id="7" creationId="{E4D45C5D-B354-4455-91E4-7D440EB5F6DE}"/>
          </ac:spMkLst>
        </pc:spChg>
        <pc:spChg chg="add mod">
          <ac:chgData name="Cheung Auyeung" userId="ac17d055256f5aa2" providerId="LiveId" clId="{E2C75062-78D9-4153-B865-B79154A2427D}" dt="2021-01-04T19:52:32.442" v="321" actId="20577"/>
          <ac:spMkLst>
            <pc:docMk/>
            <pc:sldMk cId="2558855898" sldId="258"/>
            <ac:spMk id="8" creationId="{9E1F8769-4CF0-412D-8DF8-D2E8EE9DAF1A}"/>
          </ac:spMkLst>
        </pc:spChg>
        <pc:picChg chg="add mod">
          <ac:chgData name="Cheung Auyeung" userId="ac17d055256f5aa2" providerId="LiveId" clId="{E2C75062-78D9-4153-B865-B79154A2427D}" dt="2021-01-04T19:30:57.640" v="188" actId="1035"/>
          <ac:picMkLst>
            <pc:docMk/>
            <pc:sldMk cId="2558855898" sldId="258"/>
            <ac:picMk id="2" creationId="{DC8690C1-7D3F-400A-B23E-74A32B6CF951}"/>
          </ac:picMkLst>
        </pc:picChg>
        <pc:picChg chg="add mod">
          <ac:chgData name="Cheung Auyeung" userId="ac17d055256f5aa2" providerId="LiveId" clId="{E2C75062-78D9-4153-B865-B79154A2427D}" dt="2021-01-04T19:31:05.221" v="189" actId="1076"/>
          <ac:picMkLst>
            <pc:docMk/>
            <pc:sldMk cId="2558855898" sldId="258"/>
            <ac:picMk id="3" creationId="{BE9FE911-2631-44EC-B714-9332814D3706}"/>
          </ac:picMkLst>
        </pc:picChg>
        <pc:picChg chg="add del mod">
          <ac:chgData name="Cheung Auyeung" userId="ac17d055256f5aa2" providerId="LiveId" clId="{E2C75062-78D9-4153-B865-B79154A2427D}" dt="2021-01-04T19:31:07.398" v="190" actId="1076"/>
          <ac:picMkLst>
            <pc:docMk/>
            <pc:sldMk cId="2558855898" sldId="258"/>
            <ac:picMk id="5" creationId="{2FBB1557-63FC-44AD-9A21-F680FA7B611D}"/>
          </ac:picMkLst>
        </pc:picChg>
        <pc:picChg chg="add mod">
          <ac:chgData name="Cheung Auyeung" userId="ac17d055256f5aa2" providerId="LiveId" clId="{E2C75062-78D9-4153-B865-B79154A2427D}" dt="2021-01-04T19:31:15.215" v="191" actId="1076"/>
          <ac:picMkLst>
            <pc:docMk/>
            <pc:sldMk cId="2558855898" sldId="258"/>
            <ac:picMk id="6" creationId="{159CED7D-5A11-448F-8092-74099A60B26A}"/>
          </ac:picMkLst>
        </pc:picChg>
      </pc:sldChg>
      <pc:sldChg chg="addSp modSp add">
        <pc:chgData name="Cheung Auyeung" userId="ac17d055256f5aa2" providerId="LiveId" clId="{E2C75062-78D9-4153-B865-B79154A2427D}" dt="2021-01-04T21:16:23.356" v="415" actId="1076"/>
        <pc:sldMkLst>
          <pc:docMk/>
          <pc:sldMk cId="3226355103" sldId="259"/>
        </pc:sldMkLst>
        <pc:spChg chg="mod">
          <ac:chgData name="Cheung Auyeung" userId="ac17d055256f5aa2" providerId="LiveId" clId="{E2C75062-78D9-4153-B865-B79154A2427D}" dt="2021-01-04T19:33:43.439" v="215" actId="20577"/>
          <ac:spMkLst>
            <pc:docMk/>
            <pc:sldMk cId="3226355103" sldId="259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21:15:42.371" v="410" actId="1076"/>
          <ac:picMkLst>
            <pc:docMk/>
            <pc:sldMk cId="3226355103" sldId="259"/>
            <ac:picMk id="2" creationId="{8C918D30-C9F3-4BFA-A0A0-B9E983C44B08}"/>
          </ac:picMkLst>
        </pc:picChg>
        <pc:picChg chg="add mod">
          <ac:chgData name="Cheung Auyeung" userId="ac17d055256f5aa2" providerId="LiveId" clId="{E2C75062-78D9-4153-B865-B79154A2427D}" dt="2021-01-04T21:16:23.356" v="415" actId="1076"/>
          <ac:picMkLst>
            <pc:docMk/>
            <pc:sldMk cId="3226355103" sldId="259"/>
            <ac:picMk id="3" creationId="{3AD05E7D-430B-4559-A78E-44C368BBAA22}"/>
          </ac:picMkLst>
        </pc:picChg>
      </pc:sldChg>
      <pc:sldChg chg="addSp delSp modSp add">
        <pc:chgData name="Cheung Auyeung" userId="ac17d055256f5aa2" providerId="LiveId" clId="{E2C75062-78D9-4153-B865-B79154A2427D}" dt="2021-01-04T19:50:42.205" v="295" actId="1076"/>
        <pc:sldMkLst>
          <pc:docMk/>
          <pc:sldMk cId="3493349795" sldId="260"/>
        </pc:sldMkLst>
        <pc:spChg chg="mod">
          <ac:chgData name="Cheung Auyeung" userId="ac17d055256f5aa2" providerId="LiveId" clId="{E2C75062-78D9-4153-B865-B79154A2427D}" dt="2021-01-04T19:33:32.910" v="210" actId="20577"/>
          <ac:spMkLst>
            <pc:docMk/>
            <pc:sldMk cId="3493349795" sldId="260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19:43:22.160" v="263" actId="1076"/>
          <ac:picMkLst>
            <pc:docMk/>
            <pc:sldMk cId="3493349795" sldId="260"/>
            <ac:picMk id="2" creationId="{3795CD07-23B9-48CE-9249-1D24C51F1296}"/>
          </ac:picMkLst>
        </pc:picChg>
        <pc:picChg chg="add mod">
          <ac:chgData name="Cheung Auyeung" userId="ac17d055256f5aa2" providerId="LiveId" clId="{E2C75062-78D9-4153-B865-B79154A2427D}" dt="2021-01-04T19:43:09.681" v="260" actId="1076"/>
          <ac:picMkLst>
            <pc:docMk/>
            <pc:sldMk cId="3493349795" sldId="260"/>
            <ac:picMk id="3" creationId="{35BAC220-3BF9-4517-BB38-E03599DA18CA}"/>
          </ac:picMkLst>
        </pc:picChg>
        <pc:picChg chg="add mod">
          <ac:chgData name="Cheung Auyeung" userId="ac17d055256f5aa2" providerId="LiveId" clId="{E2C75062-78D9-4153-B865-B79154A2427D}" dt="2021-01-04T19:46:22.110" v="268" actId="1076"/>
          <ac:picMkLst>
            <pc:docMk/>
            <pc:sldMk cId="3493349795" sldId="260"/>
            <ac:picMk id="5" creationId="{7A048266-166E-4893-BF91-340F2F713DBA}"/>
          </ac:picMkLst>
        </pc:picChg>
        <pc:picChg chg="add mod">
          <ac:chgData name="Cheung Auyeung" userId="ac17d055256f5aa2" providerId="LiveId" clId="{E2C75062-78D9-4153-B865-B79154A2427D}" dt="2021-01-04T19:43:34.006" v="265" actId="1076"/>
          <ac:picMkLst>
            <pc:docMk/>
            <pc:sldMk cId="3493349795" sldId="260"/>
            <ac:picMk id="6" creationId="{00EA3649-84E8-45E5-81C7-6A8218DECF38}"/>
          </ac:picMkLst>
        </pc:picChg>
        <pc:picChg chg="add mod">
          <ac:chgData name="Cheung Auyeung" userId="ac17d055256f5aa2" providerId="LiveId" clId="{E2C75062-78D9-4153-B865-B79154A2427D}" dt="2021-01-04T19:47:50.366" v="271" actId="1076"/>
          <ac:picMkLst>
            <pc:docMk/>
            <pc:sldMk cId="3493349795" sldId="260"/>
            <ac:picMk id="7" creationId="{15423631-01EB-4510-B45D-207AC8001EB1}"/>
          </ac:picMkLst>
        </pc:picChg>
        <pc:picChg chg="add del mod">
          <ac:chgData name="Cheung Auyeung" userId="ac17d055256f5aa2" providerId="LiveId" clId="{E2C75062-78D9-4153-B865-B79154A2427D}" dt="2021-01-04T19:49:39.599" v="281" actId="478"/>
          <ac:picMkLst>
            <pc:docMk/>
            <pc:sldMk cId="3493349795" sldId="260"/>
            <ac:picMk id="8" creationId="{27111486-B84B-4EBB-B53A-2BC074CCC6C2}"/>
          </ac:picMkLst>
        </pc:picChg>
        <pc:picChg chg="add del mod">
          <ac:chgData name="Cheung Auyeung" userId="ac17d055256f5aa2" providerId="LiveId" clId="{E2C75062-78D9-4153-B865-B79154A2427D}" dt="2021-01-04T19:50:42.205" v="295" actId="1076"/>
          <ac:picMkLst>
            <pc:docMk/>
            <pc:sldMk cId="3493349795" sldId="260"/>
            <ac:picMk id="9" creationId="{1AB78CC4-82AE-4540-B08B-B336DB4999EC}"/>
          </ac:picMkLst>
        </pc:picChg>
      </pc:sldChg>
      <pc:sldChg chg="addSp delSp modSp add">
        <pc:chgData name="Cheung Auyeung" userId="ac17d055256f5aa2" providerId="LiveId" clId="{E2C75062-78D9-4153-B865-B79154A2427D}" dt="2021-01-04T20:12:27.305" v="391" actId="1035"/>
        <pc:sldMkLst>
          <pc:docMk/>
          <pc:sldMk cId="1761952564" sldId="261"/>
        </pc:sldMkLst>
        <pc:graphicFrameChg chg="add del mod modGraphic">
          <ac:chgData name="Cheung Auyeung" userId="ac17d055256f5aa2" providerId="LiveId" clId="{E2C75062-78D9-4153-B865-B79154A2427D}" dt="2021-01-04T20:10:26.548" v="363"/>
          <ac:graphicFrameMkLst>
            <pc:docMk/>
            <pc:sldMk cId="1761952564" sldId="261"/>
            <ac:graphicFrameMk id="2" creationId="{49FF8B70-2BDB-48D6-A0CA-B89258F1680A}"/>
          </ac:graphicFrameMkLst>
        </pc:graphicFrameChg>
        <pc:graphicFrameChg chg="add del mod modGraphic">
          <ac:chgData name="Cheung Auyeung" userId="ac17d055256f5aa2" providerId="LiveId" clId="{E2C75062-78D9-4153-B865-B79154A2427D}" dt="2021-01-04T20:12:27.305" v="391" actId="1035"/>
          <ac:graphicFrameMkLst>
            <pc:docMk/>
            <pc:sldMk cId="1761952564" sldId="261"/>
            <ac:graphicFrameMk id="3" creationId="{74ABE1A1-9EF3-4DC5-A43C-E544D118C606}"/>
          </ac:graphicFrameMkLst>
        </pc:graphicFrameChg>
      </pc:sldChg>
      <pc:sldChg chg="del">
        <pc:chgData name="Cheung Auyeung" userId="ac17d055256f5aa2" providerId="LiveId" clId="{E2C75062-78D9-4153-B865-B79154A2427D}" dt="2021-01-04T19:12:26.342" v="1" actId="2696"/>
        <pc:sldMkLst>
          <pc:docMk/>
          <pc:sldMk cId="3949176069" sldId="261"/>
        </pc:sldMkLst>
      </pc:sldChg>
      <pc:sldChg chg="addSp modSp add">
        <pc:chgData name="Cheung Auyeung" userId="ac17d055256f5aa2" providerId="LiveId" clId="{E2C75062-78D9-4153-B865-B79154A2427D}" dt="2021-01-04T21:13:34.642" v="406" actId="1076"/>
        <pc:sldMkLst>
          <pc:docMk/>
          <pc:sldMk cId="2727584140" sldId="262"/>
        </pc:sldMkLst>
        <pc:picChg chg="add mod">
          <ac:chgData name="Cheung Auyeung" userId="ac17d055256f5aa2" providerId="LiveId" clId="{E2C75062-78D9-4153-B865-B79154A2427D}" dt="2021-01-04T21:13:34.642" v="406" actId="1076"/>
          <ac:picMkLst>
            <pc:docMk/>
            <pc:sldMk cId="2727584140" sldId="262"/>
            <ac:picMk id="2" creationId="{C4CDC675-DF54-4368-9831-B401C3F58B47}"/>
          </ac:picMkLst>
        </pc:picChg>
      </pc:sldChg>
      <pc:sldChg chg="del">
        <pc:chgData name="Cheung Auyeung" userId="ac17d055256f5aa2" providerId="LiveId" clId="{E2C75062-78D9-4153-B865-B79154A2427D}" dt="2021-01-04T19:12:26.375" v="2" actId="2696"/>
        <pc:sldMkLst>
          <pc:docMk/>
          <pc:sldMk cId="3353856141" sldId="262"/>
        </pc:sldMkLst>
      </pc:sldChg>
      <pc:sldChg chg="del">
        <pc:chgData name="Cheung Auyeung" userId="ac17d055256f5aa2" providerId="LiveId" clId="{E2C75062-78D9-4153-B865-B79154A2427D}" dt="2021-01-04T19:12:26.813" v="4" actId="2696"/>
        <pc:sldMkLst>
          <pc:docMk/>
          <pc:sldMk cId="1885475001" sldId="263"/>
        </pc:sldMkLst>
      </pc:sldChg>
      <pc:sldChg chg="addSp delSp modSp add">
        <pc:chgData name="Cheung Auyeung" userId="ac17d055256f5aa2" providerId="LiveId" clId="{E2C75062-78D9-4153-B865-B79154A2427D}" dt="2021-01-04T21:13:15.946" v="405" actId="14100"/>
        <pc:sldMkLst>
          <pc:docMk/>
          <pc:sldMk cId="4029199458" sldId="263"/>
        </pc:sldMkLst>
        <pc:picChg chg="add del">
          <ac:chgData name="Cheung Auyeung" userId="ac17d055256f5aa2" providerId="LiveId" clId="{E2C75062-78D9-4153-B865-B79154A2427D}" dt="2021-01-04T21:09:48.120" v="396" actId="478"/>
          <ac:picMkLst>
            <pc:docMk/>
            <pc:sldMk cId="4029199458" sldId="263"/>
            <ac:picMk id="2" creationId="{B5B02F15-52F7-4DE6-88AA-EB3C804AE9AD}"/>
          </ac:picMkLst>
        </pc:picChg>
        <pc:picChg chg="add mod">
          <ac:chgData name="Cheung Auyeung" userId="ac17d055256f5aa2" providerId="LiveId" clId="{E2C75062-78D9-4153-B865-B79154A2427D}" dt="2021-01-04T21:13:15.946" v="405" actId="14100"/>
          <ac:picMkLst>
            <pc:docMk/>
            <pc:sldMk cId="4029199458" sldId="263"/>
            <ac:picMk id="3" creationId="{62AA229B-B6BA-4566-8270-02B28FC08CF3}"/>
          </ac:picMkLst>
        </pc:picChg>
      </pc:sldChg>
      <pc:sldChg chg="del">
        <pc:chgData name="Cheung Auyeung" userId="ac17d055256f5aa2" providerId="LiveId" clId="{E2C75062-78D9-4153-B865-B79154A2427D}" dt="2021-01-04T19:12:26.613" v="3" actId="2696"/>
        <pc:sldMkLst>
          <pc:docMk/>
          <pc:sldMk cId="3477386428" sldId="264"/>
        </pc:sldMkLst>
      </pc:sldChg>
      <pc:sldChg chg="addSp modSp add">
        <pc:chgData name="Cheung Auyeung" userId="ac17d055256f5aa2" providerId="LiveId" clId="{E2C75062-78D9-4153-B865-B79154A2427D}" dt="2021-01-04T21:13:04.649" v="404" actId="14100"/>
        <pc:sldMkLst>
          <pc:docMk/>
          <pc:sldMk cId="3671908600" sldId="264"/>
        </pc:sldMkLst>
        <pc:picChg chg="add mod">
          <ac:chgData name="Cheung Auyeung" userId="ac17d055256f5aa2" providerId="LiveId" clId="{E2C75062-78D9-4153-B865-B79154A2427D}" dt="2021-01-04T21:13:04.649" v="404" actId="14100"/>
          <ac:picMkLst>
            <pc:docMk/>
            <pc:sldMk cId="3671908600" sldId="264"/>
            <ac:picMk id="2" creationId="{88DDF1C9-0C16-489D-876A-A18C12529D1F}"/>
          </ac:picMkLst>
        </pc:picChg>
      </pc:sldChg>
      <pc:sldChg chg="addSp delSp modSp add ord">
        <pc:chgData name="Cheung Auyeung" userId="ac17d055256f5aa2" providerId="LiveId" clId="{E2C75062-78D9-4153-B865-B79154A2427D}" dt="2021-01-04T21:19:34.420" v="549" actId="20577"/>
        <pc:sldMkLst>
          <pc:docMk/>
          <pc:sldMk cId="3040302359" sldId="265"/>
        </pc:sldMkLst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2" creationId="{95EFC6E0-109D-4DC1-B2C4-AFA5B11182DD}"/>
          </ac:spMkLst>
        </pc:spChg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3" creationId="{5B221E0B-DAF1-495E-870D-5EEF8D0EE80B}"/>
          </ac:spMkLst>
        </pc:spChg>
        <pc:spChg chg="add mod">
          <ac:chgData name="Cheung Auyeung" userId="ac17d055256f5aa2" providerId="LiveId" clId="{E2C75062-78D9-4153-B865-B79154A2427D}" dt="2021-01-04T21:19:09.258" v="524" actId="20577"/>
          <ac:spMkLst>
            <pc:docMk/>
            <pc:sldMk cId="3040302359" sldId="265"/>
            <ac:spMk id="4" creationId="{2315A5D2-EC7F-4606-A358-DB34CCA95BE1}"/>
          </ac:spMkLst>
        </pc:spChg>
        <pc:spChg chg="add mod">
          <ac:chgData name="Cheung Auyeung" userId="ac17d055256f5aa2" providerId="LiveId" clId="{E2C75062-78D9-4153-B865-B79154A2427D}" dt="2021-01-04T21:19:34.420" v="549" actId="20577"/>
          <ac:spMkLst>
            <pc:docMk/>
            <pc:sldMk cId="3040302359" sldId="265"/>
            <ac:spMk id="5" creationId="{C91972D8-C23D-4434-B1D0-8267294926CE}"/>
          </ac:spMkLst>
        </pc:spChg>
      </pc:sldChg>
      <pc:sldChg chg="del">
        <pc:chgData name="Cheung Auyeung" userId="ac17d055256f5aa2" providerId="LiveId" clId="{E2C75062-78D9-4153-B865-B79154A2427D}" dt="2021-01-04T19:12:27.014" v="5" actId="2696"/>
        <pc:sldMkLst>
          <pc:docMk/>
          <pc:sldMk cId="4150873751" sldId="265"/>
        </pc:sldMkLst>
      </pc:sldChg>
      <pc:sldChg chg="del">
        <pc:chgData name="Cheung Auyeung" userId="ac17d055256f5aa2" providerId="LiveId" clId="{E2C75062-78D9-4153-B865-B79154A2427D}" dt="2021-01-04T19:12:27.282" v="6" actId="2696"/>
        <pc:sldMkLst>
          <pc:docMk/>
          <pc:sldMk cId="2070115207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7BFB-6CB5-4278-B9D8-3D561CA51868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759D2-0CC3-4E50-80D6-A4AFEEBAB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8777-938D-4ED2-A0C4-77ABCDE37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E4537-1919-474F-8E3B-6512735A6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1A839-652F-4592-B679-52F1F5DDF1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2ED69-A4CA-40C8-9EBE-21AA4F96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CC69D-2FA0-4DBE-BE7E-1B2C714D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BD0D-491D-419E-AD19-E5768CD1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830BBB-1B39-4ED3-8A38-2BF26496B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3CB22-D62A-4DA5-A7B9-852C4385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3D830-7124-42AB-84E1-E41F61C6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CBE59-B6BF-4671-A51C-9DAB5F9B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46C6B-0E01-437A-B693-4D2325660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013D2-8C60-4A1A-B39D-00BC4E84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F2C70-5BB7-4ED2-AB13-9964DC03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A7668-DCA1-47B7-8983-C98E8B10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7A0C7-291A-4C68-8B18-22B5E35F5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4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6B1CD-78B0-464C-B573-0A6DABD80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"/>
            <a:ext cx="10515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1F651-DD5B-400E-BC88-B07A87192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8636E-6EA8-44B0-942D-57522530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D7AB0-2EA4-48C9-ACA4-89BD7D01F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CBF02-3E0B-4792-83AA-5957D360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64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921B-2443-4363-B154-06FA9583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A24D-CD16-472B-B489-526F22853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DFB4-9B3F-467D-B64E-50452199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FB51-5423-4237-8183-FDAF6A6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1A71-7724-4C76-B6A3-CD988608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D50CC-7084-4146-9A8E-1C02C126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A744-2B95-4294-8FF5-4229E3994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F7885-0928-458C-ADD2-79B2CF918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45DB41-CFED-443D-9D81-6A297E678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81BFD-6284-4DC8-8441-40F8A932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94AD-3AFF-47C2-BBC2-E99718D1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5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ECEF6-A55B-4307-9B4B-25F04497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BCC41-1616-453F-8AB2-A508A54F3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C6E4D-878F-45A6-8697-83E3D914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D3150A-AD49-4636-91B2-DC3B684BE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C0473-5714-4677-A715-93391C7A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A6C9E-F167-44FD-9B0E-F5CE7BB6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68E929-67C8-4CED-8256-C13B2E50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40549-1DA4-4446-ABE9-FC9B2C8E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FCC92-352B-431A-AE50-B22E4C48A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1BF82-2670-4708-824A-16E8CF8D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F8DA9-300D-4C6C-B9C5-F101495C7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948F53-DD50-4AEB-BF47-3D30B5B44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9CF2E3-DCC3-432E-8A18-7C6B8FF0D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4F641-E502-437A-9604-08062B16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DB40F-DB00-4256-9C47-92BE560C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EA82-8929-4905-B856-A08B06AA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94FD-0258-4183-AE4F-30499837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8956-EC74-481B-87BA-6724C029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A7F71-8E2F-4AA8-983F-8BB62A8C0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E5FC6-1864-4FB0-BF24-559C4EAC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69C20-E10F-41D9-AB5A-704CE6BE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42A6-77F0-4164-A39C-BCD1EB5B5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16592-A3FE-4D47-9995-4C16955E9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F645C-39E2-4DBE-BD5F-BC9F056F2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09313-B988-4EE7-9C55-1AF8D0F8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C0244-68A2-412F-A595-6D7F4F7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70395-BC2A-474F-9016-F6C0A62B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8D49F5-7403-4A6C-B335-9D45196A6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AEE72-25F1-47C9-8482-342F89B4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76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ABF4C-1C93-4690-A6D2-D869DDC95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309BE-334D-438D-92B4-F37A20A3915C}" type="datetimeFigureOut">
              <a:rPr lang="en-US" smtClean="0"/>
              <a:t>1/5/2022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BE625-73A6-44E6-8A7C-711D38A7D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FCFE3-4DAB-4A5A-B84D-635E9A803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39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2B193-E32F-4A30-9EFD-9D00D59D9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15A5D2-EC7F-4606-A358-DB34CCA95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14400"/>
            <a:ext cx="9144000" cy="27432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5400" dirty="0"/>
              <a:t>AHG10: Deblocking filter setting for VTM</a:t>
            </a:r>
            <a:br>
              <a:rPr lang="en-US" sz="5400" dirty="0"/>
            </a:br>
            <a:r>
              <a:rPr lang="en-US" sz="2400" dirty="0"/>
              <a:t> </a:t>
            </a:r>
            <a:br>
              <a:rPr lang="en-US" sz="5400" dirty="0"/>
            </a:br>
            <a:r>
              <a:rPr lang="en-US" sz="4000" dirty="0"/>
              <a:t>JVET-</a:t>
            </a:r>
            <a:r>
              <a:rPr lang="en-US" altLang="zh-CN" sz="4000" dirty="0"/>
              <a:t>X0063</a:t>
            </a:r>
            <a:endParaRPr lang="en-US" sz="5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91972D8-C23D-4434-B1D0-8267294926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86200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dirty="0"/>
              <a:t>Han Zhang</a:t>
            </a:r>
            <a:r>
              <a:rPr lang="en-US" dirty="0"/>
              <a:t>, Xiang Li, Shan Liu</a:t>
            </a:r>
          </a:p>
          <a:p>
            <a:r>
              <a:rPr lang="en-US" dirty="0"/>
              <a:t>Tencent</a:t>
            </a:r>
          </a:p>
        </p:txBody>
      </p:sp>
    </p:spTree>
    <p:extLst>
      <p:ext uri="{BB962C8B-B14F-4D97-AF65-F5344CB8AC3E}">
        <p14:creationId xmlns:p14="http://schemas.microsoft.com/office/powerpoint/2010/main" val="3040302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42900"/>
            <a:ext cx="10515600" cy="1028700"/>
          </a:xfrm>
        </p:spPr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371600"/>
            <a:ext cx="11430000" cy="4805363"/>
          </a:xfrm>
        </p:spPr>
        <p:txBody>
          <a:bodyPr>
            <a:normAutofit/>
          </a:bodyPr>
          <a:lstStyle/>
          <a:p>
            <a:r>
              <a:rPr lang="en-US" altLang="zh-CN" dirty="0"/>
              <a:t>Motivation</a:t>
            </a:r>
          </a:p>
          <a:p>
            <a:pPr lvl="1"/>
            <a:r>
              <a:rPr lang="en-US" altLang="zh-CN" dirty="0"/>
              <a:t>In ECM-2.0,</a:t>
            </a:r>
            <a:r>
              <a:rPr lang="zh-CN" altLang="en-US" dirty="0"/>
              <a:t> </a:t>
            </a:r>
            <a:r>
              <a:rPr lang="en-US" altLang="zh-CN" dirty="0"/>
              <a:t>the DBF control parameters </a:t>
            </a:r>
            <a:r>
              <a:rPr lang="en-CA" altLang="zh-CN" i="1" dirty="0"/>
              <a:t>BetaOffset_div2 </a:t>
            </a:r>
            <a:r>
              <a:rPr lang="en-US" altLang="zh-CN" dirty="0"/>
              <a:t>and </a:t>
            </a:r>
            <a:r>
              <a:rPr lang="en-CA" altLang="zh-CN" i="1" dirty="0"/>
              <a:t>TcOffset_div2 </a:t>
            </a:r>
            <a:r>
              <a:rPr lang="en-US" altLang="zh-CN" dirty="0"/>
              <a:t>vary with the temporal layer</a:t>
            </a:r>
          </a:p>
          <a:p>
            <a:pPr lvl="1"/>
            <a:r>
              <a:rPr lang="en-US" altLang="zh-CN" dirty="0"/>
              <a:t>But two new syntax elements - </a:t>
            </a:r>
            <a:r>
              <a:rPr lang="en-CA" altLang="zh-CN" i="1" dirty="0"/>
              <a:t>pps_beta_offset_div2_num_minus1 </a:t>
            </a:r>
            <a:r>
              <a:rPr lang="en-US" altLang="zh-CN" dirty="0"/>
              <a:t>and </a:t>
            </a:r>
            <a:r>
              <a:rPr lang="en-CA" altLang="zh-CN" i="1" dirty="0"/>
              <a:t>pps_beta_Tc_div2_num_minus1</a:t>
            </a:r>
            <a:r>
              <a:rPr lang="en-US" altLang="zh-CN" i="1" dirty="0"/>
              <a:t> </a:t>
            </a:r>
            <a:r>
              <a:rPr lang="en-US" altLang="zh-CN" dirty="0"/>
              <a:t>are also signaled</a:t>
            </a:r>
          </a:p>
          <a:p>
            <a:pPr lvl="1"/>
            <a:r>
              <a:rPr lang="en-US" altLang="zh-CN" dirty="0"/>
              <a:t>In VTM, these parameters are set to the same value</a:t>
            </a:r>
          </a:p>
          <a:p>
            <a:r>
              <a:rPr lang="en-US" altLang="zh-CN" dirty="0"/>
              <a:t>Proposed</a:t>
            </a:r>
          </a:p>
          <a:p>
            <a:pPr lvl="1"/>
            <a:r>
              <a:rPr lang="en-US" altLang="zh-CN" dirty="0"/>
              <a:t>Use temporal layer dependent DBF control parameters in VTM</a:t>
            </a:r>
          </a:p>
          <a:p>
            <a:pPr lvl="1"/>
            <a:r>
              <a:rPr lang="en-US" altLang="zh-CN" dirty="0"/>
              <a:t>Only encoder cfg files changed</a:t>
            </a:r>
          </a:p>
          <a:p>
            <a:pPr lvl="1"/>
            <a:r>
              <a:rPr lang="en-US" altLang="zh-CN" dirty="0"/>
              <a:t>No new syntax elements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9338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1201400" cy="54864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Temporal layer dependent DBF control parameters in VTM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In line with ECM-2.0 parameters</a:t>
            </a:r>
          </a:p>
          <a:p>
            <a:r>
              <a:rPr lang="en-US" altLang="zh-CN" dirty="0"/>
              <a:t>Only modifying the DBF related parameters in the configuration files</a:t>
            </a:r>
          </a:p>
          <a:p>
            <a:pPr marL="0" indent="0">
              <a:buNone/>
            </a:pPr>
            <a:endParaRPr lang="en-US" altLang="zh-CN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E623F8B-AFAE-485C-9D08-2AB4668525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881157"/>
              </p:ext>
            </p:extLst>
          </p:nvPr>
        </p:nvGraphicFramePr>
        <p:xfrm>
          <a:off x="3162935" y="2220099"/>
          <a:ext cx="5937250" cy="1094740"/>
        </p:xfrm>
        <a:graphic>
          <a:graphicData uri="http://schemas.openxmlformats.org/drawingml/2006/table">
            <a:tbl>
              <a:tblPr firstRow="1" firstCol="1" bandRow="1"/>
              <a:tblGrid>
                <a:gridCol w="741680">
                  <a:extLst>
                    <a:ext uri="{9D8B030D-6E8A-4147-A177-3AD203B41FA5}">
                      <a16:colId xmlns:a16="http://schemas.microsoft.com/office/drawing/2014/main" val="3938712320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76561510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289270609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445070915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4137676121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25277638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99029255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7568945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Tid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 slice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851199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BetaOffset_div2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623269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TcOffset_div2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-4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036180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059CA9B-B36D-4ED3-A243-17560D68B3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337145"/>
              </p:ext>
            </p:extLst>
          </p:nvPr>
        </p:nvGraphicFramePr>
        <p:xfrm>
          <a:off x="2209800" y="3915549"/>
          <a:ext cx="2807970" cy="1000760"/>
        </p:xfrm>
        <a:graphic>
          <a:graphicData uri="http://schemas.openxmlformats.org/drawingml/2006/table">
            <a:tbl>
              <a:tblPr firstRow="1" firstCol="1" bandRow="1"/>
              <a:tblGrid>
                <a:gridCol w="1550504">
                  <a:extLst>
                    <a:ext uri="{9D8B030D-6E8A-4147-A177-3AD203B41FA5}">
                      <a16:colId xmlns:a16="http://schemas.microsoft.com/office/drawing/2014/main" val="501888426"/>
                    </a:ext>
                  </a:extLst>
                </a:gridCol>
                <a:gridCol w="628733">
                  <a:extLst>
                    <a:ext uri="{9D8B030D-6E8A-4147-A177-3AD203B41FA5}">
                      <a16:colId xmlns:a16="http://schemas.microsoft.com/office/drawing/2014/main" val="2075085814"/>
                    </a:ext>
                  </a:extLst>
                </a:gridCol>
                <a:gridCol w="628733">
                  <a:extLst>
                    <a:ext uri="{9D8B030D-6E8A-4147-A177-3AD203B41FA5}">
                      <a16:colId xmlns:a16="http://schemas.microsoft.com/office/drawing/2014/main" val="2639059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Tid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 slice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38232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BetaOffset_div2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0828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TcOffset_div2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60203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3AD93F5-33F8-4CE4-9A33-D063EB4130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763499"/>
              </p:ext>
            </p:extLst>
          </p:nvPr>
        </p:nvGraphicFramePr>
        <p:xfrm>
          <a:off x="7696200" y="3915549"/>
          <a:ext cx="2807970" cy="1000760"/>
        </p:xfrm>
        <a:graphic>
          <a:graphicData uri="http://schemas.openxmlformats.org/drawingml/2006/table">
            <a:tbl>
              <a:tblPr firstRow="1" firstCol="1" bandRow="1"/>
              <a:tblGrid>
                <a:gridCol w="1403985">
                  <a:extLst>
                    <a:ext uri="{9D8B030D-6E8A-4147-A177-3AD203B41FA5}">
                      <a16:colId xmlns:a16="http://schemas.microsoft.com/office/drawing/2014/main" val="1779852185"/>
                    </a:ext>
                  </a:extLst>
                </a:gridCol>
                <a:gridCol w="1403985">
                  <a:extLst>
                    <a:ext uri="{9D8B030D-6E8A-4147-A177-3AD203B41FA5}">
                      <a16:colId xmlns:a16="http://schemas.microsoft.com/office/drawing/2014/main" val="3926307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Tid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 slice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718495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BetaOffset_div2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19339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TcOffset_div2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234497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7A5FE1E-AFB1-4483-8027-6824A68B542B}"/>
              </a:ext>
            </a:extLst>
          </p:cNvPr>
          <p:cNvSpPr txBox="1"/>
          <p:nvPr/>
        </p:nvSpPr>
        <p:spPr>
          <a:xfrm>
            <a:off x="2470785" y="350228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LD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602380-2B72-410E-A2BA-FA154092747B}"/>
              </a:ext>
            </a:extLst>
          </p:cNvPr>
          <p:cNvSpPr txBox="1"/>
          <p:nvPr/>
        </p:nvSpPr>
        <p:spPr>
          <a:xfrm>
            <a:off x="7957185" y="350228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AI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23D406-D83B-4C95-ABD1-0DAE70C80727}"/>
              </a:ext>
            </a:extLst>
          </p:cNvPr>
          <p:cNvSpPr txBox="1"/>
          <p:nvPr/>
        </p:nvSpPr>
        <p:spPr>
          <a:xfrm>
            <a:off x="4953000" y="18288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RA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2605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Test  Results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972800" cy="4805363"/>
          </a:xfrm>
        </p:spPr>
        <p:txBody>
          <a:bodyPr/>
          <a:lstStyle/>
          <a:p>
            <a:r>
              <a:rPr lang="en-US" altLang="zh-CN" dirty="0"/>
              <a:t>Anchor is VTM-14.0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BFDC48D-8E13-41EB-BB80-FF5843CAC1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481522"/>
              </p:ext>
            </p:extLst>
          </p:nvPr>
        </p:nvGraphicFramePr>
        <p:xfrm>
          <a:off x="838200" y="2057400"/>
          <a:ext cx="4406900" cy="201358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1376521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696828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950218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1051588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233521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7354528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163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VTM-14.0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905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615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383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232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4330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2029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454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872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9327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0411245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6D6CB16-1ABE-421F-B1EE-A86369C0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785481"/>
              </p:ext>
            </p:extLst>
          </p:nvPr>
        </p:nvGraphicFramePr>
        <p:xfrm>
          <a:off x="6096000" y="1920240"/>
          <a:ext cx="4406900" cy="215074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5720385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8066978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180753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340804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7724015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895407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3301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VTM-14.0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455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2403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297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5183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0150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536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41920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961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07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590246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831135E-8365-4DD6-968D-A5CFA6E6E7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654828"/>
              </p:ext>
            </p:extLst>
          </p:nvPr>
        </p:nvGraphicFramePr>
        <p:xfrm>
          <a:off x="838200" y="4402455"/>
          <a:ext cx="4406900" cy="201358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0847946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3008593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0696712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101969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750376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7352625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059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VTM-14.0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91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6511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141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509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614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5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523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821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337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274065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8AC8BBC-AA85-4250-9BB8-D05CE1B8B0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726954"/>
              </p:ext>
            </p:extLst>
          </p:nvPr>
        </p:nvGraphicFramePr>
        <p:xfrm>
          <a:off x="6096000" y="4387215"/>
          <a:ext cx="4406900" cy="201358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4415189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3744737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9466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3483728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017549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9438880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P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19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VTM-14.0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166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944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224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571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778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41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312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9163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877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405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077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972800" cy="4805363"/>
          </a:xfrm>
        </p:spPr>
        <p:txBody>
          <a:bodyPr/>
          <a:lstStyle/>
          <a:p>
            <a:r>
              <a:rPr lang="en-US" altLang="zh-CN" dirty="0"/>
              <a:t>Encoder only settings on DBF control parameters for VTM is presented</a:t>
            </a:r>
          </a:p>
          <a:p>
            <a:r>
              <a:rPr lang="en-US" altLang="zh-CN" dirty="0"/>
              <a:t>Coding gains are achieved with similar encoding and decoding time</a:t>
            </a:r>
          </a:p>
          <a:p>
            <a:r>
              <a:rPr lang="en-US" altLang="zh-CN" dirty="0"/>
              <a:t>Propose to adopt the cfg changes into the next version of VTM</a:t>
            </a:r>
          </a:p>
          <a:p>
            <a:r>
              <a:rPr lang="en-US" altLang="zh-CN" dirty="0"/>
              <a:t>Thanks Kwai for crosscheck</a:t>
            </a:r>
          </a:p>
        </p:txBody>
      </p:sp>
    </p:spTree>
    <p:extLst>
      <p:ext uri="{BB962C8B-B14F-4D97-AF65-F5344CB8AC3E}">
        <p14:creationId xmlns:p14="http://schemas.microsoft.com/office/powerpoint/2010/main" val="1688379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0C5F8C-8AB0-497F-920F-AB8B9AE94F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518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15527</TotalTime>
  <Words>698</Words>
  <Application>Microsoft Office PowerPoint</Application>
  <PresentationFormat>宽屏</PresentationFormat>
  <Paragraphs>326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Wingdings</vt:lpstr>
      <vt:lpstr>Office Theme</vt:lpstr>
      <vt:lpstr>AHG10: Deblocking filter setting for VTM   JVET-X0063</vt:lpstr>
      <vt:lpstr>Summary</vt:lpstr>
      <vt:lpstr>Proposed Method</vt:lpstr>
      <vt:lpstr>Test  Results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cauyeung(CheungAuyeung)</dc:creator>
  <cp:lastModifiedBy>HanZhang</cp:lastModifiedBy>
  <cp:revision>243</cp:revision>
  <dcterms:created xsi:type="dcterms:W3CDTF">2019-07-31T23:26:52Z</dcterms:created>
  <dcterms:modified xsi:type="dcterms:W3CDTF">2022-01-05T09:30:04Z</dcterms:modified>
</cp:coreProperties>
</file>