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365" r:id="rId3"/>
    <p:sldId id="364" r:id="rId4"/>
    <p:sldId id="367" r:id="rId5"/>
    <p:sldId id="368" r:id="rId6"/>
    <p:sldId id="266" r:id="rId7"/>
  </p:sldIdLst>
  <p:sldSz cx="9144000" cy="6858000" type="screen4x3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3F68"/>
    <a:srgbClr val="EBECE9"/>
    <a:srgbClr val="060D22"/>
    <a:srgbClr val="0F2055"/>
    <a:srgbClr val="2262A2"/>
    <a:srgbClr val="0F2159"/>
    <a:srgbClr val="0B408D"/>
    <a:srgbClr val="83CEF4"/>
    <a:srgbClr val="3FCDFF"/>
    <a:srgbClr val="85D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28" autoAdjust="0"/>
    <p:restoredTop sz="86640" autoAdjust="0"/>
  </p:normalViewPr>
  <p:slideViewPr>
    <p:cSldViewPr snapToGrid="0" showGuides="1">
      <p:cViewPr varScale="1">
        <p:scale>
          <a:sx n="66" d="100"/>
          <a:sy n="66" d="100"/>
        </p:scale>
        <p:origin x="192" y="90"/>
      </p:cViewPr>
      <p:guideLst>
        <p:guide orient="horz" pos="2160"/>
        <p:guide pos="2880"/>
        <p:guide orient="horz" pos="754"/>
        <p:guide pos="158"/>
        <p:guide pos="5602"/>
      </p:guideLst>
    </p:cSldViewPr>
  </p:slideViewPr>
  <p:notesTextViewPr>
    <p:cViewPr>
      <p:scale>
        <a:sx n="75" d="100"/>
        <a:sy n="75" d="100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82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8C11E5EB-D2D6-42F0-B906-5527A3F1B3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448CDBB-0166-4B84-9103-4F009F0D6CB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7BE77779-EB9F-4707-9D48-656FF5E8ED57}" type="datetimeFigureOut">
              <a:rPr lang="ko-KR" altLang="en-US" smtClean="0"/>
              <a:t>2021-10-06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8D19CD1-7CCC-4BD0-9737-50A8C3A3E5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012E60F-35B0-47FE-969D-3FC1658D34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F60B620A-CF73-483C-9FAE-546107B4F6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4385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B8639556-79D5-47FC-B519-670EE7A5ADF0}" type="datetimeFigureOut">
              <a:rPr lang="ko-KR" altLang="en-US" smtClean="0"/>
              <a:t>2021-10-06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18470E8-6E4A-4943-BC52-752509591B7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6556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8470E8-6E4A-4943-BC52-752509591B7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6469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8470E8-6E4A-4943-BC52-752509591B7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4143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752"/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8470E8-6E4A-4943-BC52-752509591B7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5435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3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8470E8-6E4A-4943-BC52-752509591B7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5392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8470E8-6E4A-4943-BC52-752509591B7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5783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8470E8-6E4A-4943-BC52-752509591B7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3381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sv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w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583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EA697B-0D85-484B-B32A-283F7F6BBEAE}" type="datetimeFigureOut">
              <a:rPr lang="ko-KR" altLang="en-US" smtClean="0"/>
              <a:t>2021-10-06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4567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EA697B-0D85-484B-B32A-283F7F6BBEAE}" type="datetimeFigureOut">
              <a:rPr lang="ko-KR" altLang="en-US" smtClean="0"/>
              <a:t>2021-10-06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4967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EA697B-0D85-484B-B32A-283F7F6BBEAE}" type="datetimeFigureOut">
              <a:rPr lang="ko-KR" altLang="en-US" smtClean="0"/>
              <a:t>2021-10-06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1291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EA697B-0D85-484B-B32A-283F7F6BBEAE}" type="datetimeFigureOut">
              <a:rPr lang="ko-KR" altLang="en-US" smtClean="0"/>
              <a:t>2021-10-06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9764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EA697B-0D85-484B-B32A-283F7F6BBEAE}" type="datetimeFigureOut">
              <a:rPr lang="ko-KR" altLang="en-US" smtClean="0"/>
              <a:t>2021-10-06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7469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8C0AF2B-5394-4D99-BFD1-3F03B4903E12}"/>
              </a:ext>
            </a:extLst>
          </p:cNvPr>
          <p:cNvSpPr/>
          <p:nvPr userDrawn="1"/>
        </p:nvSpPr>
        <p:spPr>
          <a:xfrm>
            <a:off x="0" y="-1"/>
            <a:ext cx="9144000" cy="6858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98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그래픽 7">
            <a:extLst>
              <a:ext uri="{FF2B5EF4-FFF2-40B4-BE49-F238E27FC236}">
                <a16:creationId xmlns:a16="http://schemas.microsoft.com/office/drawing/2014/main" id="{03B8695A-6552-4F72-A01D-471B2DDE76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" r="-112" b="17125"/>
          <a:stretch/>
        </p:blipFill>
        <p:spPr>
          <a:xfrm flipH="1">
            <a:off x="1037968" y="650204"/>
            <a:ext cx="7295895" cy="6207796"/>
          </a:xfrm>
          <a:prstGeom prst="rect">
            <a:avLst/>
          </a:prstGeom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9" name="자유형: 도형 8">
            <a:extLst>
              <a:ext uri="{FF2B5EF4-FFF2-40B4-BE49-F238E27FC236}">
                <a16:creationId xmlns:a16="http://schemas.microsoft.com/office/drawing/2014/main" id="{FC49065A-F8AC-4DD0-96C1-1A08BE829A09}"/>
              </a:ext>
            </a:extLst>
          </p:cNvPr>
          <p:cNvSpPr/>
          <p:nvPr userDrawn="1"/>
        </p:nvSpPr>
        <p:spPr>
          <a:xfrm rot="10800000">
            <a:off x="0" y="0"/>
            <a:ext cx="9144000" cy="904330"/>
          </a:xfrm>
          <a:custGeom>
            <a:avLst/>
            <a:gdLst>
              <a:gd name="connsiteX0" fmla="*/ 9144000 w 9144000"/>
              <a:gd name="connsiteY0" fmla="*/ 904330 h 904330"/>
              <a:gd name="connsiteX1" fmla="*/ 0 w 9144000"/>
              <a:gd name="connsiteY1" fmla="*/ 904330 h 904330"/>
              <a:gd name="connsiteX2" fmla="*/ 0 w 9144000"/>
              <a:gd name="connsiteY2" fmla="*/ 119243 h 904330"/>
              <a:gd name="connsiteX3" fmla="*/ 2 w 9144000"/>
              <a:gd name="connsiteY3" fmla="*/ 119243 h 904330"/>
              <a:gd name="connsiteX4" fmla="*/ 3 w 9144000"/>
              <a:gd name="connsiteY4" fmla="*/ 119242 h 904330"/>
              <a:gd name="connsiteX5" fmla="*/ 3 w 9144000"/>
              <a:gd name="connsiteY5" fmla="*/ 0 h 904330"/>
              <a:gd name="connsiteX6" fmla="*/ 3639817 w 9144000"/>
              <a:gd name="connsiteY6" fmla="*/ 0 h 904330"/>
              <a:gd name="connsiteX7" fmla="*/ 3786534 w 9144000"/>
              <a:gd name="connsiteY7" fmla="*/ 119243 h 904330"/>
              <a:gd name="connsiteX8" fmla="*/ 9144000 w 9144000"/>
              <a:gd name="connsiteY8" fmla="*/ 119243 h 90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904330">
                <a:moveTo>
                  <a:pt x="9144000" y="904330"/>
                </a:moveTo>
                <a:lnTo>
                  <a:pt x="0" y="904330"/>
                </a:lnTo>
                <a:lnTo>
                  <a:pt x="0" y="119243"/>
                </a:lnTo>
                <a:lnTo>
                  <a:pt x="2" y="119243"/>
                </a:lnTo>
                <a:lnTo>
                  <a:pt x="3" y="119242"/>
                </a:lnTo>
                <a:lnTo>
                  <a:pt x="3" y="0"/>
                </a:lnTo>
                <a:lnTo>
                  <a:pt x="3639817" y="0"/>
                </a:lnTo>
                <a:lnTo>
                  <a:pt x="3786534" y="119243"/>
                </a:lnTo>
                <a:lnTo>
                  <a:pt x="9144000" y="119243"/>
                </a:lnTo>
                <a:close/>
              </a:path>
            </a:pathLst>
          </a:custGeom>
          <a:solidFill>
            <a:srgbClr val="060D22">
              <a:alpha val="86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A953A07D-6021-4521-99E0-E9E26AB62FFA}"/>
              </a:ext>
            </a:extLst>
          </p:cNvPr>
          <p:cNvSpPr/>
          <p:nvPr userDrawn="1"/>
        </p:nvSpPr>
        <p:spPr>
          <a:xfrm>
            <a:off x="250825" y="21"/>
            <a:ext cx="577672" cy="784634"/>
          </a:xfrm>
          <a:prstGeom prst="rect">
            <a:avLst/>
          </a:prstGeom>
          <a:gradFill>
            <a:gsLst>
              <a:gs pos="10000">
                <a:schemeClr val="bg1">
                  <a:alpha val="50000"/>
                </a:schemeClr>
              </a:gs>
              <a:gs pos="90000">
                <a:schemeClr val="bg1">
                  <a:alpha val="50000"/>
                </a:schemeClr>
              </a:gs>
              <a:gs pos="0">
                <a:schemeClr val="bg1">
                  <a:lumMod val="75000"/>
                  <a:alpha val="50000"/>
                </a:schemeClr>
              </a:gs>
              <a:gs pos="100000">
                <a:schemeClr val="bg1">
                  <a:lumMod val="75000"/>
                  <a:alpha val="5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3" name="그래픽 12">
            <a:extLst>
              <a:ext uri="{FF2B5EF4-FFF2-40B4-BE49-F238E27FC236}">
                <a16:creationId xmlns:a16="http://schemas.microsoft.com/office/drawing/2014/main" id="{658AA8D8-F483-4D5C-84F3-2CDD5E64B3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3542" t="12237" r="-112" b="54109"/>
          <a:stretch/>
        </p:blipFill>
        <p:spPr>
          <a:xfrm flipH="1">
            <a:off x="6880756" y="0"/>
            <a:ext cx="2263244" cy="90433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392541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92EE5AA2-6669-4CB6-AF53-02EBE5FCDD56}"/>
              </a:ext>
            </a:extLst>
          </p:cNvPr>
          <p:cNvSpPr/>
          <p:nvPr userDrawn="1"/>
        </p:nvSpPr>
        <p:spPr>
          <a:xfrm rot="10800000">
            <a:off x="0" y="0"/>
            <a:ext cx="9144000" cy="904330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98000">
                <a:srgbClr val="060D22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rgbClr val="002060"/>
              </a:solidFill>
            </a:endParaRPr>
          </a:p>
        </p:txBody>
      </p:sp>
      <p:pic>
        <p:nvPicPr>
          <p:cNvPr id="8" name="그래픽 7">
            <a:extLst>
              <a:ext uri="{FF2B5EF4-FFF2-40B4-BE49-F238E27FC236}">
                <a16:creationId xmlns:a16="http://schemas.microsoft.com/office/drawing/2014/main" id="{CF13A817-55A2-48A8-A6D1-8A4364BAAA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673" t="27593" r="8761" b="54194"/>
          <a:stretch/>
        </p:blipFill>
        <p:spPr>
          <a:xfrm>
            <a:off x="4632503" y="-1"/>
            <a:ext cx="4511497" cy="904332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A68087EA-EC4D-4AD5-AF7F-27B9E1B048DC}"/>
              </a:ext>
            </a:extLst>
          </p:cNvPr>
          <p:cNvSpPr/>
          <p:nvPr userDrawn="1"/>
        </p:nvSpPr>
        <p:spPr>
          <a:xfrm rot="10800000">
            <a:off x="0" y="0"/>
            <a:ext cx="9144000" cy="904330"/>
          </a:xfrm>
          <a:prstGeom prst="rect">
            <a:avLst/>
          </a:prstGeom>
          <a:gradFill flip="none" rotWithShape="1">
            <a:gsLst>
              <a:gs pos="0">
                <a:srgbClr val="002060">
                  <a:alpha val="80000"/>
                </a:srgbClr>
              </a:gs>
              <a:gs pos="98000">
                <a:srgbClr val="060D22">
                  <a:alpha val="6000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rgbClr val="002060"/>
              </a:solidFill>
            </a:endParaRPr>
          </a:p>
        </p:txBody>
      </p:sp>
      <p:pic>
        <p:nvPicPr>
          <p:cNvPr id="10" name="그래픽 9">
            <a:extLst>
              <a:ext uri="{FF2B5EF4-FFF2-40B4-BE49-F238E27FC236}">
                <a16:creationId xmlns:a16="http://schemas.microsoft.com/office/drawing/2014/main" id="{3AB7C9AF-06C9-4DC3-9E8F-3E95F633F3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30569" r="14738" b="41189"/>
          <a:stretch/>
        </p:blipFill>
        <p:spPr>
          <a:xfrm>
            <a:off x="6474230" y="-1"/>
            <a:ext cx="2669770" cy="904332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D1621D-0D2F-48FE-9F4E-D723080D02D7}"/>
              </a:ext>
            </a:extLst>
          </p:cNvPr>
          <p:cNvSpPr/>
          <p:nvPr userDrawn="1"/>
        </p:nvSpPr>
        <p:spPr>
          <a:xfrm rot="10800000">
            <a:off x="0" y="0"/>
            <a:ext cx="9144000" cy="904330"/>
          </a:xfrm>
          <a:prstGeom prst="rect">
            <a:avLst/>
          </a:prstGeom>
          <a:gradFill flip="none" rotWithShape="1">
            <a:gsLst>
              <a:gs pos="0">
                <a:srgbClr val="002060">
                  <a:alpha val="80000"/>
                </a:srgbClr>
              </a:gs>
              <a:gs pos="98000">
                <a:srgbClr val="060D22">
                  <a:alpha val="60000"/>
                </a:srgb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rgbClr val="002060"/>
              </a:solidFill>
            </a:endParaRPr>
          </a:p>
        </p:txBody>
      </p:sp>
      <p:pic>
        <p:nvPicPr>
          <p:cNvPr id="15" name="그래픽 14">
            <a:extLst>
              <a:ext uri="{FF2B5EF4-FFF2-40B4-BE49-F238E27FC236}">
                <a16:creationId xmlns:a16="http://schemas.microsoft.com/office/drawing/2014/main" id="{C36E76D1-E3E1-4806-8E90-8B52A61FF8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57839" y="22672"/>
            <a:ext cx="828798" cy="84752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7" name="그래픽 16">
            <a:extLst>
              <a:ext uri="{FF2B5EF4-FFF2-40B4-BE49-F238E27FC236}">
                <a16:creationId xmlns:a16="http://schemas.microsoft.com/office/drawing/2014/main" id="{D1E372D7-DFF9-459D-886C-C0DE22A19ED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78994" y="196523"/>
            <a:ext cx="586488" cy="549833"/>
          </a:xfrm>
          <a:prstGeom prst="rect">
            <a:avLst/>
          </a:prstGeom>
          <a:effectLst>
            <a:outerShdw blurRad="635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7438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4AD7AD6-73A1-40DA-A078-B4E020B699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B4CB000C-61A2-4609-ABA7-7EECC5EC2208}"/>
              </a:ext>
            </a:extLst>
          </p:cNvPr>
          <p:cNvSpPr/>
          <p:nvPr userDrawn="1"/>
        </p:nvSpPr>
        <p:spPr>
          <a:xfrm>
            <a:off x="0" y="0"/>
            <a:ext cx="9144000" cy="903342"/>
          </a:xfrm>
          <a:prstGeom prst="rect">
            <a:avLst/>
          </a:prstGeom>
          <a:solidFill>
            <a:srgbClr val="024A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1629051-0973-4158-8FB1-08A7C3AFBF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096" r="404" b="82051"/>
          <a:stretch/>
        </p:blipFill>
        <p:spPr>
          <a:xfrm>
            <a:off x="0" y="0"/>
            <a:ext cx="9143754" cy="903341"/>
          </a:xfrm>
          <a:prstGeom prst="rect">
            <a:avLst/>
          </a:prstGeom>
        </p:spPr>
      </p:pic>
      <p:pic>
        <p:nvPicPr>
          <p:cNvPr id="6" name="그래픽 5">
            <a:extLst>
              <a:ext uri="{FF2B5EF4-FFF2-40B4-BE49-F238E27FC236}">
                <a16:creationId xmlns:a16="http://schemas.microsoft.com/office/drawing/2014/main" id="{88E72E6C-F342-4E70-BD37-C952C9348E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549" t="45947" r="3466" b="24696"/>
          <a:stretch/>
        </p:blipFill>
        <p:spPr>
          <a:xfrm flipH="1">
            <a:off x="4575801" y="0"/>
            <a:ext cx="4568199" cy="903341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10C18C4C-E291-4B6F-BC68-5C35D93C913D}"/>
              </a:ext>
            </a:extLst>
          </p:cNvPr>
          <p:cNvSpPr/>
          <p:nvPr userDrawn="1"/>
        </p:nvSpPr>
        <p:spPr>
          <a:xfrm>
            <a:off x="-246" y="465212"/>
            <a:ext cx="9144000" cy="438130"/>
          </a:xfrm>
          <a:prstGeom prst="rect">
            <a:avLst/>
          </a:prstGeom>
          <a:solidFill>
            <a:srgbClr val="060D22">
              <a:alpha val="60000"/>
            </a:srgbClr>
          </a:solidFill>
          <a:ln w="3175" algn="ctr">
            <a:noFill/>
            <a:miter lim="800000"/>
            <a:headEnd/>
            <a:tailEnd/>
          </a:ln>
          <a:effectLst/>
        </p:spPr>
        <p:txBody>
          <a:bodyPr wrap="square" lIns="108000" tIns="0" rIns="108000" bIns="0" anchor="ctr" anchorCtr="0">
            <a:noAutofit/>
          </a:bodyPr>
          <a:lstStyle/>
          <a:p>
            <a:pPr defTabSz="881063"/>
            <a:endParaRPr lang="ko-KR" altLang="en-US" sz="2000" b="1" spc="-15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18469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4B38F39-81BD-44C4-B17D-A6DDE996BD51}"/>
              </a:ext>
            </a:extLst>
          </p:cNvPr>
          <p:cNvSpPr/>
          <p:nvPr userDrawn="1"/>
        </p:nvSpPr>
        <p:spPr>
          <a:xfrm>
            <a:off x="0" y="247650"/>
            <a:ext cx="9144000" cy="762098"/>
          </a:xfrm>
          <a:prstGeom prst="rect">
            <a:avLst/>
          </a:prstGeom>
          <a:solidFill>
            <a:srgbClr val="024A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66E6BF3F-DA95-4856-8F7B-EF065C1FF2C2}"/>
              </a:ext>
            </a:extLst>
          </p:cNvPr>
          <p:cNvSpPr/>
          <p:nvPr userDrawn="1"/>
        </p:nvSpPr>
        <p:spPr>
          <a:xfrm>
            <a:off x="7794097" y="146283"/>
            <a:ext cx="1002108" cy="1002106"/>
          </a:xfrm>
          <a:prstGeom prst="ellipse">
            <a:avLst/>
          </a:prstGeom>
          <a:gradFill flip="none" rotWithShape="1">
            <a:gsLst>
              <a:gs pos="15900">
                <a:srgbClr val="026CD5"/>
              </a:gs>
              <a:gs pos="0">
                <a:srgbClr val="012045"/>
              </a:gs>
              <a:gs pos="100000">
                <a:srgbClr val="29C7FF"/>
              </a:gs>
            </a:gsLst>
            <a:lin ang="16200000" scaled="1"/>
            <a:tileRect/>
          </a:gra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93F249ED-6370-417D-A616-CD851BAC2226}"/>
              </a:ext>
            </a:extLst>
          </p:cNvPr>
          <p:cNvSpPr/>
          <p:nvPr userDrawn="1"/>
        </p:nvSpPr>
        <p:spPr>
          <a:xfrm>
            <a:off x="7687603" y="39790"/>
            <a:ext cx="1215098" cy="1215094"/>
          </a:xfrm>
          <a:prstGeom prst="ellipse">
            <a:avLst/>
          </a:prstGeom>
          <a:noFill/>
          <a:ln w="76200">
            <a:solidFill>
              <a:srgbClr val="0F2159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D2087DE8-C13D-4292-9B64-98ACB91518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52702" y="1185750"/>
            <a:ext cx="884898" cy="235462"/>
          </a:xfrm>
          <a:prstGeom prst="rect">
            <a:avLst/>
          </a:prstGeom>
        </p:spPr>
      </p:pic>
      <p:pic>
        <p:nvPicPr>
          <p:cNvPr id="14" name="그래픽 13">
            <a:extLst>
              <a:ext uri="{FF2B5EF4-FFF2-40B4-BE49-F238E27FC236}">
                <a16:creationId xmlns:a16="http://schemas.microsoft.com/office/drawing/2014/main" id="{5099C87C-9570-40ED-BF1B-914425A822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47774" y="280889"/>
            <a:ext cx="694754" cy="713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742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2DE0755-77E6-4D51-86A7-F9FC6A2EE2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B4AB875-8C66-4A4E-A5A8-FFFDE58D0D96}"/>
              </a:ext>
            </a:extLst>
          </p:cNvPr>
          <p:cNvSpPr/>
          <p:nvPr userDrawn="1"/>
        </p:nvSpPr>
        <p:spPr>
          <a:xfrm>
            <a:off x="0" y="0"/>
            <a:ext cx="9144000" cy="90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5" name="그래픽 4">
            <a:extLst>
              <a:ext uri="{FF2B5EF4-FFF2-40B4-BE49-F238E27FC236}">
                <a16:creationId xmlns:a16="http://schemas.microsoft.com/office/drawing/2014/main" id="{C5147EBE-8AAD-48C8-89C3-9D6B599DD1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147" t="17927" r="1703" b="73654"/>
          <a:stretch/>
        </p:blipFill>
        <p:spPr>
          <a:xfrm>
            <a:off x="0" y="0"/>
            <a:ext cx="9144000" cy="898877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006E0564-6EBA-48A4-BF2C-9D395F0707A7}"/>
              </a:ext>
            </a:extLst>
          </p:cNvPr>
          <p:cNvSpPr/>
          <p:nvPr userDrawn="1"/>
        </p:nvSpPr>
        <p:spPr>
          <a:xfrm>
            <a:off x="0" y="0"/>
            <a:ext cx="9144000" cy="898878"/>
          </a:xfrm>
          <a:prstGeom prst="rect">
            <a:avLst/>
          </a:prstGeom>
          <a:gradFill flip="none" rotWithShape="1">
            <a:gsLst>
              <a:gs pos="0">
                <a:srgbClr val="025FD0">
                  <a:alpha val="88000"/>
                </a:srgbClr>
              </a:gs>
              <a:gs pos="100000">
                <a:srgbClr val="00B0F0">
                  <a:alpha val="8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    </a:t>
            </a:r>
            <a:endParaRPr lang="ko-KR" altLang="en-US" dirty="0"/>
          </a:p>
        </p:txBody>
      </p:sp>
      <p:sp>
        <p:nvSpPr>
          <p:cNvPr id="9" name="사다리꼴 8">
            <a:extLst>
              <a:ext uri="{FF2B5EF4-FFF2-40B4-BE49-F238E27FC236}">
                <a16:creationId xmlns:a16="http://schemas.microsoft.com/office/drawing/2014/main" id="{7BD5E34E-30C6-471E-900F-4DAE9FDD90B5}"/>
              </a:ext>
            </a:extLst>
          </p:cNvPr>
          <p:cNvSpPr/>
          <p:nvPr userDrawn="1"/>
        </p:nvSpPr>
        <p:spPr>
          <a:xfrm>
            <a:off x="6246341" y="59224"/>
            <a:ext cx="2897659" cy="839655"/>
          </a:xfrm>
          <a:prstGeom prst="trapezoid">
            <a:avLst>
              <a:gd name="adj" fmla="val 10756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다리꼴 9">
            <a:extLst>
              <a:ext uri="{FF2B5EF4-FFF2-40B4-BE49-F238E27FC236}">
                <a16:creationId xmlns:a16="http://schemas.microsoft.com/office/drawing/2014/main" id="{279393D0-F65B-4D0A-AD51-16CDBE4FA1EF}"/>
              </a:ext>
            </a:extLst>
          </p:cNvPr>
          <p:cNvSpPr/>
          <p:nvPr userDrawn="1"/>
        </p:nvSpPr>
        <p:spPr>
          <a:xfrm>
            <a:off x="7284309" y="59224"/>
            <a:ext cx="1859691" cy="839655"/>
          </a:xfrm>
          <a:prstGeom prst="trapezoid">
            <a:avLst>
              <a:gd name="adj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4136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C5282A4-180D-47DC-8084-E1315B5049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70AB82B1-92E6-45BE-8EA0-5D4595E82E53}"/>
              </a:ext>
            </a:extLst>
          </p:cNvPr>
          <p:cNvSpPr/>
          <p:nvPr userDrawn="1"/>
        </p:nvSpPr>
        <p:spPr>
          <a:xfrm>
            <a:off x="0" y="0"/>
            <a:ext cx="9144000" cy="903342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071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CEFA9894-4922-47A2-B629-EB89772059EC}"/>
              </a:ext>
            </a:extLst>
          </p:cNvPr>
          <p:cNvGrpSpPr/>
          <p:nvPr userDrawn="1"/>
        </p:nvGrpSpPr>
        <p:grpSpPr>
          <a:xfrm>
            <a:off x="0" y="-7488"/>
            <a:ext cx="7956527" cy="893102"/>
            <a:chOff x="-50185840" y="173125"/>
            <a:chExt cx="55356528" cy="6736202"/>
          </a:xfrm>
        </p:grpSpPr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18951389-025C-4D49-8AE6-D5EBF4346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382" y="258142"/>
              <a:ext cx="4998308" cy="6594406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AFDE5CC-3DCC-48E2-B404-AF2E4B2BB1AB}"/>
                </a:ext>
              </a:extLst>
            </p:cNvPr>
            <p:cNvSpPr/>
            <p:nvPr/>
          </p:nvSpPr>
          <p:spPr>
            <a:xfrm>
              <a:off x="-50185840" y="259494"/>
              <a:ext cx="52297463" cy="6598507"/>
            </a:xfrm>
            <a:prstGeom prst="rect">
              <a:avLst/>
            </a:prstGeom>
            <a:solidFill>
              <a:srgbClr val="0F2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BB805A18-7ADA-4CD4-8892-48C24268A5F8}"/>
                </a:ext>
              </a:extLst>
            </p:cNvPr>
            <p:cNvGrpSpPr/>
            <p:nvPr/>
          </p:nvGrpSpPr>
          <p:grpSpPr>
            <a:xfrm>
              <a:off x="928576" y="173125"/>
              <a:ext cx="4242112" cy="6736202"/>
              <a:chOff x="3847345" y="173125"/>
              <a:chExt cx="4242112" cy="6736202"/>
            </a:xfrm>
          </p:grpSpPr>
          <p:pic>
            <p:nvPicPr>
              <p:cNvPr id="9" name="그림 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87C95A9-FCDF-4BF0-8F35-7CE97B536E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7309" y="173125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0" name="그림 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3BCA3A6-8C22-4970-B8E8-7EE64AA94C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28266" y="488694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1" name="그림 1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0AE9622-06C9-4C31-9012-88E06CED8B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85130" y="1543331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2" name="그림 1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2F2B5B3B-0361-4895-A566-F91137B250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28378" y="2562763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3" name="그림 1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BA75C7F-C3A5-48EB-895F-837FFD2468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82566" y="3319357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4" name="그림 1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D102F2FE-3DB2-4EEB-9F10-5621AA524B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0735" y="4830228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5" name="그림 1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8B0516B-DBCB-4856-97F0-415A7A465A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13530" y="5812590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6" name="그림 1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2AC57DD6-C059-4794-976E-284EB9B036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4632" y="24157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7" name="그림 1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14AF606-C750-41B7-BAB2-269BFA4EA3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49104" y="6702436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8" name="그림 1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19AD807F-3AD3-4886-AC09-101526E033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22510" y="949242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9" name="그림 1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8DDBB99-F228-4D38-BB8E-E4EB657C5A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82668" y="2084256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0" name="그림 1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0402618C-AD75-4889-9D37-D939B23349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4106" y="3001620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1" name="그림 2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ACE45A0-96F8-4778-8C69-E032F8F7FD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01870" y="372825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2" name="그림 2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84F4D74-AA72-4E76-BD71-ECF3377B84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19785" y="4461113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3" name="그림 2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70E90B0-BB80-445F-A746-4AEE5AAF43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36277" y="513455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4" name="그림 2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8A46E67-7437-4083-BC9B-3E2D22B71C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78571" y="5408809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5" name="그림 2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18D8285-D2A6-4CA8-BC61-541CC1153A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31636" y="4673582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6" name="그림 2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94AD84A-0955-46A2-B866-1A678D71EE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59624" y="4013480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7" name="그림 2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22B4BC6-4503-47FA-85A6-249B36AF2F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91951" y="2380970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8" name="그림 2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0B8ABB0-D255-4720-A293-C1B4BED4E5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88962" y="2365246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9" name="그림 2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5CFC883-7FA0-45A9-9169-DAB0C4FE07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44275" y="1533142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0" name="그림 2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EEC69BD-7CD4-455A-95BB-B6CBD2BBC2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1638" y="406833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1" name="그림 3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3E03DB89-ECB4-4C7F-94D9-5F4F6A4E2D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8077" y="3823464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2" name="그림 3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716269B-A64B-4731-B7BD-21D886ED9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9983" y="450705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3" name="그림 3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A90CAE2-9CB7-4578-8026-A51765DB46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hq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60699" y="3534978"/>
                <a:ext cx="468608" cy="468612"/>
              </a:xfrm>
              <a:prstGeom prst="rect">
                <a:avLst/>
              </a:prstGeom>
            </p:spPr>
          </p:pic>
          <p:pic>
            <p:nvPicPr>
              <p:cNvPr id="34" name="그림 3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E0B95D52-7ADA-4A82-B477-5023ED0041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75683" y="1575417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35" name="그림 3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B304590-69CC-4186-ACD4-E0FCBA1C6B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13977" y="2682730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36" name="그림 3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DD800CE5-86A7-4532-9149-7D4EF0F2B7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14660" y="4625594"/>
                <a:ext cx="63795" cy="63795"/>
              </a:xfrm>
              <a:prstGeom prst="rect">
                <a:avLst/>
              </a:prstGeom>
            </p:spPr>
          </p:pic>
          <p:pic>
            <p:nvPicPr>
              <p:cNvPr id="37" name="그림 3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60BCF1F-790D-488A-AE3B-7E68B68B8D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2810" y="4169825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38" name="그림 3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EA4CD65-512A-4652-88EA-3049F55219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12551" y="3823464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39" name="그림 3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550AF37-C03E-4490-AD92-DBB8A88D06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4909" y="318796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40" name="그림 3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E59E0CF-58AF-483A-96DF-48B4CDE670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47345" y="3909920"/>
                <a:ext cx="144472" cy="144472"/>
              </a:xfrm>
              <a:prstGeom prst="rect">
                <a:avLst/>
              </a:prstGeom>
            </p:spPr>
          </p:pic>
          <p:cxnSp>
            <p:nvCxnSpPr>
              <p:cNvPr id="41" name="직선 연결선 40">
                <a:extLst>
                  <a:ext uri="{FF2B5EF4-FFF2-40B4-BE49-F238E27FC236}">
                    <a16:creationId xmlns:a16="http://schemas.microsoft.com/office/drawing/2014/main" id="{BEDB6466-3C44-4A47-B6BE-AE9C8A8A17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46772" y="285390"/>
                <a:ext cx="215609" cy="18218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 41">
                <a:extLst>
                  <a:ext uri="{FF2B5EF4-FFF2-40B4-BE49-F238E27FC236}">
                    <a16:creationId xmlns:a16="http://schemas.microsoft.com/office/drawing/2014/main" id="{412CAC5B-1C39-4393-851E-3DEEF5F106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6805" y="315682"/>
                <a:ext cx="842583" cy="277249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직선 연결선 42">
                <a:extLst>
                  <a:ext uri="{FF2B5EF4-FFF2-40B4-BE49-F238E27FC236}">
                    <a16:creationId xmlns:a16="http://schemas.microsoft.com/office/drawing/2014/main" id="{956DE4ED-4641-4E5B-91C0-6E895D7BD5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43675" y="602456"/>
                <a:ext cx="538163" cy="40957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직선 연결선 43">
                <a:extLst>
                  <a:ext uri="{FF2B5EF4-FFF2-40B4-BE49-F238E27FC236}">
                    <a16:creationId xmlns:a16="http://schemas.microsoft.com/office/drawing/2014/main" id="{1B418DE9-853F-4FEE-8D78-B5D335D9C2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86600" y="1016794"/>
                <a:ext cx="297656" cy="62388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직선 연결선 44">
                <a:extLst>
                  <a:ext uri="{FF2B5EF4-FFF2-40B4-BE49-F238E27FC236}">
                    <a16:creationId xmlns:a16="http://schemas.microsoft.com/office/drawing/2014/main" id="{0EBF01D5-BF0E-4675-BF16-D725B5C3FA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79494" y="1635919"/>
                <a:ext cx="73819" cy="519112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직선 연결선 45">
                <a:extLst>
                  <a:ext uri="{FF2B5EF4-FFF2-40B4-BE49-F238E27FC236}">
                    <a16:creationId xmlns:a16="http://schemas.microsoft.com/office/drawing/2014/main" id="{DAA8805F-CF43-47F0-897A-3F65E03BD1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39025" y="2152650"/>
                <a:ext cx="14288" cy="280988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>
                <a:extLst>
                  <a:ext uri="{FF2B5EF4-FFF2-40B4-BE49-F238E27FC236}">
                    <a16:creationId xmlns:a16="http://schemas.microsoft.com/office/drawing/2014/main" id="{570B91AC-71C7-4CBD-9562-E23FD71FBA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24738" y="2433637"/>
                <a:ext cx="14287" cy="24050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47">
                <a:extLst>
                  <a:ext uri="{FF2B5EF4-FFF2-40B4-BE49-F238E27FC236}">
                    <a16:creationId xmlns:a16="http://schemas.microsoft.com/office/drawing/2014/main" id="{197196E4-3720-485E-9A46-C9ABB377AF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31881" y="2674144"/>
                <a:ext cx="304800" cy="400050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>
                <a:extLst>
                  <a:ext uri="{FF2B5EF4-FFF2-40B4-BE49-F238E27FC236}">
                    <a16:creationId xmlns:a16="http://schemas.microsoft.com/office/drawing/2014/main" id="{27198A78-2874-40DE-AB67-A7009667B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39063" y="3071813"/>
                <a:ext cx="266700" cy="364331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직선 연결선 49">
                <a:extLst>
                  <a:ext uri="{FF2B5EF4-FFF2-40B4-BE49-F238E27FC236}">
                    <a16:creationId xmlns:a16="http://schemas.microsoft.com/office/drawing/2014/main" id="{34C9B803-C4FC-4BB7-BDB2-2A2721E20E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77150" y="3440906"/>
                <a:ext cx="326232" cy="35242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id="{5DFCB9EC-34DA-476A-B72B-81FB2A37CB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74769" y="3790950"/>
                <a:ext cx="35719" cy="27146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직선 연결선 51">
                <a:extLst>
                  <a:ext uri="{FF2B5EF4-FFF2-40B4-BE49-F238E27FC236}">
                    <a16:creationId xmlns:a16="http://schemas.microsoft.com/office/drawing/2014/main" id="{56E57C36-F130-4C83-8273-67FB926680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15225" y="4055268"/>
                <a:ext cx="195263" cy="8334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3" name="그림 5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02ACF4B-5606-48AF-9AB5-CF1E2224F2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hq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77377" y="4104463"/>
                <a:ext cx="63795" cy="63795"/>
              </a:xfrm>
              <a:prstGeom prst="rect">
                <a:avLst/>
              </a:prstGeom>
            </p:spPr>
          </p:pic>
          <p:pic>
            <p:nvPicPr>
              <p:cNvPr id="54" name="그림 5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55EE879-A8F5-4B24-A379-ACCE473A62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2605" y="4250644"/>
                <a:ext cx="98530" cy="98530"/>
              </a:xfrm>
              <a:prstGeom prst="rect">
                <a:avLst/>
              </a:prstGeom>
            </p:spPr>
          </p:pic>
          <p:cxnSp>
            <p:nvCxnSpPr>
              <p:cNvPr id="55" name="직선 연결선 54">
                <a:extLst>
                  <a:ext uri="{FF2B5EF4-FFF2-40B4-BE49-F238E27FC236}">
                    <a16:creationId xmlns:a16="http://schemas.microsoft.com/office/drawing/2014/main" id="{FA00CB4D-DDB7-4E2F-A4A1-CA979A7EEA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519988" y="4138614"/>
                <a:ext cx="83343" cy="166686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6868DBCE-3006-4A2A-946A-B9A212E423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4269" y="4293395"/>
                <a:ext cx="116681" cy="242886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811456F8-D250-4827-8717-4ED496273B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1888" y="4533901"/>
                <a:ext cx="7143" cy="180974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id="{01F0FA2C-C651-4F81-9B8E-2B188AE2FA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43788" y="4724400"/>
                <a:ext cx="40481" cy="21431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id="{38EAF42B-1571-4710-93EF-5DA1CB8A53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10350" y="4945857"/>
                <a:ext cx="833438" cy="26193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>
                <a:extLst>
                  <a:ext uri="{FF2B5EF4-FFF2-40B4-BE49-F238E27FC236}">
                    <a16:creationId xmlns:a16="http://schemas.microsoft.com/office/drawing/2014/main" id="{1BA746A3-DE3C-47CE-98EB-CF7AA0842B3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98406" y="5207795"/>
                <a:ext cx="311944" cy="76199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1" name="그림 6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E8551800-7BA9-4C62-A4F9-E330DBAF0B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45738" y="5239041"/>
                <a:ext cx="98530" cy="98530"/>
              </a:xfrm>
              <a:prstGeom prst="rect">
                <a:avLst/>
              </a:prstGeom>
            </p:spPr>
          </p:pic>
          <p:cxnSp>
            <p:nvCxnSpPr>
              <p:cNvPr id="62" name="직선 연결선 61">
                <a:extLst>
                  <a:ext uri="{FF2B5EF4-FFF2-40B4-BE49-F238E27FC236}">
                    <a16:creationId xmlns:a16="http://schemas.microsoft.com/office/drawing/2014/main" id="{E650D841-E59A-4255-83E1-6E678761C7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31719" y="5286376"/>
                <a:ext cx="171450" cy="16668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>
                <a:extLst>
                  <a:ext uri="{FF2B5EF4-FFF2-40B4-BE49-F238E27FC236}">
                    <a16:creationId xmlns:a16="http://schemas.microsoft.com/office/drawing/2014/main" id="{7AEF05A7-21D5-4390-8EE0-1625F6236A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12656" y="5453063"/>
                <a:ext cx="119063" cy="46434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직선 연결선 63">
                <a:extLst>
                  <a:ext uri="{FF2B5EF4-FFF2-40B4-BE49-F238E27FC236}">
                    <a16:creationId xmlns:a16="http://schemas.microsoft.com/office/drawing/2014/main" id="{A77846DD-8FF9-4FB1-99BD-2FAB6A32FA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53113" y="5912644"/>
                <a:ext cx="159543" cy="878681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직선 연결선 64">
                <a:extLst>
                  <a:ext uri="{FF2B5EF4-FFF2-40B4-BE49-F238E27FC236}">
                    <a16:creationId xmlns:a16="http://schemas.microsoft.com/office/drawing/2014/main" id="{68D77AF2-C08C-4F39-BEC5-75319469D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19926" y="4138613"/>
                <a:ext cx="519112" cy="104776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연결선 65">
                <a:extLst>
                  <a:ext uri="{FF2B5EF4-FFF2-40B4-BE49-F238E27FC236}">
                    <a16:creationId xmlns:a16="http://schemas.microsoft.com/office/drawing/2014/main" id="{C6CE8B26-DE35-413F-AFF4-516F3B221F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53275" y="4295775"/>
                <a:ext cx="452439" cy="3667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직선 연결선 66">
                <a:extLst>
                  <a:ext uri="{FF2B5EF4-FFF2-40B4-BE49-F238E27FC236}">
                    <a16:creationId xmlns:a16="http://schemas.microsoft.com/office/drawing/2014/main" id="{130281E5-E37D-47EB-A8A5-CFE416ECFE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62725" y="4243388"/>
                <a:ext cx="457200" cy="309562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직선 연결선 67">
                <a:extLst>
                  <a:ext uri="{FF2B5EF4-FFF2-40B4-BE49-F238E27FC236}">
                    <a16:creationId xmlns:a16="http://schemas.microsoft.com/office/drawing/2014/main" id="{C4DEFD6C-D7ED-488F-9856-871F49B9FC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9450" y="3871913"/>
                <a:ext cx="100013" cy="36195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직선 연결선 68">
                <a:extLst>
                  <a:ext uri="{FF2B5EF4-FFF2-40B4-BE49-F238E27FC236}">
                    <a16:creationId xmlns:a16="http://schemas.microsoft.com/office/drawing/2014/main" id="{DBA7A74D-41EC-4F5D-BA19-ABA73D7F7D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124700" y="3886200"/>
                <a:ext cx="576263" cy="1809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연결선 69">
                <a:extLst>
                  <a:ext uri="{FF2B5EF4-FFF2-40B4-BE49-F238E27FC236}">
                    <a16:creationId xmlns:a16="http://schemas.microsoft.com/office/drawing/2014/main" id="{C24F99B6-7548-4BD7-A6CA-BE35FBF7FD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29465" y="3790950"/>
                <a:ext cx="557209" cy="904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70">
                <a:extLst>
                  <a:ext uri="{FF2B5EF4-FFF2-40B4-BE49-F238E27FC236}">
                    <a16:creationId xmlns:a16="http://schemas.microsoft.com/office/drawing/2014/main" id="{90145102-5429-4EB4-A512-C77BAC81D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4662488"/>
                <a:ext cx="304800" cy="2952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직선 연결선 71">
                <a:extLst>
                  <a:ext uri="{FF2B5EF4-FFF2-40B4-BE49-F238E27FC236}">
                    <a16:creationId xmlns:a16="http://schemas.microsoft.com/office/drawing/2014/main" id="{57E88A7D-9C48-4DEC-88AD-92AF31E779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4657725"/>
                <a:ext cx="347662" cy="666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직선 연결선 72">
                <a:extLst>
                  <a:ext uri="{FF2B5EF4-FFF2-40B4-BE49-F238E27FC236}">
                    <a16:creationId xmlns:a16="http://schemas.microsoft.com/office/drawing/2014/main" id="{33E24AAF-CAC9-49AD-9190-179F2DAD5F7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3750" y="4533900"/>
                <a:ext cx="347663" cy="1285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73">
                <a:extLst>
                  <a:ext uri="{FF2B5EF4-FFF2-40B4-BE49-F238E27FC236}">
                    <a16:creationId xmlns:a16="http://schemas.microsoft.com/office/drawing/2014/main" id="{AB5E6822-1A99-422D-B344-AC3EEC6514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7963" y="4552950"/>
                <a:ext cx="604837" cy="10477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>
                <a:extLst>
                  <a:ext uri="{FF2B5EF4-FFF2-40B4-BE49-F238E27FC236}">
                    <a16:creationId xmlns:a16="http://schemas.microsoft.com/office/drawing/2014/main" id="{278BCC30-CC97-4EAE-80EE-EFB720E24B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9450" y="4229100"/>
                <a:ext cx="109538" cy="41910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75">
                <a:extLst>
                  <a:ext uri="{FF2B5EF4-FFF2-40B4-BE49-F238E27FC236}">
                    <a16:creationId xmlns:a16="http://schemas.microsoft.com/office/drawing/2014/main" id="{82F309C6-4596-4889-B472-150BBE1A3D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0788" y="3776663"/>
                <a:ext cx="742950" cy="471487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직선 연결선 76">
                <a:extLst>
                  <a:ext uri="{FF2B5EF4-FFF2-40B4-BE49-F238E27FC236}">
                    <a16:creationId xmlns:a16="http://schemas.microsoft.com/office/drawing/2014/main" id="{6285CC72-64A9-462B-BE7D-4B555BCA53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1363" y="3200400"/>
                <a:ext cx="33337" cy="67627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직선 연결선 77">
                <a:extLst>
                  <a:ext uri="{FF2B5EF4-FFF2-40B4-BE49-F238E27FC236}">
                    <a16:creationId xmlns:a16="http://schemas.microsoft.com/office/drawing/2014/main" id="{93088DAA-4B67-45E5-BED5-1E496B423C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00888" y="3209925"/>
                <a:ext cx="581025" cy="5953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>
                <a:extLst>
                  <a:ext uri="{FF2B5EF4-FFF2-40B4-BE49-F238E27FC236}">
                    <a16:creationId xmlns:a16="http://schemas.microsoft.com/office/drawing/2014/main" id="{77C946C3-4D78-41E4-A61D-A64223E896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7075" y="3200400"/>
                <a:ext cx="928688" cy="2428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직선 연결선 79">
                <a:extLst>
                  <a:ext uri="{FF2B5EF4-FFF2-40B4-BE49-F238E27FC236}">
                    <a16:creationId xmlns:a16="http://schemas.microsoft.com/office/drawing/2014/main" id="{A7D9FCA3-F0B3-4348-BB54-C81620B12E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19863" y="2790825"/>
                <a:ext cx="1228725" cy="2905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직선 연결선 80">
                <a:extLst>
                  <a:ext uri="{FF2B5EF4-FFF2-40B4-BE49-F238E27FC236}">
                    <a16:creationId xmlns:a16="http://schemas.microsoft.com/office/drawing/2014/main" id="{3E96FF22-F491-49F3-AAC1-76EC6A1CD96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24625" y="2676525"/>
                <a:ext cx="919163" cy="1143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직선 연결선 81">
                <a:extLst>
                  <a:ext uri="{FF2B5EF4-FFF2-40B4-BE49-F238E27FC236}">
                    <a16:creationId xmlns:a16="http://schemas.microsoft.com/office/drawing/2014/main" id="{A522D69F-FFEA-4E12-B274-05D4A1E40C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2419350"/>
                <a:ext cx="280987" cy="26193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직선 연결선 82">
                <a:extLst>
                  <a:ext uri="{FF2B5EF4-FFF2-40B4-BE49-F238E27FC236}">
                    <a16:creationId xmlns:a16="http://schemas.microsoft.com/office/drawing/2014/main" id="{5C68B982-4DDB-4CB7-B902-A23F209517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2419350"/>
                <a:ext cx="304800" cy="142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직선 연결선 83">
                <a:extLst>
                  <a:ext uri="{FF2B5EF4-FFF2-40B4-BE49-F238E27FC236}">
                    <a16:creationId xmlns:a16="http://schemas.microsoft.com/office/drawing/2014/main" id="{5D00F310-5059-416B-8E1E-9372C9B3F56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3750" y="2157413"/>
                <a:ext cx="309563" cy="261937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직선 연결선 84">
                <a:extLst>
                  <a:ext uri="{FF2B5EF4-FFF2-40B4-BE49-F238E27FC236}">
                    <a16:creationId xmlns:a16="http://schemas.microsoft.com/office/drawing/2014/main" id="{E412D56A-4992-4616-A02A-61160DBEF1F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24613" y="1014413"/>
                <a:ext cx="676275" cy="1285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직선 연결선 85">
                <a:extLst>
                  <a:ext uri="{FF2B5EF4-FFF2-40B4-BE49-F238E27FC236}">
                    <a16:creationId xmlns:a16="http://schemas.microsoft.com/office/drawing/2014/main" id="{B85BB235-6A2B-41C2-9BD0-B3A89B0E7F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19850" y="600075"/>
                <a:ext cx="109538" cy="538164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직선 연결선 86">
                <a:extLst>
                  <a:ext uri="{FF2B5EF4-FFF2-40B4-BE49-F238E27FC236}">
                    <a16:creationId xmlns:a16="http://schemas.microsoft.com/office/drawing/2014/main" id="{2211E65C-2C99-4246-BE55-5A9E365B1E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91213" y="1123950"/>
                <a:ext cx="533400" cy="5572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직선 연결선 87">
                <a:extLst>
                  <a:ext uri="{FF2B5EF4-FFF2-40B4-BE49-F238E27FC236}">
                    <a16:creationId xmlns:a16="http://schemas.microsoft.com/office/drawing/2014/main" id="{76539607-CADB-4D8E-AFDD-7570D78055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1338" y="1576388"/>
                <a:ext cx="495300" cy="66676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직선 연결선 88">
                <a:extLst>
                  <a:ext uri="{FF2B5EF4-FFF2-40B4-BE49-F238E27FC236}">
                    <a16:creationId xmlns:a16="http://schemas.microsoft.com/office/drawing/2014/main" id="{01E17FDE-2A0A-43F7-AABF-65112231D1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1688" y="1581150"/>
                <a:ext cx="1023937" cy="1000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직선 연결선 89">
                <a:extLst>
                  <a:ext uri="{FF2B5EF4-FFF2-40B4-BE49-F238E27FC236}">
                    <a16:creationId xmlns:a16="http://schemas.microsoft.com/office/drawing/2014/main" id="{CD8B1264-64A1-49FD-93CA-60627033DC3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19863" y="2419350"/>
                <a:ext cx="619125" cy="38100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직선 연결선 90">
                <a:extLst>
                  <a:ext uri="{FF2B5EF4-FFF2-40B4-BE49-F238E27FC236}">
                    <a16:creationId xmlns:a16="http://schemas.microsoft.com/office/drawing/2014/main" id="{9F8E3110-9392-4C1E-8784-C007830BEA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6100" y="1590675"/>
                <a:ext cx="242888" cy="823914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직선 연결선 91">
                <a:extLst>
                  <a:ext uri="{FF2B5EF4-FFF2-40B4-BE49-F238E27FC236}">
                    <a16:creationId xmlns:a16="http://schemas.microsoft.com/office/drawing/2014/main" id="{5B74D4BF-444F-4FD1-9DEC-C5406C9284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91338" y="1009650"/>
                <a:ext cx="204787" cy="58102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직선 연결선 92">
                <a:extLst>
                  <a:ext uri="{FF2B5EF4-FFF2-40B4-BE49-F238E27FC236}">
                    <a16:creationId xmlns:a16="http://schemas.microsoft.com/office/drawing/2014/main" id="{1EFD767E-18B2-417E-B65E-A8216C3F45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24613" y="1128713"/>
                <a:ext cx="476250" cy="4476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직선 연결선 93">
                <a:extLst>
                  <a:ext uri="{FF2B5EF4-FFF2-40B4-BE49-F238E27FC236}">
                    <a16:creationId xmlns:a16="http://schemas.microsoft.com/office/drawing/2014/main" id="{C1DA7AEA-1AF3-4C47-BA14-B5A007C47C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1338" y="1581150"/>
                <a:ext cx="561975" cy="5715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직선 연결선 94">
                <a:extLst>
                  <a:ext uri="{FF2B5EF4-FFF2-40B4-BE49-F238E27FC236}">
                    <a16:creationId xmlns:a16="http://schemas.microsoft.com/office/drawing/2014/main" id="{0A4286AC-126E-49BA-82EE-A9B2BFBABD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81688" y="1690688"/>
                <a:ext cx="1262062" cy="728662"/>
              </a:xfrm>
              <a:prstGeom prst="line">
                <a:avLst/>
              </a:prstGeom>
              <a:ln w="9525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>
                <a:extLst>
                  <a:ext uri="{FF2B5EF4-FFF2-40B4-BE49-F238E27FC236}">
                    <a16:creationId xmlns:a16="http://schemas.microsoft.com/office/drawing/2014/main" id="{0160E8E0-D0A1-4E19-94CD-9DB577FC6F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67400" y="1685925"/>
                <a:ext cx="657225" cy="1104900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>
                <a:extLst>
                  <a:ext uri="{FF2B5EF4-FFF2-40B4-BE49-F238E27FC236}">
                    <a16:creationId xmlns:a16="http://schemas.microsoft.com/office/drawing/2014/main" id="{62C1C18A-812C-4EA4-86C6-C3B0492E9E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24625" y="2790825"/>
                <a:ext cx="566738" cy="414338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직선 연결선 97">
                <a:extLst>
                  <a:ext uri="{FF2B5EF4-FFF2-40B4-BE49-F238E27FC236}">
                    <a16:creationId xmlns:a16="http://schemas.microsoft.com/office/drawing/2014/main" id="{30E68C48-79CA-4B7B-AF18-810C208F50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24625" y="2790825"/>
                <a:ext cx="600075" cy="108585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직선 연결선 98">
                <a:extLst>
                  <a:ext uri="{FF2B5EF4-FFF2-40B4-BE49-F238E27FC236}">
                    <a16:creationId xmlns:a16="http://schemas.microsoft.com/office/drawing/2014/main" id="{E2CD767D-F8B5-4572-84F9-9DC4B7A80D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10313" y="2795588"/>
                <a:ext cx="223837" cy="981075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직선 연결선 99">
                <a:extLst>
                  <a:ext uri="{FF2B5EF4-FFF2-40B4-BE49-F238E27FC236}">
                    <a16:creationId xmlns:a16="http://schemas.microsoft.com/office/drawing/2014/main" id="{3FA6E74C-F653-4FEE-95A2-4FF972526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6913" y="3238500"/>
                <a:ext cx="533400" cy="538163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직선 연결선 100">
                <a:extLst>
                  <a:ext uri="{FF2B5EF4-FFF2-40B4-BE49-F238E27FC236}">
                    <a16:creationId xmlns:a16="http://schemas.microsoft.com/office/drawing/2014/main" id="{FA97ECD8-A338-46B7-8B9B-068B1C5826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76913" y="2805113"/>
                <a:ext cx="771525" cy="428625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직선 연결선 101">
                <a:extLst>
                  <a:ext uri="{FF2B5EF4-FFF2-40B4-BE49-F238E27FC236}">
                    <a16:creationId xmlns:a16="http://schemas.microsoft.com/office/drawing/2014/main" id="{5EC26818-415A-4C3C-ADBE-092C4F76664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24300" y="3895725"/>
                <a:ext cx="1462088" cy="85725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직선 연결선 102">
                <a:extLst>
                  <a:ext uri="{FF2B5EF4-FFF2-40B4-BE49-F238E27FC236}">
                    <a16:creationId xmlns:a16="http://schemas.microsoft.com/office/drawing/2014/main" id="{E22A8FAB-B5BE-4139-99F0-67D99BD4612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1625" y="3781425"/>
                <a:ext cx="933450" cy="1143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직선 연결선 103">
                <a:extLst>
                  <a:ext uri="{FF2B5EF4-FFF2-40B4-BE49-F238E27FC236}">
                    <a16:creationId xmlns:a16="http://schemas.microsoft.com/office/drawing/2014/main" id="{074A5E24-4087-45B6-99ED-A0990320DA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1625" y="3238500"/>
                <a:ext cx="390525" cy="65722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직선 연결선 104">
                <a:extLst>
                  <a:ext uri="{FF2B5EF4-FFF2-40B4-BE49-F238E27FC236}">
                    <a16:creationId xmlns:a16="http://schemas.microsoft.com/office/drawing/2014/main" id="{77A4196F-6243-4010-8681-F0743A49F7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6388" y="3905250"/>
                <a:ext cx="1176337" cy="6477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105">
                <a:extLst>
                  <a:ext uri="{FF2B5EF4-FFF2-40B4-BE49-F238E27FC236}">
                    <a16:creationId xmlns:a16="http://schemas.microsoft.com/office/drawing/2014/main" id="{320F5E07-2460-448B-8821-FE745573A1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7963" y="4548188"/>
                <a:ext cx="52387" cy="6619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직선 연결선 106">
                <a:extLst>
                  <a:ext uri="{FF2B5EF4-FFF2-40B4-BE49-F238E27FC236}">
                    <a16:creationId xmlns:a16="http://schemas.microsoft.com/office/drawing/2014/main" id="{0F8A41F8-95A4-4D91-9A7F-50567E7A53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10313" y="4548188"/>
                <a:ext cx="242887" cy="7381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직선 연결선 107">
                <a:extLst>
                  <a:ext uri="{FF2B5EF4-FFF2-40B4-BE49-F238E27FC236}">
                    <a16:creationId xmlns:a16="http://schemas.microsoft.com/office/drawing/2014/main" id="{2E392F50-D078-4A73-94D6-A31D734272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6863" y="3905250"/>
                <a:ext cx="919162" cy="1385888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직선 연결선 108">
                <a:extLst>
                  <a:ext uri="{FF2B5EF4-FFF2-40B4-BE49-F238E27FC236}">
                    <a16:creationId xmlns:a16="http://schemas.microsoft.com/office/drawing/2014/main" id="{A16922C4-E614-4185-BB8E-AD2FA358AF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19663" y="295275"/>
                <a:ext cx="538162" cy="157163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직선 연결선 109">
                <a:extLst>
                  <a:ext uri="{FF2B5EF4-FFF2-40B4-BE49-F238E27FC236}">
                    <a16:creationId xmlns:a16="http://schemas.microsoft.com/office/drawing/2014/main" id="{706FE979-EDFA-481C-8549-BD18C121D0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91188" y="323850"/>
                <a:ext cx="728662" cy="80962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직선 연결선 110">
                <a:extLst>
                  <a:ext uri="{FF2B5EF4-FFF2-40B4-BE49-F238E27FC236}">
                    <a16:creationId xmlns:a16="http://schemas.microsoft.com/office/drawing/2014/main" id="{21B0702F-16A3-4C26-981A-B573B6C33A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1663" y="323850"/>
                <a:ext cx="190500" cy="1338263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2" name="그림 11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432EA98-7254-49A0-BD74-33FDE6678F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hq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88510" y="3104085"/>
                <a:ext cx="206891" cy="206891"/>
              </a:xfrm>
              <a:prstGeom prst="rect">
                <a:avLst/>
              </a:prstGeom>
            </p:spPr>
          </p:pic>
          <p:cxnSp>
            <p:nvCxnSpPr>
              <p:cNvPr id="113" name="직선 연결선 112">
                <a:extLst>
                  <a:ext uri="{FF2B5EF4-FFF2-40B4-BE49-F238E27FC236}">
                    <a16:creationId xmlns:a16="http://schemas.microsoft.com/office/drawing/2014/main" id="{25DBB69D-8214-42E8-8B05-C103C861BF4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91363" y="2676525"/>
                <a:ext cx="333375" cy="5334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4" name="그림 11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BC4FD1F-3AC5-4308-AC9A-15FE434BF3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71270" y="2785970"/>
                <a:ext cx="144472" cy="144472"/>
              </a:xfrm>
              <a:prstGeom prst="rect">
                <a:avLst/>
              </a:prstGeom>
            </p:spPr>
          </p:pic>
          <p:cxnSp>
            <p:nvCxnSpPr>
              <p:cNvPr id="115" name="직선 연결선 114">
                <a:extLst>
                  <a:ext uri="{FF2B5EF4-FFF2-40B4-BE49-F238E27FC236}">
                    <a16:creationId xmlns:a16="http://schemas.microsoft.com/office/drawing/2014/main" id="{76609FDE-0EE8-46F9-9D8F-4A2EBB0C52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3463" y="2857500"/>
                <a:ext cx="933450" cy="381000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직선 연결선 115">
                <a:extLst>
                  <a:ext uri="{FF2B5EF4-FFF2-40B4-BE49-F238E27FC236}">
                    <a16:creationId xmlns:a16="http://schemas.microsoft.com/office/drawing/2014/main" id="{6FDA3CA5-B423-4090-ACCA-2594822DBC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1551" y="1290638"/>
                <a:ext cx="1076324" cy="409575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7" name="그림 11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0D9B7BF9-3ED0-49CE-BD4D-5E9657729D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hq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37813" y="124979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118" name="그림 11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BBA6668-BAD2-41F8-A698-4F168B28D0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6635" y="4588925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19" name="그림 11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178F9383-3A65-43DC-813D-E83C13F809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hq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53384" y="1062916"/>
                <a:ext cx="144472" cy="144472"/>
              </a:xfrm>
              <a:prstGeom prst="rect">
                <a:avLst/>
              </a:prstGeom>
            </p:spPr>
          </p:pic>
        </p:grpSp>
      </p:grpSp>
      <p:pic>
        <p:nvPicPr>
          <p:cNvPr id="120" name="그림 119">
            <a:extLst>
              <a:ext uri="{FF2B5EF4-FFF2-40B4-BE49-F238E27FC236}">
                <a16:creationId xmlns:a16="http://schemas.microsoft.com/office/drawing/2014/main" id="{F685053A-8CC6-4B77-A71C-1DE7FBF06EE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094" y="296350"/>
            <a:ext cx="735081" cy="229784"/>
          </a:xfrm>
          <a:prstGeom prst="rect">
            <a:avLst/>
          </a:prstGeom>
        </p:spPr>
      </p:pic>
      <p:pic>
        <p:nvPicPr>
          <p:cNvPr id="121" name="그래픽 120">
            <a:extLst>
              <a:ext uri="{FF2B5EF4-FFF2-40B4-BE49-F238E27FC236}">
                <a16:creationId xmlns:a16="http://schemas.microsoft.com/office/drawing/2014/main" id="{9A5106EA-9338-4614-92A7-2D1B6518015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256061" y="30612"/>
            <a:ext cx="540487" cy="55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98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EA697B-0D85-484B-B32A-283F7F6BBEAE}" type="datetimeFigureOut">
              <a:rPr lang="ko-KR" altLang="en-US" smtClean="0"/>
              <a:t>2021-10-06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6459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FDEA697B-0D85-484B-B32A-283F7F6BBEAE}" type="datetimeFigureOut">
              <a:rPr lang="ko-KR" altLang="en-US" smtClean="0"/>
              <a:t>2021-10-06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5721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5383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2" r:id="rId4"/>
    <p:sldLayoutId id="2147483664" r:id="rId5"/>
    <p:sldLayoutId id="2147483673" r:id="rId6"/>
    <p:sldLayoutId id="214748367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6533E33C-5647-4519-AE52-2B1B8C07FFDA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98000">
                <a:srgbClr val="01204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582DE830-BE8B-475F-984C-9D94F0476912}"/>
              </a:ext>
            </a:extLst>
          </p:cNvPr>
          <p:cNvSpPr/>
          <p:nvPr/>
        </p:nvSpPr>
        <p:spPr>
          <a:xfrm>
            <a:off x="2243521" y="-600466"/>
            <a:ext cx="6845631" cy="6845629"/>
          </a:xfrm>
          <a:prstGeom prst="ellipse">
            <a:avLst/>
          </a:prstGeom>
          <a:gradFill flip="none" rotWithShape="1">
            <a:gsLst>
              <a:gs pos="0">
                <a:srgbClr val="000714"/>
              </a:gs>
              <a:gs pos="72000">
                <a:srgbClr val="012045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래픽 21">
            <a:extLst>
              <a:ext uri="{FF2B5EF4-FFF2-40B4-BE49-F238E27FC236}">
                <a16:creationId xmlns:a16="http://schemas.microsoft.com/office/drawing/2014/main" id="{C5261A45-099F-482C-8F18-F0446528C1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8100" b="17125"/>
          <a:stretch/>
        </p:blipFill>
        <p:spPr>
          <a:xfrm flipH="1">
            <a:off x="-6" y="12372"/>
            <a:ext cx="6697366" cy="6207796"/>
          </a:xfrm>
          <a:prstGeom prst="rect">
            <a:avLst/>
          </a:prstGeom>
        </p:spPr>
      </p:pic>
      <p:sp>
        <p:nvSpPr>
          <p:cNvPr id="20" name="Rectangle 98">
            <a:extLst>
              <a:ext uri="{FF2B5EF4-FFF2-40B4-BE49-F238E27FC236}">
                <a16:creationId xmlns:a16="http://schemas.microsoft.com/office/drawing/2014/main" id="{00D2FA7C-951C-481C-BB9E-36895ACAF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6528" y="5467415"/>
            <a:ext cx="1570944" cy="369332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defTabSz="881063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24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2021. 10. 05</a:t>
            </a:r>
            <a:endParaRPr kumimoji="0" lang="en-US" altLang="ko-KR" sz="1600" b="1" spc="-15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30" name="자유형: 도형 29">
            <a:extLst>
              <a:ext uri="{FF2B5EF4-FFF2-40B4-BE49-F238E27FC236}">
                <a16:creationId xmlns:a16="http://schemas.microsoft.com/office/drawing/2014/main" id="{B1923AB0-39FC-488E-BE69-4081326006F4}"/>
              </a:ext>
            </a:extLst>
          </p:cNvPr>
          <p:cNvSpPr/>
          <p:nvPr/>
        </p:nvSpPr>
        <p:spPr>
          <a:xfrm>
            <a:off x="-2" y="1643449"/>
            <a:ext cx="9144002" cy="2670840"/>
          </a:xfrm>
          <a:custGeom>
            <a:avLst/>
            <a:gdLst>
              <a:gd name="connsiteX0" fmla="*/ 3 w 9144002"/>
              <a:gd name="connsiteY0" fmla="*/ 0 h 1853634"/>
              <a:gd name="connsiteX1" fmla="*/ 293126 w 9144002"/>
              <a:gd name="connsiteY1" fmla="*/ 0 h 1853634"/>
              <a:gd name="connsiteX2" fmla="*/ 1501349 w 9144002"/>
              <a:gd name="connsiteY2" fmla="*/ 0 h 1853634"/>
              <a:gd name="connsiteX3" fmla="*/ 3493409 w 9144002"/>
              <a:gd name="connsiteY3" fmla="*/ 0 h 1853634"/>
              <a:gd name="connsiteX4" fmla="*/ 3786534 w 9144002"/>
              <a:gd name="connsiteY4" fmla="*/ 238235 h 1853634"/>
              <a:gd name="connsiteX5" fmla="*/ 9144000 w 9144002"/>
              <a:gd name="connsiteY5" fmla="*/ 238235 h 1853634"/>
              <a:gd name="connsiteX6" fmla="*/ 9144000 w 9144002"/>
              <a:gd name="connsiteY6" fmla="*/ 1532610 h 1853634"/>
              <a:gd name="connsiteX7" fmla="*/ 9144002 w 9144002"/>
              <a:gd name="connsiteY7" fmla="*/ 1532610 h 1853634"/>
              <a:gd name="connsiteX8" fmla="*/ 9144002 w 9144002"/>
              <a:gd name="connsiteY8" fmla="*/ 1532611 h 1853634"/>
              <a:gd name="connsiteX9" fmla="*/ 9144002 w 9144002"/>
              <a:gd name="connsiteY9" fmla="*/ 1853633 h 1853634"/>
              <a:gd name="connsiteX10" fmla="*/ 8749016 w 9144002"/>
              <a:gd name="connsiteY10" fmla="*/ 1853633 h 1853634"/>
              <a:gd name="connsiteX11" fmla="*/ 8749015 w 9144002"/>
              <a:gd name="connsiteY11" fmla="*/ 1853634 h 1853634"/>
              <a:gd name="connsiteX12" fmla="*/ 5424189 w 9144002"/>
              <a:gd name="connsiteY12" fmla="*/ 1853634 h 1853634"/>
              <a:gd name="connsiteX13" fmla="*/ 5029202 w 9144002"/>
              <a:gd name="connsiteY13" fmla="*/ 1532611 h 1853634"/>
              <a:gd name="connsiteX14" fmla="*/ 0 w 9144002"/>
              <a:gd name="connsiteY14" fmla="*/ 1532611 h 1853634"/>
              <a:gd name="connsiteX15" fmla="*/ 0 w 9144002"/>
              <a:gd name="connsiteY15" fmla="*/ 238235 h 1853634"/>
              <a:gd name="connsiteX16" fmla="*/ 2 w 9144002"/>
              <a:gd name="connsiteY16" fmla="*/ 238235 h 1853634"/>
              <a:gd name="connsiteX17" fmla="*/ 3 w 9144002"/>
              <a:gd name="connsiteY17" fmla="*/ 238234 h 1853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144002" h="1853634">
                <a:moveTo>
                  <a:pt x="3" y="0"/>
                </a:moveTo>
                <a:lnTo>
                  <a:pt x="293126" y="0"/>
                </a:lnTo>
                <a:lnTo>
                  <a:pt x="1501349" y="0"/>
                </a:lnTo>
                <a:lnTo>
                  <a:pt x="3493409" y="0"/>
                </a:lnTo>
                <a:lnTo>
                  <a:pt x="3786534" y="238235"/>
                </a:lnTo>
                <a:lnTo>
                  <a:pt x="9144000" y="238235"/>
                </a:lnTo>
                <a:lnTo>
                  <a:pt x="9144000" y="1532610"/>
                </a:lnTo>
                <a:lnTo>
                  <a:pt x="9144002" y="1532610"/>
                </a:lnTo>
                <a:lnTo>
                  <a:pt x="9144002" y="1532611"/>
                </a:lnTo>
                <a:lnTo>
                  <a:pt x="9144002" y="1853633"/>
                </a:lnTo>
                <a:lnTo>
                  <a:pt x="8749016" y="1853633"/>
                </a:lnTo>
                <a:lnTo>
                  <a:pt x="8749015" y="1853634"/>
                </a:lnTo>
                <a:lnTo>
                  <a:pt x="5424189" y="1853634"/>
                </a:lnTo>
                <a:lnTo>
                  <a:pt x="5029202" y="1532611"/>
                </a:lnTo>
                <a:lnTo>
                  <a:pt x="0" y="1532611"/>
                </a:lnTo>
                <a:lnTo>
                  <a:pt x="0" y="238235"/>
                </a:lnTo>
                <a:lnTo>
                  <a:pt x="2" y="238235"/>
                </a:lnTo>
                <a:lnTo>
                  <a:pt x="3" y="238234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98">
            <a:extLst>
              <a:ext uri="{FF2B5EF4-FFF2-40B4-BE49-F238E27FC236}">
                <a16:creationId xmlns:a16="http://schemas.microsoft.com/office/drawing/2014/main" id="{2528035B-9331-4B1E-AC61-A79C12299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452" y="1912033"/>
            <a:ext cx="8101640" cy="1107996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881063">
              <a:defRPr/>
            </a:pPr>
            <a:r>
              <a:rPr lang="en-US" altLang="ko-KR" sz="36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JVET-X0058:</a:t>
            </a:r>
            <a:br>
              <a:rPr lang="en-US" altLang="ko-KR" sz="36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</a:br>
            <a:r>
              <a:rPr lang="en-US" altLang="ko-KR" sz="36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AHG12: Bilateral matching SMVD mode</a:t>
            </a:r>
          </a:p>
        </p:txBody>
      </p:sp>
      <p:sp>
        <p:nvSpPr>
          <p:cNvPr id="16" name="Rectangle 98">
            <a:extLst>
              <a:ext uri="{FF2B5EF4-FFF2-40B4-BE49-F238E27FC236}">
                <a16:creationId xmlns:a16="http://schemas.microsoft.com/office/drawing/2014/main" id="{BCD27546-3B2B-4184-BE30-36BEA092EF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2428" y="3349811"/>
            <a:ext cx="5975537" cy="738664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r" defTabSz="881063">
              <a:defRPr/>
            </a:pPr>
            <a:r>
              <a:rPr lang="en-US" altLang="ko-KR" sz="2400" b="1" spc="-150" dirty="0" err="1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Donghyun</a:t>
            </a:r>
            <a:r>
              <a:rPr lang="en-US" altLang="ko-KR" sz="24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 Kim, </a:t>
            </a:r>
            <a:r>
              <a:rPr lang="en-US" altLang="ko-KR" sz="2400" b="1" spc="-150" dirty="0" err="1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Hyoungjin</a:t>
            </a:r>
            <a:r>
              <a:rPr lang="en-US" altLang="ko-KR" sz="24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 Kwon, </a:t>
            </a:r>
            <a:r>
              <a:rPr lang="en-US" altLang="ko-KR" sz="2400" b="1" spc="-150" dirty="0" err="1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Jongho</a:t>
            </a:r>
            <a:r>
              <a:rPr lang="en-US" altLang="ko-KR" sz="24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 Kim, </a:t>
            </a:r>
            <a:br>
              <a:rPr lang="en-US" altLang="ko-KR" sz="24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</a:br>
            <a:r>
              <a:rPr lang="en-US" altLang="ko-KR" sz="24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Woong Lim, Se Yoon Jeong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0327B8D-2C34-4EC4-97A5-3CD3A2E1404D}"/>
              </a:ext>
            </a:extLst>
          </p:cNvPr>
          <p:cNvSpPr/>
          <p:nvPr/>
        </p:nvSpPr>
        <p:spPr>
          <a:xfrm>
            <a:off x="-3" y="6098058"/>
            <a:ext cx="9144000" cy="759941"/>
          </a:xfrm>
          <a:prstGeom prst="rect">
            <a:avLst/>
          </a:prstGeom>
          <a:gradFill flip="none" rotWithShape="1">
            <a:gsLst>
              <a:gs pos="50000">
                <a:srgbClr val="FFFFFF"/>
              </a:gs>
              <a:gs pos="0">
                <a:schemeClr val="bg1">
                  <a:alpha val="2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244CE13C-45D0-46DF-AACD-AFA22F4558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578" y="6284066"/>
            <a:ext cx="1304838" cy="35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941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98">
            <a:extLst>
              <a:ext uri="{FF2B5EF4-FFF2-40B4-BE49-F238E27FC236}">
                <a16:creationId xmlns:a16="http://schemas.microsoft.com/office/drawing/2014/main" id="{5DEFA362-30D9-4F76-B11F-4B200B393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73" y="166415"/>
            <a:ext cx="1891415" cy="43088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881063">
              <a:defRPr/>
            </a:pPr>
            <a:r>
              <a:rPr lang="en-US" altLang="ko-KR" sz="28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</a:rPr>
              <a:t>Introduction</a:t>
            </a:r>
            <a:endParaRPr lang="ko-KR" altLang="en-US" sz="2800" b="1" spc="-15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+mj-ea"/>
            </a:endParaRPr>
          </a:p>
        </p:txBody>
      </p:sp>
      <p:sp>
        <p:nvSpPr>
          <p:cNvPr id="127" name="직사각형 126">
            <a:extLst>
              <a:ext uri="{FF2B5EF4-FFF2-40B4-BE49-F238E27FC236}">
                <a16:creationId xmlns:a16="http://schemas.microsoft.com/office/drawing/2014/main" id="{C3615EB9-DB2B-4956-8EE9-254C14E14114}"/>
              </a:ext>
            </a:extLst>
          </p:cNvPr>
          <p:cNvSpPr/>
          <p:nvPr/>
        </p:nvSpPr>
        <p:spPr>
          <a:xfrm>
            <a:off x="456303" y="118426"/>
            <a:ext cx="166712" cy="553998"/>
          </a:xfrm>
          <a:prstGeom prst="rect">
            <a:avLst/>
          </a:prstGeom>
          <a:noFill/>
          <a:effectLst/>
        </p:spPr>
        <p:txBody>
          <a:bodyPr wrap="none" lIns="0" tIns="0" rIns="0" bIns="0" anchor="ctr" anchorCtr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0" h="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ko-KR" sz="3600" b="1" spc="-100" dirty="0">
                <a:ln w="11430"/>
                <a:gradFill flip="none" rotWithShape="1">
                  <a:gsLst>
                    <a:gs pos="0">
                      <a:srgbClr val="081726"/>
                    </a:gs>
                    <a:gs pos="35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나눔스퀘어 ExtraBold" panose="020B0600000101010101" pitchFamily="50" charset="-127"/>
                <a:cs typeface="Times New Roman" panose="02020603050405020304" pitchFamily="18" charset="0"/>
              </a:rPr>
              <a:t>I</a:t>
            </a:r>
            <a:endParaRPr lang="en-US" altLang="ko-KR" sz="6600" b="1" spc="-100" dirty="0">
              <a:ln w="11430"/>
              <a:gradFill flip="none" rotWithShape="1">
                <a:gsLst>
                  <a:gs pos="0">
                    <a:srgbClr val="081726"/>
                  </a:gs>
                  <a:gs pos="35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나눔스퀘어 ExtraBold" panose="020B0600000101010101" pitchFamily="50" charset="-127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4" name="직사각형 163">
                <a:extLst>
                  <a:ext uri="{FF2B5EF4-FFF2-40B4-BE49-F238E27FC236}">
                    <a16:creationId xmlns:a16="http://schemas.microsoft.com/office/drawing/2014/main" id="{A8A749AB-F4E0-4726-9746-EA9D3A37D53C}"/>
                  </a:ext>
                </a:extLst>
              </p:cNvPr>
              <p:cNvSpPr/>
              <p:nvPr/>
            </p:nvSpPr>
            <p:spPr>
              <a:xfrm>
                <a:off x="372278" y="1671649"/>
                <a:ext cx="8085555" cy="455329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285750" indent="-285750">
                  <a:buSzPct val="80000"/>
                  <a:buFont typeface="Arial" panose="020B0604020202020204" pitchFamily="34" charset="0"/>
                  <a:buChar char="•"/>
                </a:pPr>
                <a:r>
                  <a:rPr lang="en-US" altLang="ko-KR" sz="2400" b="1" kern="0" spc="-100" dirty="0">
                    <a:gradFill>
                      <a:gsLst>
                        <a:gs pos="0">
                          <a:srgbClr val="163F68"/>
                        </a:gs>
                        <a:gs pos="100000">
                          <a:srgbClr val="163F68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Symmetric MVD (SMVD) and DMVR</a:t>
                </a:r>
              </a:p>
              <a:p>
                <a:pPr marL="285750" indent="-285750">
                  <a:buSzPct val="80000"/>
                  <a:buFont typeface="Arial" panose="020B0604020202020204" pitchFamily="34" charset="0"/>
                  <a:buChar char="•"/>
                </a:pPr>
                <a:endParaRPr lang="en-US" altLang="ko-KR" sz="600" b="1" kern="0" spc="-100" dirty="0">
                  <a:solidFill>
                    <a:srgbClr val="FF0000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endParaRPr>
              </a:p>
              <a:p>
                <a:pPr marL="800100" lvl="1" indent="-342900">
                  <a:buSzPct val="80000"/>
                  <a:buFontTx/>
                  <a:buChar char="-"/>
                </a:pPr>
                <a:r>
                  <a:rPr lang="en-US" altLang="ko-KR" sz="2000" b="1" kern="0" spc="-100" dirty="0">
                    <a:gradFill>
                      <a:gsLst>
                        <a:gs pos="0">
                          <a:srgbClr val="163F68"/>
                        </a:gs>
                        <a:gs pos="100000">
                          <a:srgbClr val="163F68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Both require reference pictures with different temporal directions and equal POC distance</a:t>
                </a:r>
              </a:p>
              <a:p>
                <a:pPr marL="800100" lvl="1" indent="-342900">
                  <a:lnSpc>
                    <a:spcPct val="130000"/>
                  </a:lnSpc>
                  <a:buSzPct val="80000"/>
                  <a:buFontTx/>
                  <a:buChar char="-"/>
                </a:pPr>
                <a:r>
                  <a:rPr lang="en-US" altLang="ko-KR" sz="2000" b="1" kern="0" spc="-100" dirty="0">
                    <a:gradFill>
                      <a:gsLst>
                        <a:gs pos="0">
                          <a:srgbClr val="163F68"/>
                        </a:gs>
                        <a:gs pos="100000">
                          <a:srgbClr val="163F68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In SMVD, MVD0 is signaled, and </a:t>
                </a:r>
              </a:p>
              <a:p>
                <a:pPr lvl="1">
                  <a:buSzPct val="80000"/>
                </a:pPr>
                <a:r>
                  <a:rPr lang="en-US" altLang="ko-KR" dirty="0">
                    <a:ea typeface="SimSun" panose="02010600030101010101" pitchFamily="2" charset="-122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ko-KR" dirty="0">
                        <a:ea typeface="SimSun" panose="02010600030101010101" pitchFamily="2" charset="-122"/>
                      </a:rPr>
                      <m:t>	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𝑀𝑉</m:t>
                    </m:r>
                    <m:sSup>
                      <m:sSupPr>
                        <m:ctrlPr>
                          <a:rPr lang="ko-KR" altLang="ko-KR" i="1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0</m:t>
                        </m:r>
                      </m:e>
                      <m:sup>
                        <m:r>
                          <a:rPr lang="en-US" altLang="ko-KR" b="0" i="1" smtClean="0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′</m:t>
                        </m:r>
                      </m:sup>
                    </m:sSup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=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𝑀𝑉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0+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𝑀𝑉𝐷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0</m:t>
                    </m:r>
                  </m:oMath>
                </a14:m>
                <a:br>
                  <a:rPr lang="en-US" altLang="ko-KR" i="1" dirty="0">
                    <a:solidFill>
                      <a:srgbClr val="163F68"/>
                    </a:solidFill>
                    <a:latin typeface="Cambria Math" panose="02040503050406030204" pitchFamily="18" charset="0"/>
                    <a:ea typeface="SimSun" panose="02010600030101010101" pitchFamily="2" charset="-122"/>
                  </a:rPr>
                </a:br>
                <a:r>
                  <a:rPr lang="en-US" altLang="ko-KR" i="1" dirty="0">
                    <a:solidFill>
                      <a:srgbClr val="163F68"/>
                    </a:solidFill>
                    <a:latin typeface="Cambria Math" panose="02040503050406030204" pitchFamily="18" charset="0"/>
                    <a:ea typeface="SimSun" panose="02010600030101010101" pitchFamily="2" charset="-122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ko-KR" i="1" dirty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	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𝑀𝑉</m:t>
                    </m:r>
                    <m:sSup>
                      <m:sSupPr>
                        <m:ctrlPr>
                          <a:rPr lang="ko-KR" altLang="ko-KR" i="1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  <m:sup>
                        <m:r>
                          <a:rPr lang="en-US" altLang="ko-KR" b="0" i="1" smtClean="0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𝑀𝑉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1−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𝑀𝑉𝐷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endParaRPr lang="en-US" altLang="ko-KR" i="1" dirty="0"/>
              </a:p>
              <a:p>
                <a:pPr lvl="2">
                  <a:buSzPct val="80000"/>
                </a:pPr>
                <a:endParaRPr lang="ko-KR" altLang="en-US" sz="700" b="1" dirty="0"/>
              </a:p>
              <a:p>
                <a:pPr marL="800100" lvl="1" indent="-342900">
                  <a:buSzPct val="80000"/>
                  <a:buFontTx/>
                  <a:buChar char="-"/>
                </a:pPr>
                <a:r>
                  <a:rPr lang="en-US" altLang="ko-KR" sz="2000" b="1" kern="0" spc="-100" dirty="0">
                    <a:gradFill>
                      <a:gsLst>
                        <a:gs pos="0">
                          <a:srgbClr val="163F68"/>
                        </a:gs>
                        <a:gs pos="100000">
                          <a:srgbClr val="163F68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In DMVR,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𝑀</m:t>
                    </m:r>
                    <m:sSub>
                      <m:sSubPr>
                        <m:ctrlPr>
                          <a:rPr lang="en-US" altLang="ko-KR" sz="2000" i="1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𝑉</m:t>
                        </m:r>
                      </m:e>
                      <m:sub>
                        <m:r>
                          <a:rPr lang="en-US" altLang="ko-KR" sz="2000" i="1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𝑑𝑖𝑓𝑓</m:t>
                        </m:r>
                      </m:sub>
                    </m:sSub>
                    <m:r>
                      <a:rPr lang="en-US" altLang="ko-KR" sz="2000" i="1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 </m:t>
                    </m:r>
                  </m:oMath>
                </a14:m>
                <a:r>
                  <a:rPr lang="en-US" altLang="ko-KR" sz="2000" b="1" kern="0" spc="-100" dirty="0">
                    <a:gradFill>
                      <a:gsLst>
                        <a:gs pos="0">
                          <a:srgbClr val="163F68"/>
                        </a:gs>
                        <a:gs pos="100000">
                          <a:srgbClr val="163F68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is implicitly derived, and</a:t>
                </a:r>
              </a:p>
              <a:p>
                <a:pPr lvl="2">
                  <a:buSzPct val="80000"/>
                </a:pPr>
                <a14:m>
                  <m:oMath xmlns:m="http://schemas.openxmlformats.org/officeDocument/2006/math"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𝑀𝑉</m:t>
                    </m:r>
                    <m:sSup>
                      <m:sSupPr>
                        <m:ctrlPr>
                          <a:rPr lang="ko-KR" altLang="ko-KR" i="1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0</m:t>
                        </m:r>
                      </m:e>
                      <m:sup>
                        <m:r>
                          <a:rPr lang="en-US" altLang="ko-KR" b="0" i="1" smtClean="0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′</m:t>
                        </m:r>
                      </m:sup>
                    </m:sSup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=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𝑀𝑉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0+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𝑀</m:t>
                    </m:r>
                    <m:sSub>
                      <m:sSubPr>
                        <m:ctrlPr>
                          <a:rPr lang="en-US" altLang="ko-KR" i="1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𝑉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𝑑𝑖𝑓𝑓</m:t>
                        </m:r>
                      </m:sub>
                    </m:sSub>
                  </m:oMath>
                </a14:m>
                <a:r>
                  <a:rPr lang="en-US" altLang="ko-KR" i="1" dirty="0">
                    <a:solidFill>
                      <a:srgbClr val="163F68"/>
                    </a:solidFill>
                    <a:latin typeface="Cambria Math" panose="02040503050406030204" pitchFamily="18" charset="0"/>
                    <a:ea typeface="SimSun" panose="02010600030101010101" pitchFamily="2" charset="-122"/>
                  </a:rPr>
                  <a:t> </a:t>
                </a:r>
                <a:br>
                  <a:rPr lang="en-US" altLang="ko-KR" i="1" dirty="0">
                    <a:solidFill>
                      <a:srgbClr val="163F68"/>
                    </a:solidFill>
                    <a:latin typeface="Cambria Math" panose="02040503050406030204" pitchFamily="18" charset="0"/>
                    <a:ea typeface="SimSun" panose="02010600030101010101" pitchFamily="2" charset="-122"/>
                  </a:rPr>
                </a:br>
                <a14:m>
                  <m:oMath xmlns:m="http://schemas.openxmlformats.org/officeDocument/2006/math"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𝑀𝑉</m:t>
                    </m:r>
                    <m:sSup>
                      <m:sSupPr>
                        <m:ctrlPr>
                          <a:rPr lang="ko-KR" altLang="ko-KR" i="1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  <m:sup>
                        <m:r>
                          <a:rPr lang="en-US" altLang="ko-KR" b="0" i="1" smtClean="0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𝑀𝑉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1−</m:t>
                    </m:r>
                    <m:r>
                      <a:rPr lang="en-US" altLang="ko-KR" b="0" i="1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𝑀</m:t>
                    </m:r>
                    <m:sSub>
                      <m:sSubPr>
                        <m:ctrlPr>
                          <a:rPr lang="en-US" altLang="ko-KR" i="1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rgbClr val="163F68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𝑑𝑖𝑓𝑓</m:t>
                        </m:r>
                      </m:sub>
                    </m:sSub>
                  </m:oMath>
                </a14:m>
                <a:r>
                  <a:rPr lang="en-US" altLang="ko-KR" kern="0" spc="-100" dirty="0">
                    <a:gradFill>
                      <a:gsLst>
                        <a:gs pos="0">
                          <a:srgbClr val="163F68"/>
                        </a:gs>
                        <a:gs pos="100000">
                          <a:srgbClr val="163F68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 </a:t>
                </a:r>
              </a:p>
              <a:p>
                <a:pPr lvl="2">
                  <a:buSzPct val="80000"/>
                </a:pPr>
                <a:endParaRPr lang="en-US" altLang="ko-KR" sz="2000" b="1" kern="0" spc="-100" dirty="0">
                  <a:gradFill>
                    <a:gsLst>
                      <a:gs pos="0">
                        <a:srgbClr val="163F68"/>
                      </a:gs>
                      <a:gs pos="100000">
                        <a:srgbClr val="163F68"/>
                      </a:gs>
                    </a:gsLst>
                    <a:path path="shape">
                      <a:fillToRect l="50000" t="50000" r="50000" b="50000"/>
                    </a:path>
                  </a:gradFill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endParaRPr>
              </a:p>
              <a:p>
                <a:pPr marL="285750" indent="-285750">
                  <a:buSzPct val="80000"/>
                  <a:buFont typeface="Arial" panose="020B0604020202020204" pitchFamily="34" charset="0"/>
                  <a:buChar char="•"/>
                </a:pPr>
                <a:r>
                  <a:rPr lang="en-US" altLang="ko-KR" sz="2400" b="1" kern="0" spc="-100" dirty="0">
                    <a:gradFill>
                      <a:gsLst>
                        <a:gs pos="0">
                          <a:srgbClr val="163F68"/>
                        </a:gs>
                        <a:gs pos="100000">
                          <a:srgbClr val="163F68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To  reduce the signaling overhead of MVD0 in SMVD, a new BM-SMVD mode, which derives MV difference using Bilateral Matching (BM), is proposed.</a:t>
                </a:r>
              </a:p>
            </p:txBody>
          </p:sp>
        </mc:Choice>
        <mc:Fallback xmlns="">
          <p:sp>
            <p:nvSpPr>
              <p:cNvPr id="164" name="직사각형 163">
                <a:extLst>
                  <a:ext uri="{FF2B5EF4-FFF2-40B4-BE49-F238E27FC236}">
                    <a16:creationId xmlns:a16="http://schemas.microsoft.com/office/drawing/2014/main" id="{A8A749AB-F4E0-4726-9746-EA9D3A37D5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278" y="1671649"/>
                <a:ext cx="8085555" cy="45532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806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98">
            <a:extLst>
              <a:ext uri="{FF2B5EF4-FFF2-40B4-BE49-F238E27FC236}">
                <a16:creationId xmlns:a16="http://schemas.microsoft.com/office/drawing/2014/main" id="{5DEFA362-30D9-4F76-B11F-4B200B393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73" y="166415"/>
            <a:ext cx="4618124" cy="43088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881063">
              <a:defRPr/>
            </a:pPr>
            <a:r>
              <a:rPr lang="en-US" altLang="ko-KR" sz="28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</a:rPr>
              <a:t>Proposed method: BM-SMVD</a:t>
            </a:r>
          </a:p>
        </p:txBody>
      </p:sp>
      <p:sp>
        <p:nvSpPr>
          <p:cNvPr id="127" name="직사각형 126">
            <a:extLst>
              <a:ext uri="{FF2B5EF4-FFF2-40B4-BE49-F238E27FC236}">
                <a16:creationId xmlns:a16="http://schemas.microsoft.com/office/drawing/2014/main" id="{C3615EB9-DB2B-4956-8EE9-254C14E14114}"/>
              </a:ext>
            </a:extLst>
          </p:cNvPr>
          <p:cNvSpPr/>
          <p:nvPr/>
        </p:nvSpPr>
        <p:spPr>
          <a:xfrm>
            <a:off x="372946" y="118426"/>
            <a:ext cx="333426" cy="553998"/>
          </a:xfrm>
          <a:prstGeom prst="rect">
            <a:avLst/>
          </a:prstGeom>
          <a:noFill/>
          <a:effectLst/>
        </p:spPr>
        <p:txBody>
          <a:bodyPr wrap="none" lIns="0" tIns="0" rIns="0" bIns="0" anchor="ctr" anchorCtr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0" h="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ko-KR" sz="3600" b="1" spc="-100" dirty="0">
                <a:ln w="11430"/>
                <a:gradFill flip="none" rotWithShape="1">
                  <a:gsLst>
                    <a:gs pos="0">
                      <a:srgbClr val="081726"/>
                    </a:gs>
                    <a:gs pos="35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나눔스퀘어 ExtraBold" panose="020B0600000101010101" pitchFamily="50" charset="-127"/>
                <a:cs typeface="Times New Roman" panose="02020603050405020304" pitchFamily="18" charset="0"/>
              </a:rPr>
              <a:t>II</a:t>
            </a:r>
            <a:endParaRPr lang="en-US" altLang="ko-KR" sz="6600" b="1" spc="-100" dirty="0">
              <a:ln w="11430"/>
              <a:gradFill flip="none" rotWithShape="1">
                <a:gsLst>
                  <a:gs pos="0">
                    <a:srgbClr val="081726"/>
                  </a:gs>
                  <a:gs pos="35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나눔스퀘어 ExtraBold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164" name="직사각형 163">
            <a:extLst>
              <a:ext uri="{FF2B5EF4-FFF2-40B4-BE49-F238E27FC236}">
                <a16:creationId xmlns:a16="http://schemas.microsoft.com/office/drawing/2014/main" id="{A8A749AB-F4E0-4726-9746-EA9D3A37D53C}"/>
              </a:ext>
            </a:extLst>
          </p:cNvPr>
          <p:cNvSpPr/>
          <p:nvPr/>
        </p:nvSpPr>
        <p:spPr>
          <a:xfrm>
            <a:off x="529222" y="976903"/>
            <a:ext cx="8085555" cy="55201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30000"/>
              </a:lnSpc>
              <a:buSzPct val="80000"/>
              <a:buFont typeface="Arial" panose="020B0604020202020204" pitchFamily="34" charset="0"/>
              <a:buChar char="•"/>
            </a:pPr>
            <a:r>
              <a:rPr lang="en-US" altLang="ko-KR" sz="2000" b="1" kern="0" spc="-100" dirty="0">
                <a:gradFill>
                  <a:gsLst>
                    <a:gs pos="0">
                      <a:srgbClr val="163F68"/>
                    </a:gs>
                    <a:gs pos="100000">
                      <a:srgbClr val="163F68"/>
                    </a:gs>
                  </a:gsLst>
                  <a:path path="shape">
                    <a:fillToRect l="50000" t="50000" r="50000" b="50000"/>
                  </a:path>
                </a:gra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Syntax related to BM-SMVD mode</a:t>
            </a:r>
          </a:p>
          <a:p>
            <a:pPr marL="285750" indent="-285750">
              <a:lnSpc>
                <a:spcPct val="140000"/>
              </a:lnSpc>
              <a:buSzPct val="80000"/>
              <a:buFont typeface="Arial" panose="020B0604020202020204" pitchFamily="34" charset="0"/>
              <a:buChar char="•"/>
            </a:pPr>
            <a:endParaRPr lang="en-US" altLang="ko-KR" b="1" kern="0" spc="-100" dirty="0">
              <a:gradFill>
                <a:gsLst>
                  <a:gs pos="0">
                    <a:srgbClr val="163F68"/>
                  </a:gs>
                  <a:gs pos="100000">
                    <a:srgbClr val="163F68"/>
                  </a:gs>
                </a:gsLst>
                <a:path path="shape">
                  <a:fillToRect l="50000" t="50000" r="50000" b="50000"/>
                </a:path>
              </a:gra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285750" indent="-285750">
              <a:lnSpc>
                <a:spcPct val="140000"/>
              </a:lnSpc>
              <a:buSzPct val="80000"/>
              <a:buFont typeface="Arial" panose="020B0604020202020204" pitchFamily="34" charset="0"/>
              <a:buChar char="•"/>
            </a:pPr>
            <a:endParaRPr lang="en-US" altLang="ko-KR" b="1" kern="0" spc="-100" dirty="0">
              <a:gradFill>
                <a:gsLst>
                  <a:gs pos="0">
                    <a:srgbClr val="163F68"/>
                  </a:gs>
                  <a:gs pos="100000">
                    <a:srgbClr val="163F68"/>
                  </a:gs>
                </a:gsLst>
                <a:path path="shape">
                  <a:fillToRect l="50000" t="50000" r="50000" b="50000"/>
                </a:path>
              </a:gra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285750" indent="-285750">
              <a:lnSpc>
                <a:spcPct val="140000"/>
              </a:lnSpc>
              <a:buSzPct val="80000"/>
              <a:buFont typeface="Arial" panose="020B0604020202020204" pitchFamily="34" charset="0"/>
              <a:buChar char="•"/>
            </a:pPr>
            <a:endParaRPr lang="en-US" altLang="ko-KR" b="1" kern="0" spc="-100" dirty="0">
              <a:gradFill>
                <a:gsLst>
                  <a:gs pos="0">
                    <a:srgbClr val="163F68"/>
                  </a:gs>
                  <a:gs pos="100000">
                    <a:srgbClr val="163F68"/>
                  </a:gs>
                </a:gsLst>
                <a:path path="shape">
                  <a:fillToRect l="50000" t="50000" r="50000" b="50000"/>
                </a:path>
              </a:gra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285750" indent="-285750">
              <a:lnSpc>
                <a:spcPct val="140000"/>
              </a:lnSpc>
              <a:buSzPct val="80000"/>
              <a:buFont typeface="Arial" panose="020B0604020202020204" pitchFamily="34" charset="0"/>
              <a:buChar char="•"/>
            </a:pPr>
            <a:endParaRPr lang="en-US" altLang="ko-KR" b="1" kern="0" spc="-100" dirty="0">
              <a:gradFill>
                <a:gsLst>
                  <a:gs pos="0">
                    <a:srgbClr val="163F68"/>
                  </a:gs>
                  <a:gs pos="100000">
                    <a:srgbClr val="163F68"/>
                  </a:gs>
                </a:gsLst>
                <a:path path="shape">
                  <a:fillToRect l="50000" t="50000" r="50000" b="50000"/>
                </a:path>
              </a:gra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285750" indent="-285750">
              <a:lnSpc>
                <a:spcPct val="140000"/>
              </a:lnSpc>
              <a:buSzPct val="80000"/>
              <a:buFont typeface="Arial" panose="020B0604020202020204" pitchFamily="34" charset="0"/>
              <a:buChar char="•"/>
            </a:pPr>
            <a:endParaRPr lang="en-US" altLang="ko-KR" b="1" kern="0" spc="-100" dirty="0">
              <a:gradFill>
                <a:gsLst>
                  <a:gs pos="0">
                    <a:srgbClr val="163F68"/>
                  </a:gs>
                  <a:gs pos="100000">
                    <a:srgbClr val="163F68"/>
                  </a:gs>
                </a:gsLst>
                <a:path path="shape">
                  <a:fillToRect l="50000" t="50000" r="50000" b="50000"/>
                </a:path>
              </a:gra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285750" indent="-285750">
              <a:lnSpc>
                <a:spcPct val="140000"/>
              </a:lnSpc>
              <a:buSzPct val="80000"/>
              <a:buFont typeface="Arial" panose="020B0604020202020204" pitchFamily="34" charset="0"/>
              <a:buChar char="•"/>
            </a:pPr>
            <a:endParaRPr lang="en-US" altLang="ko-KR" b="1" kern="0" spc="-100" dirty="0">
              <a:gradFill>
                <a:gsLst>
                  <a:gs pos="0">
                    <a:srgbClr val="163F68"/>
                  </a:gs>
                  <a:gs pos="100000">
                    <a:srgbClr val="163F68"/>
                  </a:gs>
                </a:gsLst>
                <a:path path="shape">
                  <a:fillToRect l="50000" t="50000" r="50000" b="50000"/>
                </a:path>
              </a:gra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285750" indent="-285750">
              <a:lnSpc>
                <a:spcPct val="140000"/>
              </a:lnSpc>
              <a:buSzPct val="80000"/>
              <a:buFont typeface="Arial" panose="020B0604020202020204" pitchFamily="34" charset="0"/>
              <a:buChar char="•"/>
            </a:pPr>
            <a:endParaRPr lang="en-US" altLang="ko-KR" b="1" kern="0" spc="-100" dirty="0">
              <a:gradFill>
                <a:gsLst>
                  <a:gs pos="0">
                    <a:srgbClr val="163F68"/>
                  </a:gs>
                  <a:gs pos="100000">
                    <a:srgbClr val="163F68"/>
                  </a:gs>
                </a:gsLst>
                <a:path path="shape">
                  <a:fillToRect l="50000" t="50000" r="50000" b="50000"/>
                </a:path>
              </a:gra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285750" indent="-285750">
              <a:lnSpc>
                <a:spcPct val="140000"/>
              </a:lnSpc>
              <a:buSzPct val="80000"/>
              <a:buFont typeface="Arial" panose="020B0604020202020204" pitchFamily="34" charset="0"/>
              <a:buChar char="•"/>
            </a:pPr>
            <a:endParaRPr lang="en-US" altLang="ko-KR" b="1" kern="0" spc="-100" dirty="0">
              <a:gradFill>
                <a:gsLst>
                  <a:gs pos="0">
                    <a:srgbClr val="163F68"/>
                  </a:gs>
                  <a:gs pos="100000">
                    <a:srgbClr val="163F68"/>
                  </a:gs>
                </a:gsLst>
                <a:path path="shape">
                  <a:fillToRect l="50000" t="50000" r="50000" b="50000"/>
                </a:path>
              </a:gra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285750" indent="-285750">
              <a:lnSpc>
                <a:spcPct val="140000"/>
              </a:lnSpc>
              <a:buSzPct val="80000"/>
              <a:buFont typeface="Arial" panose="020B0604020202020204" pitchFamily="34" charset="0"/>
              <a:buChar char="•"/>
            </a:pPr>
            <a:endParaRPr lang="en-US" altLang="ko-KR" b="1" kern="0" spc="-100" dirty="0">
              <a:gradFill>
                <a:gsLst>
                  <a:gs pos="0">
                    <a:srgbClr val="163F68"/>
                  </a:gs>
                  <a:gs pos="100000">
                    <a:srgbClr val="163F68"/>
                  </a:gs>
                </a:gsLst>
                <a:path path="shape">
                  <a:fillToRect l="50000" t="50000" r="50000" b="50000"/>
                </a:path>
              </a:gra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285750" indent="-285750">
              <a:lnSpc>
                <a:spcPct val="140000"/>
              </a:lnSpc>
              <a:buSzPct val="80000"/>
              <a:buFont typeface="Arial" panose="020B0604020202020204" pitchFamily="34" charset="0"/>
              <a:buChar char="•"/>
            </a:pPr>
            <a:endParaRPr lang="en-US" altLang="ko-KR" b="1" kern="0" spc="-100" dirty="0">
              <a:gradFill>
                <a:gsLst>
                  <a:gs pos="0">
                    <a:srgbClr val="163F68"/>
                  </a:gs>
                  <a:gs pos="100000">
                    <a:srgbClr val="163F68"/>
                  </a:gs>
                </a:gsLst>
                <a:path path="shape">
                  <a:fillToRect l="50000" t="50000" r="50000" b="50000"/>
                </a:path>
              </a:gra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SzPct val="80000"/>
              <a:buFont typeface="Arial" panose="020B0604020202020204" pitchFamily="34" charset="0"/>
              <a:buChar char="•"/>
            </a:pPr>
            <a:r>
              <a:rPr lang="en-US" altLang="ko-KR" sz="2000" b="1" kern="0" spc="-100" dirty="0">
                <a:gradFill>
                  <a:gsLst>
                    <a:gs pos="0">
                      <a:srgbClr val="163F68"/>
                    </a:gs>
                    <a:gs pos="100000">
                      <a:srgbClr val="163F68"/>
                    </a:gs>
                  </a:gsLst>
                  <a:path path="shape">
                    <a:fillToRect l="50000" t="50000" r="50000" b="50000"/>
                  </a:path>
                </a:gra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When BM-SMVD flag is true, indices of AMVR and BCW are set to IMV_OFF and BCW_DEFAULT, respectively</a:t>
            </a:r>
          </a:p>
          <a:p>
            <a:pPr marL="285750" indent="-285750">
              <a:lnSpc>
                <a:spcPct val="150000"/>
              </a:lnSpc>
              <a:buSzPct val="80000"/>
              <a:buFont typeface="Arial" panose="020B0604020202020204" pitchFamily="34" charset="0"/>
              <a:buChar char="•"/>
            </a:pPr>
            <a:r>
              <a:rPr lang="en-US" altLang="ko-KR" sz="2000" b="1" kern="0" spc="-100" dirty="0">
                <a:gradFill>
                  <a:gsLst>
                    <a:gs pos="0">
                      <a:srgbClr val="163F68"/>
                    </a:gs>
                    <a:gs pos="100000">
                      <a:srgbClr val="163F68"/>
                    </a:gs>
                  </a:gsLst>
                  <a:path path="shape">
                    <a:fillToRect l="50000" t="50000" r="50000" b="50000"/>
                  </a:path>
                </a:gra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BM-SMVD was implemented on VTM-13.0 and ECM-2.0</a:t>
            </a: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C5E5374F-D4D1-4BAB-8FB7-8C80C3B39E61}"/>
              </a:ext>
            </a:extLst>
          </p:cNvPr>
          <p:cNvGrpSpPr/>
          <p:nvPr/>
        </p:nvGrpSpPr>
        <p:grpSpPr>
          <a:xfrm>
            <a:off x="706372" y="1547648"/>
            <a:ext cx="4228947" cy="3251200"/>
            <a:chOff x="1698171" y="1321477"/>
            <a:chExt cx="5003788" cy="3846895"/>
          </a:xfrm>
        </p:grpSpPr>
        <p:sp>
          <p:nvSpPr>
            <p:cNvPr id="2" name="다이아몬드 1">
              <a:extLst>
                <a:ext uri="{FF2B5EF4-FFF2-40B4-BE49-F238E27FC236}">
                  <a16:creationId xmlns:a16="http://schemas.microsoft.com/office/drawing/2014/main" id="{CC4210A8-DEAC-4234-9F0C-308FAD5F2E35}"/>
                </a:ext>
              </a:extLst>
            </p:cNvPr>
            <p:cNvSpPr/>
            <p:nvPr/>
          </p:nvSpPr>
          <p:spPr>
            <a:xfrm>
              <a:off x="1698171" y="1776461"/>
              <a:ext cx="2336800" cy="827314"/>
            </a:xfrm>
            <a:prstGeom prst="diamond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SMVD?</a:t>
              </a:r>
              <a:endParaRPr lang="ko-KR" altLang="en-US" sz="1200" dirty="0">
                <a:solidFill>
                  <a:schemeClr val="tx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endParaRPr>
            </a:p>
          </p:txBody>
        </p:sp>
        <p:sp>
          <p:nvSpPr>
            <p:cNvPr id="6" name="다이아몬드 5">
              <a:extLst>
                <a:ext uri="{FF2B5EF4-FFF2-40B4-BE49-F238E27FC236}">
                  <a16:creationId xmlns:a16="http://schemas.microsoft.com/office/drawing/2014/main" id="{5506796E-1F56-4504-A167-1CE64AF72C46}"/>
                </a:ext>
              </a:extLst>
            </p:cNvPr>
            <p:cNvSpPr/>
            <p:nvPr/>
          </p:nvSpPr>
          <p:spPr>
            <a:xfrm>
              <a:off x="1698171" y="3058759"/>
              <a:ext cx="2336800" cy="827314"/>
            </a:xfrm>
            <a:prstGeom prst="diamond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BM-SMVD?</a:t>
              </a:r>
            </a:p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Microsoft Sans Serif" panose="020B0604020202020204" pitchFamily="34" charset="0"/>
                  <a:cs typeface="Microsoft Sans Serif" panose="020B0604020202020204" pitchFamily="34" charset="0"/>
                </a:rPr>
                <a:t>(flag)</a:t>
              </a:r>
              <a:endParaRPr lang="ko-KR" altLang="en-US" sz="1200" dirty="0">
                <a:solidFill>
                  <a:schemeClr val="tx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endParaRPr>
            </a:p>
          </p:txBody>
        </p:sp>
        <p:cxnSp>
          <p:nvCxnSpPr>
            <p:cNvPr id="4" name="직선 화살표 연결선 3">
              <a:extLst>
                <a:ext uri="{FF2B5EF4-FFF2-40B4-BE49-F238E27FC236}">
                  <a16:creationId xmlns:a16="http://schemas.microsoft.com/office/drawing/2014/main" id="{4A341FFD-32FA-4CC5-8AB4-35D7F539E910}"/>
                </a:ext>
              </a:extLst>
            </p:cNvPr>
            <p:cNvCxnSpPr>
              <a:cxnSpLocks/>
              <a:stCxn id="2" idx="2"/>
              <a:endCxn id="6" idx="0"/>
            </p:cNvCxnSpPr>
            <p:nvPr/>
          </p:nvCxnSpPr>
          <p:spPr>
            <a:xfrm>
              <a:off x="2866571" y="2603775"/>
              <a:ext cx="0" cy="45498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>
              <a:extLst>
                <a:ext uri="{FF2B5EF4-FFF2-40B4-BE49-F238E27FC236}">
                  <a16:creationId xmlns:a16="http://schemas.microsoft.com/office/drawing/2014/main" id="{21BA8FFF-77BF-4EF4-B9CA-271F77F8F25F}"/>
                </a:ext>
              </a:extLst>
            </p:cNvPr>
            <p:cNvCxnSpPr>
              <a:cxnSpLocks/>
              <a:stCxn id="2" idx="3"/>
              <a:endCxn id="27" idx="1"/>
            </p:cNvCxnSpPr>
            <p:nvPr/>
          </p:nvCxnSpPr>
          <p:spPr>
            <a:xfrm flipV="1">
              <a:off x="4034971" y="2189579"/>
              <a:ext cx="841828" cy="53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화살표 연결선 12">
              <a:extLst>
                <a:ext uri="{FF2B5EF4-FFF2-40B4-BE49-F238E27FC236}">
                  <a16:creationId xmlns:a16="http://schemas.microsoft.com/office/drawing/2014/main" id="{EF33D130-715B-49D3-A61A-0762F512BC0E}"/>
                </a:ext>
              </a:extLst>
            </p:cNvPr>
            <p:cNvCxnSpPr>
              <a:cxnSpLocks/>
              <a:stCxn id="6" idx="3"/>
              <a:endCxn id="23" idx="1"/>
            </p:cNvCxnSpPr>
            <p:nvPr/>
          </p:nvCxnSpPr>
          <p:spPr>
            <a:xfrm>
              <a:off x="4034971" y="3472416"/>
              <a:ext cx="84182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>
              <a:extLst>
                <a:ext uri="{FF2B5EF4-FFF2-40B4-BE49-F238E27FC236}">
                  <a16:creationId xmlns:a16="http://schemas.microsoft.com/office/drawing/2014/main" id="{1B78CAB3-BB8C-4DD5-9C1C-D10453A2D579}"/>
                </a:ext>
              </a:extLst>
            </p:cNvPr>
            <p:cNvCxnSpPr>
              <a:cxnSpLocks/>
              <a:stCxn id="6" idx="2"/>
              <a:endCxn id="17" idx="0"/>
            </p:cNvCxnSpPr>
            <p:nvPr/>
          </p:nvCxnSpPr>
          <p:spPr>
            <a:xfrm>
              <a:off x="2866571" y="3886073"/>
              <a:ext cx="0" cy="45498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화살표 연결선 17">
              <a:extLst>
                <a:ext uri="{FF2B5EF4-FFF2-40B4-BE49-F238E27FC236}">
                  <a16:creationId xmlns:a16="http://schemas.microsoft.com/office/drawing/2014/main" id="{D8C36936-B935-4A88-BAA0-8D758ABC6892}"/>
                </a:ext>
              </a:extLst>
            </p:cNvPr>
            <p:cNvCxnSpPr>
              <a:cxnSpLocks/>
              <a:endCxn id="2" idx="0"/>
            </p:cNvCxnSpPr>
            <p:nvPr/>
          </p:nvCxnSpPr>
          <p:spPr>
            <a:xfrm>
              <a:off x="2866571" y="1321477"/>
              <a:ext cx="0" cy="45498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5F4FC981-D1BC-458A-91D8-A02306237D34}"/>
                </a:ext>
              </a:extLst>
            </p:cNvPr>
            <p:cNvSpPr/>
            <p:nvPr/>
          </p:nvSpPr>
          <p:spPr>
            <a:xfrm>
              <a:off x="4212870" y="1837093"/>
              <a:ext cx="491627" cy="32775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ko-KR" sz="1200" dirty="0"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NO</a:t>
              </a:r>
              <a:endParaRPr lang="ko-KR" altLang="en-US" sz="1200" dirty="0">
                <a:latin typeface="Microsoft Sans Serif" panose="020B0604020202020204" pitchFamily="34" charset="0"/>
                <a:cs typeface="Microsoft Sans Serif" panose="020B0604020202020204" pitchFamily="34" charset="0"/>
              </a:endParaRPr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FCEC0464-46EB-4937-B3FC-F0FBFA3A8204}"/>
                </a:ext>
              </a:extLst>
            </p:cNvPr>
            <p:cNvSpPr/>
            <p:nvPr/>
          </p:nvSpPr>
          <p:spPr>
            <a:xfrm>
              <a:off x="4212870" y="3119930"/>
              <a:ext cx="491627" cy="32775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ko-KR" sz="1200" dirty="0"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NO</a:t>
              </a:r>
              <a:endParaRPr lang="ko-KR" altLang="en-US" sz="1200" dirty="0">
                <a:latin typeface="Microsoft Sans Serif" panose="020B0604020202020204" pitchFamily="34" charset="0"/>
                <a:cs typeface="Microsoft Sans Serif" panose="020B060402020202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직사각형 16">
                  <a:extLst>
                    <a:ext uri="{FF2B5EF4-FFF2-40B4-BE49-F238E27FC236}">
                      <a16:creationId xmlns:a16="http://schemas.microsoft.com/office/drawing/2014/main" id="{6C2FFD16-BA8F-4660-9140-A20073101132}"/>
                    </a:ext>
                  </a:extLst>
                </p:cNvPr>
                <p:cNvSpPr/>
                <p:nvPr/>
              </p:nvSpPr>
              <p:spPr>
                <a:xfrm>
                  <a:off x="1953991" y="4341058"/>
                  <a:ext cx="1825160" cy="827314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 xmlns:m="http://schemas.openxmlformats.org/officeDocument/2006/math">
                      <m:r>
                        <a:rPr lang="en-US" altLang="ko-KR" sz="12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𝑀</m:t>
                      </m:r>
                      <m:sSub>
                        <m:sSubPr>
                          <m:ctrlPr>
                            <a:rPr lang="en-US" altLang="ko-KR" sz="1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sSubPr>
                        <m:e>
                          <m:r>
                            <a:rPr lang="en-US" altLang="ko-KR" sz="1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𝑉</m:t>
                          </m:r>
                        </m:e>
                        <m:sub>
                          <m:r>
                            <a:rPr lang="en-US" altLang="ko-KR" sz="1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𝑑𝑖𝑓𝑓</m:t>
                          </m:r>
                        </m:sub>
                      </m:sSub>
                    </m:oMath>
                  </a14:m>
                  <a:r>
                    <a:rPr lang="en-US" altLang="ko-KR" sz="1200" dirty="0">
                      <a:solidFill>
                        <a:schemeClr val="tx1"/>
                      </a:solidFill>
                      <a:latin typeface="Microsoft Sans Serif" panose="020B0604020202020204" pitchFamily="34" charset="0"/>
                      <a:ea typeface="Microsoft Sans Serif" panose="020B0604020202020204" pitchFamily="34" charset="0"/>
                      <a:cs typeface="Microsoft Sans Serif" panose="020B0604020202020204" pitchFamily="34" charset="0"/>
                    </a:rPr>
                    <a:t> implicitly derived using BM</a:t>
                  </a:r>
                  <a:endParaRPr lang="ko-KR" altLang="en-US" sz="1200" dirty="0">
                    <a:solidFill>
                      <a:schemeClr val="tx1"/>
                    </a:solidFill>
                    <a:latin typeface="Microsoft Sans Serif" panose="020B0604020202020204" pitchFamily="34" charset="0"/>
                    <a:cs typeface="Microsoft Sans Serif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17" name="직사각형 16">
                  <a:extLst>
                    <a:ext uri="{FF2B5EF4-FFF2-40B4-BE49-F238E27FC236}">
                      <a16:creationId xmlns:a16="http://schemas.microsoft.com/office/drawing/2014/main" id="{6C2FFD16-BA8F-4660-9140-A2007310113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53991" y="4341058"/>
                  <a:ext cx="1825160" cy="82731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858ABB57-0317-42D7-A24A-2F25F485CAF7}"/>
                </a:ext>
              </a:extLst>
            </p:cNvPr>
            <p:cNvSpPr/>
            <p:nvPr/>
          </p:nvSpPr>
          <p:spPr>
            <a:xfrm>
              <a:off x="4876799" y="3058759"/>
              <a:ext cx="1825160" cy="82731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SMVD</a:t>
              </a:r>
            </a:p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(MVD0 signaled)</a:t>
              </a:r>
              <a:endParaRPr lang="ko-KR" altLang="en-US" sz="1200" dirty="0">
                <a:solidFill>
                  <a:schemeClr val="tx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endParaRPr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E1036890-3B47-47EF-B7C2-4F8CAF99B63C}"/>
                </a:ext>
              </a:extLst>
            </p:cNvPr>
            <p:cNvSpPr/>
            <p:nvPr/>
          </p:nvSpPr>
          <p:spPr>
            <a:xfrm>
              <a:off x="4876799" y="1775922"/>
              <a:ext cx="1825160" cy="82731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>
                  <a:solidFill>
                    <a:schemeClr val="tx1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Other modes</a:t>
              </a:r>
              <a:endParaRPr lang="ko-KR" altLang="en-US" sz="1200" dirty="0">
                <a:solidFill>
                  <a:schemeClr val="tx1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7D60C33F-F0AA-4DF1-BC36-954283077098}"/>
                </a:ext>
              </a:extLst>
            </p:cNvPr>
            <p:cNvSpPr/>
            <p:nvPr/>
          </p:nvSpPr>
          <p:spPr>
            <a:xfrm>
              <a:off x="2866571" y="2646601"/>
              <a:ext cx="531459" cy="32775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ko-KR" sz="1200"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Yes</a:t>
              </a:r>
              <a:endParaRPr lang="ko-KR" altLang="en-US" sz="1200" dirty="0">
                <a:latin typeface="Microsoft Sans Serif" panose="020B0604020202020204" pitchFamily="34" charset="0"/>
                <a:cs typeface="Microsoft Sans Serif" panose="020B0604020202020204" pitchFamily="34" charset="0"/>
              </a:endParaRPr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9D96FB4C-542E-4F95-AEAA-2F28FD9EFA74}"/>
                </a:ext>
              </a:extLst>
            </p:cNvPr>
            <p:cNvSpPr/>
            <p:nvPr/>
          </p:nvSpPr>
          <p:spPr>
            <a:xfrm>
              <a:off x="2866571" y="3929807"/>
              <a:ext cx="531459" cy="32775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ko-KR" sz="1200"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rPr>
                <a:t>Yes</a:t>
              </a:r>
              <a:endParaRPr lang="ko-KR" altLang="en-US" sz="1200" dirty="0">
                <a:latin typeface="Microsoft Sans Serif" panose="020B0604020202020204" pitchFamily="34" charset="0"/>
                <a:cs typeface="Microsoft Sans Serif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1536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CDF2B8B5-0A36-483F-86E3-E977F8A45E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293674"/>
              </p:ext>
            </p:extLst>
          </p:nvPr>
        </p:nvGraphicFramePr>
        <p:xfrm>
          <a:off x="2124640" y="3751454"/>
          <a:ext cx="4894717" cy="2456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9365">
                  <a:extLst>
                    <a:ext uri="{9D8B030D-6E8A-4147-A177-3AD203B41FA5}">
                      <a16:colId xmlns:a16="http://schemas.microsoft.com/office/drawing/2014/main" val="2692443242"/>
                    </a:ext>
                  </a:extLst>
                </a:gridCol>
                <a:gridCol w="837976">
                  <a:extLst>
                    <a:ext uri="{9D8B030D-6E8A-4147-A177-3AD203B41FA5}">
                      <a16:colId xmlns:a16="http://schemas.microsoft.com/office/drawing/2014/main" val="1029477924"/>
                    </a:ext>
                  </a:extLst>
                </a:gridCol>
                <a:gridCol w="824270">
                  <a:extLst>
                    <a:ext uri="{9D8B030D-6E8A-4147-A177-3AD203B41FA5}">
                      <a16:colId xmlns:a16="http://schemas.microsoft.com/office/drawing/2014/main" val="3682791290"/>
                    </a:ext>
                  </a:extLst>
                </a:gridCol>
                <a:gridCol w="821332">
                  <a:extLst>
                    <a:ext uri="{9D8B030D-6E8A-4147-A177-3AD203B41FA5}">
                      <a16:colId xmlns:a16="http://schemas.microsoft.com/office/drawing/2014/main" val="2078523364"/>
                    </a:ext>
                  </a:extLst>
                </a:gridCol>
                <a:gridCol w="724418">
                  <a:extLst>
                    <a:ext uri="{9D8B030D-6E8A-4147-A177-3AD203B41FA5}">
                      <a16:colId xmlns:a16="http://schemas.microsoft.com/office/drawing/2014/main" val="3579409355"/>
                    </a:ext>
                  </a:extLst>
                </a:gridCol>
                <a:gridCol w="727356">
                  <a:extLst>
                    <a:ext uri="{9D8B030D-6E8A-4147-A177-3AD203B41FA5}">
                      <a16:colId xmlns:a16="http://schemas.microsoft.com/office/drawing/2014/main" val="838683707"/>
                    </a:ext>
                  </a:extLst>
                </a:gridCol>
              </a:tblGrid>
              <a:tr h="2494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endParaRPr lang="ko-KR" sz="24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7648" marR="77648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Random Access Main 10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95622" marR="95622" marT="47811" marB="47811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540052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endParaRPr lang="ko-KR" sz="24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Y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U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V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EncT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DecT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2133682885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A1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-0.08%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-0.11%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-0.05%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101%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100%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3800207973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A2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-0.09%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0.00%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-0.14%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101%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100%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2154464755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B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-0.08%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-0.02%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-0.02%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102%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100%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2679936309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C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-0.06%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0.01%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-0.14%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101%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99%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855658711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E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4247613517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Overall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-0.08%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-0.03%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-0.08%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101%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100%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1056272105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D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-0.11%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-0.13%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-0.07%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100%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99%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2712941215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F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191032856"/>
                  </a:ext>
                </a:extLst>
              </a:tr>
            </a:tbl>
          </a:graphicData>
        </a:graphic>
      </p:graphicFrame>
      <p:sp>
        <p:nvSpPr>
          <p:cNvPr id="118" name="Rectangle 98">
            <a:extLst>
              <a:ext uri="{FF2B5EF4-FFF2-40B4-BE49-F238E27FC236}">
                <a16:creationId xmlns:a16="http://schemas.microsoft.com/office/drawing/2014/main" id="{5DEFA362-30D9-4F76-B11F-4B200B393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73" y="166415"/>
            <a:ext cx="4618124" cy="43088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881063">
              <a:defRPr/>
            </a:pPr>
            <a:r>
              <a:rPr lang="en-US" altLang="ko-KR" sz="28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</a:rPr>
              <a:t>Proposed method: BM-SMVD</a:t>
            </a:r>
          </a:p>
        </p:txBody>
      </p:sp>
      <p:sp>
        <p:nvSpPr>
          <p:cNvPr id="127" name="직사각형 126">
            <a:extLst>
              <a:ext uri="{FF2B5EF4-FFF2-40B4-BE49-F238E27FC236}">
                <a16:creationId xmlns:a16="http://schemas.microsoft.com/office/drawing/2014/main" id="{C3615EB9-DB2B-4956-8EE9-254C14E14114}"/>
              </a:ext>
            </a:extLst>
          </p:cNvPr>
          <p:cNvSpPr/>
          <p:nvPr/>
        </p:nvSpPr>
        <p:spPr>
          <a:xfrm>
            <a:off x="372946" y="118426"/>
            <a:ext cx="333426" cy="553998"/>
          </a:xfrm>
          <a:prstGeom prst="rect">
            <a:avLst/>
          </a:prstGeom>
          <a:noFill/>
          <a:effectLst/>
        </p:spPr>
        <p:txBody>
          <a:bodyPr wrap="none" lIns="0" tIns="0" rIns="0" bIns="0" anchor="ctr" anchorCtr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0" h="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ko-KR" sz="3600" b="1" spc="-100" dirty="0">
                <a:ln w="11430"/>
                <a:gradFill flip="none" rotWithShape="1">
                  <a:gsLst>
                    <a:gs pos="0">
                      <a:srgbClr val="081726"/>
                    </a:gs>
                    <a:gs pos="35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나눔스퀘어 ExtraBold" panose="020B0600000101010101" pitchFamily="50" charset="-127"/>
                <a:cs typeface="Times New Roman" panose="02020603050405020304" pitchFamily="18" charset="0"/>
              </a:rPr>
              <a:t>II</a:t>
            </a:r>
            <a:endParaRPr lang="en-US" altLang="ko-KR" sz="6600" b="1" spc="-100" dirty="0">
              <a:ln w="11430"/>
              <a:gradFill flip="none" rotWithShape="1">
                <a:gsLst>
                  <a:gs pos="0">
                    <a:srgbClr val="081726"/>
                  </a:gs>
                  <a:gs pos="35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나눔스퀘어 ExtraBold" panose="020B0600000101010101" pitchFamily="50" charset="-127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4" name="직사각형 163">
                <a:extLst>
                  <a:ext uri="{FF2B5EF4-FFF2-40B4-BE49-F238E27FC236}">
                    <a16:creationId xmlns:a16="http://schemas.microsoft.com/office/drawing/2014/main" id="{A8A749AB-F4E0-4726-9746-EA9D3A37D53C}"/>
                  </a:ext>
                </a:extLst>
              </p:cNvPr>
              <p:cNvSpPr/>
              <p:nvPr/>
            </p:nvSpPr>
            <p:spPr>
              <a:xfrm>
                <a:off x="529222" y="976903"/>
                <a:ext cx="8085555" cy="175952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SzPct val="80000"/>
                  <a:buFont typeface="Arial" panose="020B0604020202020204" pitchFamily="34" charset="0"/>
                  <a:buChar char="•"/>
                </a:pPr>
                <a:r>
                  <a:rPr lang="en-US" altLang="ko-KR" sz="2000" b="1" kern="0" spc="-100" dirty="0">
                    <a:gradFill>
                      <a:gsLst>
                        <a:gs pos="0">
                          <a:srgbClr val="163F68"/>
                        </a:gs>
                        <a:gs pos="100000">
                          <a:srgbClr val="163F68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BM-SMVD on VTM-13.0</a:t>
                </a:r>
              </a:p>
              <a:p>
                <a:pPr marL="742950" lvl="1" indent="-285750">
                  <a:lnSpc>
                    <a:spcPct val="120000"/>
                  </a:lnSpc>
                  <a:buSzPct val="80000"/>
                  <a:buFontTx/>
                  <a:buChar char="-"/>
                </a:pPr>
                <a:r>
                  <a:rPr lang="en-US" altLang="ko-KR" b="1" kern="0" spc="-100" dirty="0">
                    <a:gradFill>
                      <a:gsLst>
                        <a:gs pos="0">
                          <a:srgbClr val="163F68"/>
                        </a:gs>
                        <a:gs pos="100000">
                          <a:srgbClr val="163F68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For BM refinement, DMVR in VVC is used</a:t>
                </a:r>
                <a:endParaRPr lang="en-US" altLang="ko-KR" b="1" kern="0" spc="-100" dirty="0">
                  <a:solidFill>
                    <a:srgbClr val="FF0000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endParaRPr>
              </a:p>
              <a:p>
                <a:pPr marL="1200150" lvl="2" indent="-285750">
                  <a:lnSpc>
                    <a:spcPct val="120000"/>
                  </a:lnSpc>
                  <a:buSzPct val="80000"/>
                  <a:buFontTx/>
                  <a:buChar char="-"/>
                </a:pPr>
                <a:r>
                  <a:rPr lang="en-US" altLang="ko-KR" b="1" kern="0" spc="-100" dirty="0">
                    <a:solidFill>
                      <a:srgbClr val="163F68"/>
                    </a:soli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Constraint on block size (</a:t>
                </a:r>
                <a14:m>
                  <m:oMath xmlns:m="http://schemas.openxmlformats.org/officeDocument/2006/math">
                    <m:r>
                      <a:rPr lang="en-US" altLang="ko-KR" b="1" i="0" kern="0" spc="-100" dirty="0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rPr>
                      <m:t>𝐖</m:t>
                    </m:r>
                    <m:r>
                      <a:rPr lang="en-US" altLang="ko-KR" b="1" i="1" kern="0" spc="-100" dirty="0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rPr>
                      <m:t>≥</m:t>
                    </m:r>
                    <m:r>
                      <a:rPr lang="en-US" altLang="ko-KR" b="1" i="0" kern="0" spc="-100" dirty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rPr>
                      <m:t>𝟖</m:t>
                    </m:r>
                    <m:r>
                      <a:rPr lang="en-US" altLang="ko-KR" b="1" i="0" kern="0" spc="-100" dirty="0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rPr>
                      <m:t> </m:t>
                    </m:r>
                    <m:r>
                      <a:rPr lang="en-US" altLang="ko-KR" b="1" i="0" kern="0" spc="-100" dirty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rPr>
                      <m:t>&amp;&amp;</m:t>
                    </m:r>
                    <m:r>
                      <a:rPr lang="en-US" altLang="ko-KR" b="1" i="0" kern="0" spc="-100" dirty="0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rPr>
                      <m:t> </m:t>
                    </m:r>
                    <m:r>
                      <a:rPr lang="en-US" altLang="ko-KR" b="1" i="0" kern="0" spc="-100" dirty="0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rPr>
                      <m:t>𝐇</m:t>
                    </m:r>
                    <m:r>
                      <a:rPr lang="en-US" altLang="ko-KR" b="1" i="0" kern="0" spc="-100" dirty="0" smtClean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rPr>
                      <m:t>≥</m:t>
                    </m:r>
                    <m:r>
                      <a:rPr lang="en-US" altLang="ko-KR" b="1" i="0" kern="0" spc="-100" dirty="0">
                        <a:solidFill>
                          <a:srgbClr val="163F68"/>
                        </a:solidFill>
                        <a:latin typeface="Cambria Math" panose="02040503050406030204" pitchFamily="18" charset="0"/>
                        <a:ea typeface="Microsoft Sans Serif" panose="020B0604020202020204" pitchFamily="34" charset="0"/>
                        <a:cs typeface="Microsoft Sans Serif" panose="020B0604020202020204" pitchFamily="34" charset="0"/>
                      </a:rPr>
                      <m:t>𝟖</m:t>
                    </m:r>
                  </m:oMath>
                </a14:m>
                <a:r>
                  <a:rPr lang="en-US" altLang="ko-KR" b="1" kern="0" spc="-100" dirty="0">
                    <a:solidFill>
                      <a:srgbClr val="163F68"/>
                    </a:soli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, same as DMVR)</a:t>
                </a:r>
              </a:p>
              <a:p>
                <a:pPr marL="742950" lvl="1" indent="-285750">
                  <a:lnSpc>
                    <a:spcPct val="120000"/>
                  </a:lnSpc>
                  <a:buSzPct val="80000"/>
                  <a:buFontTx/>
                  <a:buChar char="-"/>
                </a:pPr>
                <a:r>
                  <a:rPr lang="en-US" altLang="ko-KR" b="1" kern="0" spc="-100" dirty="0">
                    <a:solidFill>
                      <a:srgbClr val="163F68"/>
                    </a:soli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BDOF</a:t>
                </a:r>
                <a:r>
                  <a:rPr lang="en-US" altLang="ko-KR" b="1" kern="0" spc="-100" dirty="0">
                    <a:solidFill>
                      <a:srgbClr val="FF0000"/>
                    </a:soli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 </a:t>
                </a:r>
                <a:r>
                  <a:rPr lang="en-US" altLang="ko-KR" b="1" kern="0" spc="-100" dirty="0">
                    <a:gradFill>
                      <a:gsLst>
                        <a:gs pos="0">
                          <a:srgbClr val="163F68"/>
                        </a:gs>
                        <a:gs pos="100000">
                          <a:srgbClr val="163F68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is used for further refinement</a:t>
                </a:r>
                <a:endParaRPr lang="en-US" altLang="ko-KR" b="1" kern="0" spc="-100" dirty="0">
                  <a:solidFill>
                    <a:srgbClr val="FF0000"/>
                  </a:solidFill>
                  <a:latin typeface="Microsoft Sans Serif" panose="020B0604020202020204" pitchFamily="34" charset="0"/>
                  <a:ea typeface="Microsoft Sans Serif" panose="020B0604020202020204" pitchFamily="34" charset="0"/>
                  <a:cs typeface="Microsoft Sans Serif" panose="020B0604020202020204" pitchFamily="34" charset="0"/>
                </a:endParaRPr>
              </a:p>
              <a:p>
                <a:pPr marL="742950" lvl="1" indent="-285750">
                  <a:lnSpc>
                    <a:spcPct val="120000"/>
                  </a:lnSpc>
                  <a:buSzPct val="80000"/>
                  <a:buFontTx/>
                  <a:buChar char="-"/>
                </a:pPr>
                <a:r>
                  <a:rPr lang="en-US" altLang="ko-KR" b="1" kern="0" spc="-100" dirty="0">
                    <a:gradFill>
                      <a:gsLst>
                        <a:gs pos="0">
                          <a:srgbClr val="163F68"/>
                        </a:gs>
                        <a:gs pos="100000">
                          <a:srgbClr val="163F68"/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atin typeface="Microsoft Sans Serif" panose="020B0604020202020204" pitchFamily="34" charset="0"/>
                    <a:ea typeface="Microsoft Sans Serif" panose="020B0604020202020204" pitchFamily="34" charset="0"/>
                    <a:cs typeface="Microsoft Sans Serif" panose="020B0604020202020204" pitchFamily="34" charset="0"/>
                  </a:rPr>
                  <a:t>To avoid a latency issue, initial MV is used for spatial MV propagation as in DMVR</a:t>
                </a:r>
              </a:p>
            </p:txBody>
          </p:sp>
        </mc:Choice>
        <mc:Fallback xmlns="">
          <p:sp>
            <p:nvSpPr>
              <p:cNvPr id="164" name="직사각형 163">
                <a:extLst>
                  <a:ext uri="{FF2B5EF4-FFF2-40B4-BE49-F238E27FC236}">
                    <a16:creationId xmlns:a16="http://schemas.microsoft.com/office/drawing/2014/main" id="{A8A749AB-F4E0-4726-9746-EA9D3A37D5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22" y="976903"/>
                <a:ext cx="8085555" cy="175952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5671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8697D6E7-045A-45F6-B3D7-182B84F5C4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065927"/>
              </p:ext>
            </p:extLst>
          </p:nvPr>
        </p:nvGraphicFramePr>
        <p:xfrm>
          <a:off x="2124640" y="3751454"/>
          <a:ext cx="4894715" cy="2456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9364">
                  <a:extLst>
                    <a:ext uri="{9D8B030D-6E8A-4147-A177-3AD203B41FA5}">
                      <a16:colId xmlns:a16="http://schemas.microsoft.com/office/drawing/2014/main" val="899758546"/>
                    </a:ext>
                  </a:extLst>
                </a:gridCol>
                <a:gridCol w="837975">
                  <a:extLst>
                    <a:ext uri="{9D8B030D-6E8A-4147-A177-3AD203B41FA5}">
                      <a16:colId xmlns:a16="http://schemas.microsoft.com/office/drawing/2014/main" val="1748033192"/>
                    </a:ext>
                  </a:extLst>
                </a:gridCol>
                <a:gridCol w="824270">
                  <a:extLst>
                    <a:ext uri="{9D8B030D-6E8A-4147-A177-3AD203B41FA5}">
                      <a16:colId xmlns:a16="http://schemas.microsoft.com/office/drawing/2014/main" val="322057874"/>
                    </a:ext>
                  </a:extLst>
                </a:gridCol>
                <a:gridCol w="821332">
                  <a:extLst>
                    <a:ext uri="{9D8B030D-6E8A-4147-A177-3AD203B41FA5}">
                      <a16:colId xmlns:a16="http://schemas.microsoft.com/office/drawing/2014/main" val="1721709151"/>
                    </a:ext>
                  </a:extLst>
                </a:gridCol>
                <a:gridCol w="724418">
                  <a:extLst>
                    <a:ext uri="{9D8B030D-6E8A-4147-A177-3AD203B41FA5}">
                      <a16:colId xmlns:a16="http://schemas.microsoft.com/office/drawing/2014/main" val="3134842208"/>
                    </a:ext>
                  </a:extLst>
                </a:gridCol>
                <a:gridCol w="727356">
                  <a:extLst>
                    <a:ext uri="{9D8B030D-6E8A-4147-A177-3AD203B41FA5}">
                      <a16:colId xmlns:a16="http://schemas.microsoft.com/office/drawing/2014/main" val="3167690666"/>
                    </a:ext>
                  </a:extLst>
                </a:gridCol>
              </a:tblGrid>
              <a:tr h="2494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endParaRPr lang="ko-KR" sz="24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7648" marR="77648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Random Access Main 10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95622" marR="95622" marT="47811" marB="47811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3399874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</a:pPr>
                      <a:endParaRPr lang="ko-KR" sz="24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Y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U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V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EncT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DecT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4040607037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A1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1591381228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A2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3729921463"/>
                  </a:ext>
                </a:extLst>
              </a:tr>
              <a:tr h="192999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B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-0.15%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-0.22%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-0.11%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103%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100%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3883175516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C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-0.19%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-0.21%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-0.19%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102%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100%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2134197142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E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2058570305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Overall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622146347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D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-0.21%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-0.12%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-0.26%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103%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100%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2399304249"/>
                  </a:ext>
                </a:extLst>
              </a:tr>
              <a:tr h="183336"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Class F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>
                          <a:effectLst/>
                        </a:rPr>
                        <a:t> </a:t>
                      </a:r>
                      <a:endParaRPr lang="ko-KR" sz="2400" kern="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CA" sz="1400" kern="100" dirty="0">
                          <a:effectLst/>
                        </a:rPr>
                        <a:t> </a:t>
                      </a:r>
                      <a:endParaRPr lang="ko-KR" sz="2400" kern="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77648" marR="77648" marT="0" marB="0" anchor="ctr"/>
                </a:tc>
                <a:extLst>
                  <a:ext uri="{0D108BD9-81ED-4DB2-BD59-A6C34878D82A}">
                    <a16:rowId xmlns:a16="http://schemas.microsoft.com/office/drawing/2014/main" val="508845489"/>
                  </a:ext>
                </a:extLst>
              </a:tr>
            </a:tbl>
          </a:graphicData>
        </a:graphic>
      </p:graphicFrame>
      <p:sp>
        <p:nvSpPr>
          <p:cNvPr id="118" name="Rectangle 98">
            <a:extLst>
              <a:ext uri="{FF2B5EF4-FFF2-40B4-BE49-F238E27FC236}">
                <a16:creationId xmlns:a16="http://schemas.microsoft.com/office/drawing/2014/main" id="{5DEFA362-30D9-4F76-B11F-4B200B393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773" y="166415"/>
            <a:ext cx="4618124" cy="430887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881063">
              <a:defRPr/>
            </a:pPr>
            <a:r>
              <a:rPr lang="en-US" altLang="ko-KR" sz="28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</a:rPr>
              <a:t>Proposed method: BM-SMVD</a:t>
            </a:r>
          </a:p>
        </p:txBody>
      </p:sp>
      <p:sp>
        <p:nvSpPr>
          <p:cNvPr id="127" name="직사각형 126">
            <a:extLst>
              <a:ext uri="{FF2B5EF4-FFF2-40B4-BE49-F238E27FC236}">
                <a16:creationId xmlns:a16="http://schemas.microsoft.com/office/drawing/2014/main" id="{C3615EB9-DB2B-4956-8EE9-254C14E14114}"/>
              </a:ext>
            </a:extLst>
          </p:cNvPr>
          <p:cNvSpPr/>
          <p:nvPr/>
        </p:nvSpPr>
        <p:spPr>
          <a:xfrm>
            <a:off x="372946" y="118426"/>
            <a:ext cx="333426" cy="553998"/>
          </a:xfrm>
          <a:prstGeom prst="rect">
            <a:avLst/>
          </a:prstGeom>
          <a:noFill/>
          <a:effectLst/>
        </p:spPr>
        <p:txBody>
          <a:bodyPr wrap="none" lIns="0" tIns="0" rIns="0" bIns="0" anchor="ctr" anchorCtr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0" h="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ko-KR" sz="3600" b="1" spc="-100" dirty="0">
                <a:ln w="11430"/>
                <a:gradFill flip="none" rotWithShape="1">
                  <a:gsLst>
                    <a:gs pos="0">
                      <a:srgbClr val="081726"/>
                    </a:gs>
                    <a:gs pos="35000">
                      <a:srgbClr val="0070C0"/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나눔스퀘어 ExtraBold" panose="020B0600000101010101" pitchFamily="50" charset="-127"/>
                <a:cs typeface="Times New Roman" panose="02020603050405020304" pitchFamily="18" charset="0"/>
              </a:rPr>
              <a:t>II</a:t>
            </a:r>
            <a:endParaRPr lang="en-US" altLang="ko-KR" sz="6600" b="1" spc="-100" dirty="0">
              <a:ln w="11430"/>
              <a:gradFill flip="none" rotWithShape="1">
                <a:gsLst>
                  <a:gs pos="0">
                    <a:srgbClr val="081726"/>
                  </a:gs>
                  <a:gs pos="35000">
                    <a:srgbClr val="0070C0"/>
                  </a:gs>
                </a:gsLst>
                <a:lin ang="16200000" scaled="1"/>
                <a:tileRect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ea typeface="나눔스퀘어 ExtraBold" panose="020B060000010101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164" name="직사각형 163">
            <a:extLst>
              <a:ext uri="{FF2B5EF4-FFF2-40B4-BE49-F238E27FC236}">
                <a16:creationId xmlns:a16="http://schemas.microsoft.com/office/drawing/2014/main" id="{A8A749AB-F4E0-4726-9746-EA9D3A37D53C}"/>
              </a:ext>
            </a:extLst>
          </p:cNvPr>
          <p:cNvSpPr/>
          <p:nvPr/>
        </p:nvSpPr>
        <p:spPr>
          <a:xfrm>
            <a:off x="529222" y="976903"/>
            <a:ext cx="8085555" cy="2091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150000"/>
              </a:lnSpc>
              <a:buSzPct val="80000"/>
              <a:buFont typeface="Arial" panose="020B0604020202020204" pitchFamily="34" charset="0"/>
              <a:buChar char="•"/>
            </a:pPr>
            <a:r>
              <a:rPr lang="en-US" altLang="ko-KR" sz="2000" b="1" kern="0" spc="-100" dirty="0">
                <a:gradFill>
                  <a:gsLst>
                    <a:gs pos="0">
                      <a:srgbClr val="163F68"/>
                    </a:gs>
                    <a:gs pos="100000">
                      <a:srgbClr val="163F68"/>
                    </a:gs>
                  </a:gsLst>
                  <a:path path="shape">
                    <a:fillToRect l="50000" t="50000" r="50000" b="50000"/>
                  </a:path>
                </a:gra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BM-SMVD on ECM-2.0</a:t>
            </a:r>
          </a:p>
          <a:p>
            <a:pPr marL="742950" lvl="1" indent="-285750">
              <a:lnSpc>
                <a:spcPct val="120000"/>
              </a:lnSpc>
              <a:buSzPct val="80000"/>
              <a:buFontTx/>
              <a:buChar char="-"/>
            </a:pPr>
            <a:r>
              <a:rPr lang="en-US" altLang="ko-KR" b="1" kern="0" spc="-100" dirty="0">
                <a:gradFill>
                  <a:gsLst>
                    <a:gs pos="0">
                      <a:srgbClr val="163F68"/>
                    </a:gs>
                    <a:gs pos="100000">
                      <a:srgbClr val="163F68"/>
                    </a:gs>
                  </a:gsLst>
                  <a:path path="shape">
                    <a:fillToRect l="50000" t="50000" r="50000" b="50000"/>
                  </a:path>
                </a:gra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Since, DMVR is replaced by MPDMVR in ECM</a:t>
            </a:r>
          </a:p>
          <a:p>
            <a:pPr marL="1200150" lvl="2" indent="-285750">
              <a:lnSpc>
                <a:spcPct val="120000"/>
              </a:lnSpc>
              <a:buSzPct val="80000"/>
              <a:buFontTx/>
              <a:buChar char="-"/>
            </a:pPr>
            <a:r>
              <a:rPr lang="en-US" altLang="ko-KR" b="1" kern="0" spc="-100" dirty="0">
                <a:gradFill>
                  <a:gsLst>
                    <a:gs pos="0">
                      <a:srgbClr val="163F68"/>
                    </a:gs>
                    <a:gs pos="100000">
                      <a:srgbClr val="163F68"/>
                    </a:gs>
                  </a:gsLst>
                  <a:path path="shape">
                    <a:fillToRect l="50000" t="50000" r="50000" b="50000"/>
                  </a:path>
                </a:gra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For BM refinement, MPDMVR is used</a:t>
            </a:r>
          </a:p>
          <a:p>
            <a:pPr marL="1200150" lvl="2" indent="-285750">
              <a:lnSpc>
                <a:spcPct val="120000"/>
              </a:lnSpc>
              <a:buSzPct val="80000"/>
              <a:buFontTx/>
              <a:buChar char="-"/>
            </a:pPr>
            <a:r>
              <a:rPr lang="en-US" altLang="ko-KR" b="1" kern="0" spc="-100" dirty="0">
                <a:solidFill>
                  <a:srgbClr val="163F68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No constraint on block size (same as MPDMVR)</a:t>
            </a:r>
          </a:p>
          <a:p>
            <a:pPr marL="1200150" lvl="2" indent="-285750">
              <a:lnSpc>
                <a:spcPct val="120000"/>
              </a:lnSpc>
              <a:buSzPct val="80000"/>
              <a:buFontTx/>
              <a:buChar char="-"/>
            </a:pPr>
            <a:r>
              <a:rPr lang="en-US" altLang="ko-KR" b="1" kern="0" spc="-100" dirty="0">
                <a:gradFill>
                  <a:gsLst>
                    <a:gs pos="0">
                      <a:srgbClr val="163F68"/>
                    </a:gs>
                    <a:gs pos="100000">
                      <a:srgbClr val="163F68"/>
                    </a:gs>
                  </a:gsLst>
                  <a:path path="shape">
                    <a:fillToRect l="50000" t="50000" r="50000" b="50000"/>
                  </a:path>
                </a:gra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Refined MV is used for both spatial and temporal MV propagation</a:t>
            </a:r>
            <a:endParaRPr lang="en-US" altLang="ko-KR" b="1" kern="0" spc="-100" dirty="0">
              <a:solidFill>
                <a:srgbClr val="FF0000"/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742950" lvl="1" indent="-285750">
              <a:lnSpc>
                <a:spcPct val="120000"/>
              </a:lnSpc>
              <a:buSzPct val="80000"/>
              <a:buFontTx/>
              <a:buChar char="-"/>
            </a:pPr>
            <a:r>
              <a:rPr lang="en-US" altLang="ko-KR" b="1" kern="0" spc="-100" dirty="0">
                <a:gradFill>
                  <a:gsLst>
                    <a:gs pos="0">
                      <a:srgbClr val="163F68"/>
                    </a:gs>
                    <a:gs pos="100000">
                      <a:srgbClr val="163F68"/>
                    </a:gs>
                  </a:gsLst>
                  <a:path path="shape">
                    <a:fillToRect l="50000" t="50000" r="50000" b="50000"/>
                  </a:path>
                </a:gra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LIC and OBMC are disabled when BM-SMVD mode flag is true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E09043CE-C2C5-424A-8AEC-D9E385954ED2}"/>
              </a:ext>
            </a:extLst>
          </p:cNvPr>
          <p:cNvSpPr/>
          <p:nvPr/>
        </p:nvSpPr>
        <p:spPr>
          <a:xfrm>
            <a:off x="529219" y="6309109"/>
            <a:ext cx="80855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kern="0" spc="-100" dirty="0">
                <a:gradFill>
                  <a:gsLst>
                    <a:gs pos="0">
                      <a:srgbClr val="163F68"/>
                    </a:gs>
                    <a:gs pos="100000">
                      <a:srgbClr val="163F68"/>
                    </a:gs>
                  </a:gsLst>
                  <a:path path="shape">
                    <a:fillToRect l="50000" t="50000" r="50000" b="50000"/>
                  </a:path>
                </a:gra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(Both anchor and test  set inter template matching tools to 0)</a:t>
            </a:r>
          </a:p>
        </p:txBody>
      </p:sp>
    </p:spTree>
    <p:extLst>
      <p:ext uri="{BB962C8B-B14F-4D97-AF65-F5344CB8AC3E}">
        <p14:creationId xmlns:p14="http://schemas.microsoft.com/office/powerpoint/2010/main" val="3705586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6533E33C-5647-4519-AE52-2B1B8C07FFDA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98000">
                <a:srgbClr val="01204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582DE830-BE8B-475F-984C-9D94F0476912}"/>
              </a:ext>
            </a:extLst>
          </p:cNvPr>
          <p:cNvSpPr/>
          <p:nvPr/>
        </p:nvSpPr>
        <p:spPr>
          <a:xfrm>
            <a:off x="1149185" y="12372"/>
            <a:ext cx="6845631" cy="6845629"/>
          </a:xfrm>
          <a:prstGeom prst="ellipse">
            <a:avLst/>
          </a:prstGeom>
          <a:gradFill flip="none" rotWithShape="1">
            <a:gsLst>
              <a:gs pos="0">
                <a:srgbClr val="000714"/>
              </a:gs>
              <a:gs pos="72000">
                <a:srgbClr val="012045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2" name="그래픽 21">
            <a:extLst>
              <a:ext uri="{FF2B5EF4-FFF2-40B4-BE49-F238E27FC236}">
                <a16:creationId xmlns:a16="http://schemas.microsoft.com/office/drawing/2014/main" id="{C5261A45-099F-482C-8F18-F0446528C1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" r="-39" b="15109"/>
          <a:stretch/>
        </p:blipFill>
        <p:spPr>
          <a:xfrm flipH="1">
            <a:off x="926758" y="525151"/>
            <a:ext cx="7290484" cy="6358789"/>
          </a:xfrm>
          <a:prstGeom prst="rect">
            <a:avLst/>
          </a:prstGeom>
        </p:spPr>
      </p:pic>
      <p:sp>
        <p:nvSpPr>
          <p:cNvPr id="15" name="Rectangle 98">
            <a:extLst>
              <a:ext uri="{FF2B5EF4-FFF2-40B4-BE49-F238E27FC236}">
                <a16:creationId xmlns:a16="http://schemas.microsoft.com/office/drawing/2014/main" id="{2528035B-9331-4B1E-AC61-A79C12299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8799" y="2236213"/>
            <a:ext cx="4446410" cy="1107996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defTabSz="881063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72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rPr>
              <a:t>Thank you</a:t>
            </a:r>
            <a:endParaRPr kumimoji="0" lang="en-US" altLang="ko-KR" sz="5400" b="1" spc="-15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0327B8D-2C34-4EC4-97A5-3CD3A2E1404D}"/>
              </a:ext>
            </a:extLst>
          </p:cNvPr>
          <p:cNvSpPr/>
          <p:nvPr/>
        </p:nvSpPr>
        <p:spPr>
          <a:xfrm>
            <a:off x="-3" y="4065372"/>
            <a:ext cx="9144000" cy="759941"/>
          </a:xfrm>
          <a:prstGeom prst="rect">
            <a:avLst/>
          </a:prstGeom>
          <a:gradFill flip="none" rotWithShape="1">
            <a:gsLst>
              <a:gs pos="50000">
                <a:srgbClr val="FFFFFF"/>
              </a:gs>
              <a:gs pos="0">
                <a:schemeClr val="bg1">
                  <a:alpha val="2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244CE13C-45D0-46DF-AACD-AFA22F4558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581" y="4269998"/>
            <a:ext cx="1304838" cy="35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441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42001</TotalTime>
  <Words>531</Words>
  <Application>Microsoft Office PowerPoint</Application>
  <PresentationFormat>화면 슬라이드 쇼(4:3)</PresentationFormat>
  <Paragraphs>172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7" baseType="lpstr">
      <vt:lpstr>PMingLiU</vt:lpstr>
      <vt:lpstr>SimSun</vt:lpstr>
      <vt:lpstr>나눔스퀘어 ExtraBold</vt:lpstr>
      <vt:lpstr>맑은 고딕</vt:lpstr>
      <vt:lpstr>Arial</vt:lpstr>
      <vt:lpstr>Calibri</vt:lpstr>
      <vt:lpstr>Calibri Light</vt:lpstr>
      <vt:lpstr>Cambria Math</vt:lpstr>
      <vt:lpstr>Microsoft Sans Serif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경섭 안</dc:creator>
  <cp:lastModifiedBy>김 동현</cp:lastModifiedBy>
  <cp:revision>417</cp:revision>
  <cp:lastPrinted>2021-10-05T10:52:18Z</cp:lastPrinted>
  <dcterms:created xsi:type="dcterms:W3CDTF">2020-01-05T07:56:35Z</dcterms:created>
  <dcterms:modified xsi:type="dcterms:W3CDTF">2021-10-06T01:36:31Z</dcterms:modified>
</cp:coreProperties>
</file>