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243" r:id="rId5"/>
    <p:sldId id="941" r:id="rId6"/>
    <p:sldId id="1244" r:id="rId7"/>
    <p:sldId id="1245" r:id="rId8"/>
    <p:sldId id="124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Confidential Template" id="{2C9DC1DC-DC52-4730-B7DA-888882CCC10D}">
          <p14:sldIdLst>
            <p14:sldId id="1243"/>
            <p14:sldId id="941"/>
            <p14:sldId id="1244"/>
            <p14:sldId id="1245"/>
            <p14:sldId id="124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70244C-9146-4C61-8F28-6FB472E573D6}" v="28" dt="2021-07-07T20:34:48.8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0" autoAdjust="0"/>
    <p:restoredTop sz="94128" autoAdjust="0"/>
  </p:normalViewPr>
  <p:slideViewPr>
    <p:cSldViewPr snapToGrid="0">
      <p:cViewPr varScale="1">
        <p:scale>
          <a:sx n="147" d="100"/>
          <a:sy n="147" d="100"/>
        </p:scale>
        <p:origin x="112" y="4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D770244C-9146-4C61-8F28-6FB472E573D6}"/>
    <pc:docChg chg="undo custSel addSld delSld modSld delSection modSection">
      <pc:chgData name="Nan Hu" userId="3618843d-2054-4bcf-ad49-76f523b6d2da" providerId="ADAL" clId="{D770244C-9146-4C61-8F28-6FB472E573D6}" dt="2021-07-07T20:35:21.896" v="736" actId="14734"/>
      <pc:docMkLst>
        <pc:docMk/>
      </pc:docMkLst>
      <pc:sldChg chg="del">
        <pc:chgData name="Nan Hu" userId="3618843d-2054-4bcf-ad49-76f523b6d2da" providerId="ADAL" clId="{D770244C-9146-4C61-8F28-6FB472E573D6}" dt="2021-07-07T20:31:45.433" v="675" actId="47"/>
        <pc:sldMkLst>
          <pc:docMk/>
          <pc:sldMk cId="2570087441" sldId="261"/>
        </pc:sldMkLst>
      </pc:sldChg>
      <pc:sldChg chg="del">
        <pc:chgData name="Nan Hu" userId="3618843d-2054-4bcf-ad49-76f523b6d2da" providerId="ADAL" clId="{D770244C-9146-4C61-8F28-6FB472E573D6}" dt="2021-07-07T20:31:45.433" v="675" actId="47"/>
        <pc:sldMkLst>
          <pc:docMk/>
          <pc:sldMk cId="4129205259" sldId="276"/>
        </pc:sldMkLst>
      </pc:sldChg>
      <pc:sldChg chg="del">
        <pc:chgData name="Nan Hu" userId="3618843d-2054-4bcf-ad49-76f523b6d2da" providerId="ADAL" clId="{D770244C-9146-4C61-8F28-6FB472E573D6}" dt="2021-07-07T20:31:45.433" v="675" actId="47"/>
        <pc:sldMkLst>
          <pc:docMk/>
          <pc:sldMk cId="4003004003" sldId="277"/>
        </pc:sldMkLst>
      </pc:sldChg>
      <pc:sldChg chg="del">
        <pc:chgData name="Nan Hu" userId="3618843d-2054-4bcf-ad49-76f523b6d2da" providerId="ADAL" clId="{D770244C-9146-4C61-8F28-6FB472E573D6}" dt="2021-07-07T20:31:45.433" v="675" actId="47"/>
        <pc:sldMkLst>
          <pc:docMk/>
          <pc:sldMk cId="685020416" sldId="278"/>
        </pc:sldMkLst>
      </pc:sldChg>
      <pc:sldChg chg="del">
        <pc:chgData name="Nan Hu" userId="3618843d-2054-4bcf-ad49-76f523b6d2da" providerId="ADAL" clId="{D770244C-9146-4C61-8F28-6FB472E573D6}" dt="2021-07-07T20:31:45.433" v="675" actId="47"/>
        <pc:sldMkLst>
          <pc:docMk/>
          <pc:sldMk cId="2048107453" sldId="515"/>
        </pc:sldMkLst>
      </pc:sldChg>
      <pc:sldChg chg="del">
        <pc:chgData name="Nan Hu" userId="3618843d-2054-4bcf-ad49-76f523b6d2da" providerId="ADAL" clId="{D770244C-9146-4C61-8F28-6FB472E573D6}" dt="2021-07-07T20:31:45.433" v="675" actId="47"/>
        <pc:sldMkLst>
          <pc:docMk/>
          <pc:sldMk cId="2112490698" sldId="538"/>
        </pc:sldMkLst>
      </pc:sldChg>
      <pc:sldChg chg="del">
        <pc:chgData name="Nan Hu" userId="3618843d-2054-4bcf-ad49-76f523b6d2da" providerId="ADAL" clId="{D770244C-9146-4C61-8F28-6FB472E573D6}" dt="2021-07-07T20:31:45.433" v="675" actId="47"/>
        <pc:sldMkLst>
          <pc:docMk/>
          <pc:sldMk cId="2138572657" sldId="578"/>
        </pc:sldMkLst>
      </pc:sldChg>
      <pc:sldChg chg="del">
        <pc:chgData name="Nan Hu" userId="3618843d-2054-4bcf-ad49-76f523b6d2da" providerId="ADAL" clId="{D770244C-9146-4C61-8F28-6FB472E573D6}" dt="2021-07-07T20:31:45.433" v="675" actId="47"/>
        <pc:sldMkLst>
          <pc:docMk/>
          <pc:sldMk cId="3417121785" sldId="604"/>
        </pc:sldMkLst>
      </pc:sldChg>
      <pc:sldChg chg="del">
        <pc:chgData name="Nan Hu" userId="3618843d-2054-4bcf-ad49-76f523b6d2da" providerId="ADAL" clId="{D770244C-9146-4C61-8F28-6FB472E573D6}" dt="2021-07-07T20:31:45.433" v="675" actId="47"/>
        <pc:sldMkLst>
          <pc:docMk/>
          <pc:sldMk cId="4210723248" sldId="609"/>
        </pc:sldMkLst>
      </pc:sldChg>
      <pc:sldChg chg="del">
        <pc:chgData name="Nan Hu" userId="3618843d-2054-4bcf-ad49-76f523b6d2da" providerId="ADAL" clId="{D770244C-9146-4C61-8F28-6FB472E573D6}" dt="2021-07-07T20:31:45.433" v="675" actId="47"/>
        <pc:sldMkLst>
          <pc:docMk/>
          <pc:sldMk cId="2043287722" sldId="610"/>
        </pc:sldMkLst>
      </pc:sldChg>
      <pc:sldChg chg="del">
        <pc:chgData name="Nan Hu" userId="3618843d-2054-4bcf-ad49-76f523b6d2da" providerId="ADAL" clId="{D770244C-9146-4C61-8F28-6FB472E573D6}" dt="2021-07-07T20:31:45.433" v="675" actId="47"/>
        <pc:sldMkLst>
          <pc:docMk/>
          <pc:sldMk cId="4178802244" sldId="611"/>
        </pc:sldMkLst>
      </pc:sldChg>
      <pc:sldChg chg="del">
        <pc:chgData name="Nan Hu" userId="3618843d-2054-4bcf-ad49-76f523b6d2da" providerId="ADAL" clId="{D770244C-9146-4C61-8F28-6FB472E573D6}" dt="2021-07-07T20:31:45.433" v="675" actId="47"/>
        <pc:sldMkLst>
          <pc:docMk/>
          <pc:sldMk cId="1018506758" sldId="612"/>
        </pc:sldMkLst>
      </pc:sldChg>
      <pc:sldChg chg="del">
        <pc:chgData name="Nan Hu" userId="3618843d-2054-4bcf-ad49-76f523b6d2da" providerId="ADAL" clId="{D770244C-9146-4C61-8F28-6FB472E573D6}" dt="2021-07-07T20:31:45.433" v="675" actId="47"/>
        <pc:sldMkLst>
          <pc:docMk/>
          <pc:sldMk cId="1793636518" sldId="613"/>
        </pc:sldMkLst>
      </pc:sldChg>
      <pc:sldChg chg="del">
        <pc:chgData name="Nan Hu" userId="3618843d-2054-4bcf-ad49-76f523b6d2da" providerId="ADAL" clId="{D770244C-9146-4C61-8F28-6FB472E573D6}" dt="2021-07-07T20:31:45.433" v="675" actId="47"/>
        <pc:sldMkLst>
          <pc:docMk/>
          <pc:sldMk cId="3993500749" sldId="645"/>
        </pc:sldMkLst>
      </pc:sldChg>
      <pc:sldChg chg="del">
        <pc:chgData name="Nan Hu" userId="3618843d-2054-4bcf-ad49-76f523b6d2da" providerId="ADAL" clId="{D770244C-9146-4C61-8F28-6FB472E573D6}" dt="2021-07-07T20:31:45.433" v="675" actId="47"/>
        <pc:sldMkLst>
          <pc:docMk/>
          <pc:sldMk cId="4069259822" sldId="646"/>
        </pc:sldMkLst>
      </pc:sldChg>
      <pc:sldChg chg="del">
        <pc:chgData name="Nan Hu" userId="3618843d-2054-4bcf-ad49-76f523b6d2da" providerId="ADAL" clId="{D770244C-9146-4C61-8F28-6FB472E573D6}" dt="2021-07-07T20:31:45.433" v="675" actId="47"/>
        <pc:sldMkLst>
          <pc:docMk/>
          <pc:sldMk cId="672089600" sldId="660"/>
        </pc:sldMkLst>
      </pc:sldChg>
      <pc:sldChg chg="del">
        <pc:chgData name="Nan Hu" userId="3618843d-2054-4bcf-ad49-76f523b6d2da" providerId="ADAL" clId="{D770244C-9146-4C61-8F28-6FB472E573D6}" dt="2021-07-07T20:31:45.433" v="675" actId="47"/>
        <pc:sldMkLst>
          <pc:docMk/>
          <pc:sldMk cId="2178168459" sldId="668"/>
        </pc:sldMkLst>
      </pc:sldChg>
      <pc:sldChg chg="del">
        <pc:chgData name="Nan Hu" userId="3618843d-2054-4bcf-ad49-76f523b6d2da" providerId="ADAL" clId="{D770244C-9146-4C61-8F28-6FB472E573D6}" dt="2021-07-07T20:31:45.433" v="675" actId="47"/>
        <pc:sldMkLst>
          <pc:docMk/>
          <pc:sldMk cId="2828187532" sldId="669"/>
        </pc:sldMkLst>
      </pc:sldChg>
      <pc:sldChg chg="del">
        <pc:chgData name="Nan Hu" userId="3618843d-2054-4bcf-ad49-76f523b6d2da" providerId="ADAL" clId="{D770244C-9146-4C61-8F28-6FB472E573D6}" dt="2021-07-07T20:31:45.433" v="675" actId="47"/>
        <pc:sldMkLst>
          <pc:docMk/>
          <pc:sldMk cId="3627010883" sldId="690"/>
        </pc:sldMkLst>
      </pc:sldChg>
      <pc:sldChg chg="del">
        <pc:chgData name="Nan Hu" userId="3618843d-2054-4bcf-ad49-76f523b6d2da" providerId="ADAL" clId="{D770244C-9146-4C61-8F28-6FB472E573D6}" dt="2021-07-07T20:31:45.433" v="675" actId="47"/>
        <pc:sldMkLst>
          <pc:docMk/>
          <pc:sldMk cId="4233084418" sldId="695"/>
        </pc:sldMkLst>
      </pc:sldChg>
      <pc:sldChg chg="del">
        <pc:chgData name="Nan Hu" userId="3618843d-2054-4bcf-ad49-76f523b6d2da" providerId="ADAL" clId="{D770244C-9146-4C61-8F28-6FB472E573D6}" dt="2021-07-07T20:31:45.433" v="675" actId="47"/>
        <pc:sldMkLst>
          <pc:docMk/>
          <pc:sldMk cId="3120022429" sldId="697"/>
        </pc:sldMkLst>
      </pc:sldChg>
      <pc:sldChg chg="del">
        <pc:chgData name="Nan Hu" userId="3618843d-2054-4bcf-ad49-76f523b6d2da" providerId="ADAL" clId="{D770244C-9146-4C61-8F28-6FB472E573D6}" dt="2021-07-07T20:31:45.433" v="675" actId="47"/>
        <pc:sldMkLst>
          <pc:docMk/>
          <pc:sldMk cId="426196130" sldId="707"/>
        </pc:sldMkLst>
      </pc:sldChg>
      <pc:sldChg chg="del">
        <pc:chgData name="Nan Hu" userId="3618843d-2054-4bcf-ad49-76f523b6d2da" providerId="ADAL" clId="{D770244C-9146-4C61-8F28-6FB472E573D6}" dt="2021-07-07T20:31:45.433" v="675" actId="47"/>
        <pc:sldMkLst>
          <pc:docMk/>
          <pc:sldMk cId="1501132274" sldId="737"/>
        </pc:sldMkLst>
      </pc:sldChg>
      <pc:sldChg chg="del">
        <pc:chgData name="Nan Hu" userId="3618843d-2054-4bcf-ad49-76f523b6d2da" providerId="ADAL" clId="{D770244C-9146-4C61-8F28-6FB472E573D6}" dt="2021-07-07T20:31:45.433" v="675" actId="47"/>
        <pc:sldMkLst>
          <pc:docMk/>
          <pc:sldMk cId="1745635490" sldId="766"/>
        </pc:sldMkLst>
      </pc:sldChg>
      <pc:sldChg chg="del">
        <pc:chgData name="Nan Hu" userId="3618843d-2054-4bcf-ad49-76f523b6d2da" providerId="ADAL" clId="{D770244C-9146-4C61-8F28-6FB472E573D6}" dt="2021-07-07T20:31:45.433" v="675" actId="47"/>
        <pc:sldMkLst>
          <pc:docMk/>
          <pc:sldMk cId="4079002608" sldId="771"/>
        </pc:sldMkLst>
      </pc:sldChg>
      <pc:sldChg chg="del">
        <pc:chgData name="Nan Hu" userId="3618843d-2054-4bcf-ad49-76f523b6d2da" providerId="ADAL" clId="{D770244C-9146-4C61-8F28-6FB472E573D6}" dt="2021-07-07T20:31:45.433" v="675" actId="47"/>
        <pc:sldMkLst>
          <pc:docMk/>
          <pc:sldMk cId="2055814298" sldId="775"/>
        </pc:sldMkLst>
      </pc:sldChg>
      <pc:sldChg chg="del">
        <pc:chgData name="Nan Hu" userId="3618843d-2054-4bcf-ad49-76f523b6d2da" providerId="ADAL" clId="{D770244C-9146-4C61-8F28-6FB472E573D6}" dt="2021-07-07T20:31:45.433" v="675" actId="47"/>
        <pc:sldMkLst>
          <pc:docMk/>
          <pc:sldMk cId="2742699878" sldId="780"/>
        </pc:sldMkLst>
      </pc:sldChg>
      <pc:sldChg chg="del">
        <pc:chgData name="Nan Hu" userId="3618843d-2054-4bcf-ad49-76f523b6d2da" providerId="ADAL" clId="{D770244C-9146-4C61-8F28-6FB472E573D6}" dt="2021-07-07T20:31:45.433" v="675" actId="47"/>
        <pc:sldMkLst>
          <pc:docMk/>
          <pc:sldMk cId="1016473377" sldId="785"/>
        </pc:sldMkLst>
      </pc:sldChg>
      <pc:sldChg chg="del">
        <pc:chgData name="Nan Hu" userId="3618843d-2054-4bcf-ad49-76f523b6d2da" providerId="ADAL" clId="{D770244C-9146-4C61-8F28-6FB472E573D6}" dt="2021-07-07T20:31:45.433" v="675" actId="47"/>
        <pc:sldMkLst>
          <pc:docMk/>
          <pc:sldMk cId="2063011002" sldId="788"/>
        </pc:sldMkLst>
      </pc:sldChg>
      <pc:sldChg chg="del">
        <pc:chgData name="Nan Hu" userId="3618843d-2054-4bcf-ad49-76f523b6d2da" providerId="ADAL" clId="{D770244C-9146-4C61-8F28-6FB472E573D6}" dt="2021-07-07T20:31:45.433" v="675" actId="47"/>
        <pc:sldMkLst>
          <pc:docMk/>
          <pc:sldMk cId="2341312436" sldId="792"/>
        </pc:sldMkLst>
      </pc:sldChg>
      <pc:sldChg chg="del">
        <pc:chgData name="Nan Hu" userId="3618843d-2054-4bcf-ad49-76f523b6d2da" providerId="ADAL" clId="{D770244C-9146-4C61-8F28-6FB472E573D6}" dt="2021-07-07T20:31:45.433" v="675" actId="47"/>
        <pc:sldMkLst>
          <pc:docMk/>
          <pc:sldMk cId="1037093727" sldId="796"/>
        </pc:sldMkLst>
      </pc:sldChg>
      <pc:sldChg chg="del">
        <pc:chgData name="Nan Hu" userId="3618843d-2054-4bcf-ad49-76f523b6d2da" providerId="ADAL" clId="{D770244C-9146-4C61-8F28-6FB472E573D6}" dt="2021-07-07T20:31:45.433" v="675" actId="47"/>
        <pc:sldMkLst>
          <pc:docMk/>
          <pc:sldMk cId="2443584690" sldId="804"/>
        </pc:sldMkLst>
      </pc:sldChg>
      <pc:sldChg chg="del">
        <pc:chgData name="Nan Hu" userId="3618843d-2054-4bcf-ad49-76f523b6d2da" providerId="ADAL" clId="{D770244C-9146-4C61-8F28-6FB472E573D6}" dt="2021-07-07T20:31:45.433" v="675" actId="47"/>
        <pc:sldMkLst>
          <pc:docMk/>
          <pc:sldMk cId="1160237974" sldId="808"/>
        </pc:sldMkLst>
      </pc:sldChg>
      <pc:sldChg chg="del">
        <pc:chgData name="Nan Hu" userId="3618843d-2054-4bcf-ad49-76f523b6d2da" providerId="ADAL" clId="{D770244C-9146-4C61-8F28-6FB472E573D6}" dt="2021-07-07T20:31:45.433" v="675" actId="47"/>
        <pc:sldMkLst>
          <pc:docMk/>
          <pc:sldMk cId="4208538203" sldId="813"/>
        </pc:sldMkLst>
      </pc:sldChg>
      <pc:sldChg chg="del">
        <pc:chgData name="Nan Hu" userId="3618843d-2054-4bcf-ad49-76f523b6d2da" providerId="ADAL" clId="{D770244C-9146-4C61-8F28-6FB472E573D6}" dt="2021-07-07T20:31:45.433" v="675" actId="47"/>
        <pc:sldMkLst>
          <pc:docMk/>
          <pc:sldMk cId="3786778021" sldId="817"/>
        </pc:sldMkLst>
      </pc:sldChg>
      <pc:sldChg chg="del">
        <pc:chgData name="Nan Hu" userId="3618843d-2054-4bcf-ad49-76f523b6d2da" providerId="ADAL" clId="{D770244C-9146-4C61-8F28-6FB472E573D6}" dt="2021-07-07T20:31:45.433" v="675" actId="47"/>
        <pc:sldMkLst>
          <pc:docMk/>
          <pc:sldMk cId="3991312717" sldId="822"/>
        </pc:sldMkLst>
      </pc:sldChg>
      <pc:sldChg chg="del">
        <pc:chgData name="Nan Hu" userId="3618843d-2054-4bcf-ad49-76f523b6d2da" providerId="ADAL" clId="{D770244C-9146-4C61-8F28-6FB472E573D6}" dt="2021-07-07T20:31:45.433" v="675" actId="47"/>
        <pc:sldMkLst>
          <pc:docMk/>
          <pc:sldMk cId="2381702179" sldId="827"/>
        </pc:sldMkLst>
      </pc:sldChg>
      <pc:sldChg chg="del">
        <pc:chgData name="Nan Hu" userId="3618843d-2054-4bcf-ad49-76f523b6d2da" providerId="ADAL" clId="{D770244C-9146-4C61-8F28-6FB472E573D6}" dt="2021-07-07T20:31:45.433" v="675" actId="47"/>
        <pc:sldMkLst>
          <pc:docMk/>
          <pc:sldMk cId="2227631761" sldId="831"/>
        </pc:sldMkLst>
      </pc:sldChg>
      <pc:sldChg chg="del">
        <pc:chgData name="Nan Hu" userId="3618843d-2054-4bcf-ad49-76f523b6d2da" providerId="ADAL" clId="{D770244C-9146-4C61-8F28-6FB472E573D6}" dt="2021-07-07T20:31:45.433" v="675" actId="47"/>
        <pc:sldMkLst>
          <pc:docMk/>
          <pc:sldMk cId="2242723577" sldId="836"/>
        </pc:sldMkLst>
      </pc:sldChg>
      <pc:sldChg chg="del">
        <pc:chgData name="Nan Hu" userId="3618843d-2054-4bcf-ad49-76f523b6d2da" providerId="ADAL" clId="{D770244C-9146-4C61-8F28-6FB472E573D6}" dt="2021-07-07T20:31:45.433" v="675" actId="47"/>
        <pc:sldMkLst>
          <pc:docMk/>
          <pc:sldMk cId="3954323858" sldId="841"/>
        </pc:sldMkLst>
      </pc:sldChg>
      <pc:sldChg chg="del">
        <pc:chgData name="Nan Hu" userId="3618843d-2054-4bcf-ad49-76f523b6d2da" providerId="ADAL" clId="{D770244C-9146-4C61-8F28-6FB472E573D6}" dt="2021-07-07T20:31:45.433" v="675" actId="47"/>
        <pc:sldMkLst>
          <pc:docMk/>
          <pc:sldMk cId="528711860" sldId="845"/>
        </pc:sldMkLst>
      </pc:sldChg>
      <pc:sldChg chg="del">
        <pc:chgData name="Nan Hu" userId="3618843d-2054-4bcf-ad49-76f523b6d2da" providerId="ADAL" clId="{D770244C-9146-4C61-8F28-6FB472E573D6}" dt="2021-07-07T20:31:45.433" v="675" actId="47"/>
        <pc:sldMkLst>
          <pc:docMk/>
          <pc:sldMk cId="3192960010" sldId="850"/>
        </pc:sldMkLst>
      </pc:sldChg>
      <pc:sldChg chg="del">
        <pc:chgData name="Nan Hu" userId="3618843d-2054-4bcf-ad49-76f523b6d2da" providerId="ADAL" clId="{D770244C-9146-4C61-8F28-6FB472E573D6}" dt="2021-07-07T20:31:45.433" v="675" actId="47"/>
        <pc:sldMkLst>
          <pc:docMk/>
          <pc:sldMk cId="835892459" sldId="855"/>
        </pc:sldMkLst>
      </pc:sldChg>
      <pc:sldChg chg="del">
        <pc:chgData name="Nan Hu" userId="3618843d-2054-4bcf-ad49-76f523b6d2da" providerId="ADAL" clId="{D770244C-9146-4C61-8F28-6FB472E573D6}" dt="2021-07-07T20:31:45.433" v="675" actId="47"/>
        <pc:sldMkLst>
          <pc:docMk/>
          <pc:sldMk cId="549555096" sldId="860"/>
        </pc:sldMkLst>
      </pc:sldChg>
      <pc:sldChg chg="del">
        <pc:chgData name="Nan Hu" userId="3618843d-2054-4bcf-ad49-76f523b6d2da" providerId="ADAL" clId="{D770244C-9146-4C61-8F28-6FB472E573D6}" dt="2021-07-07T20:31:45.433" v="675" actId="47"/>
        <pc:sldMkLst>
          <pc:docMk/>
          <pc:sldMk cId="2334555734" sldId="865"/>
        </pc:sldMkLst>
      </pc:sldChg>
      <pc:sldChg chg="del">
        <pc:chgData name="Nan Hu" userId="3618843d-2054-4bcf-ad49-76f523b6d2da" providerId="ADAL" clId="{D770244C-9146-4C61-8F28-6FB472E573D6}" dt="2021-07-07T20:31:45.433" v="675" actId="47"/>
        <pc:sldMkLst>
          <pc:docMk/>
          <pc:sldMk cId="1662786238" sldId="869"/>
        </pc:sldMkLst>
      </pc:sldChg>
      <pc:sldChg chg="del">
        <pc:chgData name="Nan Hu" userId="3618843d-2054-4bcf-ad49-76f523b6d2da" providerId="ADAL" clId="{D770244C-9146-4C61-8F28-6FB472E573D6}" dt="2021-07-07T20:31:45.433" v="675" actId="47"/>
        <pc:sldMkLst>
          <pc:docMk/>
          <pc:sldMk cId="1405658315" sldId="874"/>
        </pc:sldMkLst>
      </pc:sldChg>
      <pc:sldChg chg="del">
        <pc:chgData name="Nan Hu" userId="3618843d-2054-4bcf-ad49-76f523b6d2da" providerId="ADAL" clId="{D770244C-9146-4C61-8F28-6FB472E573D6}" dt="2021-07-07T20:31:45.433" v="675" actId="47"/>
        <pc:sldMkLst>
          <pc:docMk/>
          <pc:sldMk cId="468022098" sldId="884"/>
        </pc:sldMkLst>
      </pc:sldChg>
      <pc:sldChg chg="del">
        <pc:chgData name="Nan Hu" userId="3618843d-2054-4bcf-ad49-76f523b6d2da" providerId="ADAL" clId="{D770244C-9146-4C61-8F28-6FB472E573D6}" dt="2021-07-07T20:31:45.433" v="675" actId="47"/>
        <pc:sldMkLst>
          <pc:docMk/>
          <pc:sldMk cId="1140053682" sldId="890"/>
        </pc:sldMkLst>
      </pc:sldChg>
      <pc:sldChg chg="del">
        <pc:chgData name="Nan Hu" userId="3618843d-2054-4bcf-ad49-76f523b6d2da" providerId="ADAL" clId="{D770244C-9146-4C61-8F28-6FB472E573D6}" dt="2021-07-07T20:31:45.433" v="675" actId="47"/>
        <pc:sldMkLst>
          <pc:docMk/>
          <pc:sldMk cId="870665549" sldId="898"/>
        </pc:sldMkLst>
      </pc:sldChg>
      <pc:sldChg chg="del">
        <pc:chgData name="Nan Hu" userId="3618843d-2054-4bcf-ad49-76f523b6d2da" providerId="ADAL" clId="{D770244C-9146-4C61-8F28-6FB472E573D6}" dt="2021-07-07T20:31:45.433" v="675" actId="47"/>
        <pc:sldMkLst>
          <pc:docMk/>
          <pc:sldMk cId="2138406338" sldId="899"/>
        </pc:sldMkLst>
      </pc:sldChg>
      <pc:sldChg chg="del">
        <pc:chgData name="Nan Hu" userId="3618843d-2054-4bcf-ad49-76f523b6d2da" providerId="ADAL" clId="{D770244C-9146-4C61-8F28-6FB472E573D6}" dt="2021-07-07T20:31:45.433" v="675" actId="47"/>
        <pc:sldMkLst>
          <pc:docMk/>
          <pc:sldMk cId="322021612" sldId="900"/>
        </pc:sldMkLst>
      </pc:sldChg>
      <pc:sldChg chg="del">
        <pc:chgData name="Nan Hu" userId="3618843d-2054-4bcf-ad49-76f523b6d2da" providerId="ADAL" clId="{D770244C-9146-4C61-8F28-6FB472E573D6}" dt="2021-07-07T20:31:45.433" v="675" actId="47"/>
        <pc:sldMkLst>
          <pc:docMk/>
          <pc:sldMk cId="1699612923" sldId="901"/>
        </pc:sldMkLst>
      </pc:sldChg>
      <pc:sldChg chg="del">
        <pc:chgData name="Nan Hu" userId="3618843d-2054-4bcf-ad49-76f523b6d2da" providerId="ADAL" clId="{D770244C-9146-4C61-8F28-6FB472E573D6}" dt="2021-07-07T20:31:45.433" v="675" actId="47"/>
        <pc:sldMkLst>
          <pc:docMk/>
          <pc:sldMk cId="2801619098" sldId="902"/>
        </pc:sldMkLst>
      </pc:sldChg>
      <pc:sldChg chg="del">
        <pc:chgData name="Nan Hu" userId="3618843d-2054-4bcf-ad49-76f523b6d2da" providerId="ADAL" clId="{D770244C-9146-4C61-8F28-6FB472E573D6}" dt="2021-07-07T20:31:45.433" v="675" actId="47"/>
        <pc:sldMkLst>
          <pc:docMk/>
          <pc:sldMk cId="3827942745" sldId="903"/>
        </pc:sldMkLst>
      </pc:sldChg>
      <pc:sldChg chg="del">
        <pc:chgData name="Nan Hu" userId="3618843d-2054-4bcf-ad49-76f523b6d2da" providerId="ADAL" clId="{D770244C-9146-4C61-8F28-6FB472E573D6}" dt="2021-07-07T20:31:45.433" v="675" actId="47"/>
        <pc:sldMkLst>
          <pc:docMk/>
          <pc:sldMk cId="3537438038" sldId="904"/>
        </pc:sldMkLst>
      </pc:sldChg>
      <pc:sldChg chg="del">
        <pc:chgData name="Nan Hu" userId="3618843d-2054-4bcf-ad49-76f523b6d2da" providerId="ADAL" clId="{D770244C-9146-4C61-8F28-6FB472E573D6}" dt="2021-07-07T20:31:45.433" v="675" actId="47"/>
        <pc:sldMkLst>
          <pc:docMk/>
          <pc:sldMk cId="2697193005" sldId="905"/>
        </pc:sldMkLst>
      </pc:sldChg>
      <pc:sldChg chg="del">
        <pc:chgData name="Nan Hu" userId="3618843d-2054-4bcf-ad49-76f523b6d2da" providerId="ADAL" clId="{D770244C-9146-4C61-8F28-6FB472E573D6}" dt="2021-07-07T20:31:45.433" v="675" actId="47"/>
        <pc:sldMkLst>
          <pc:docMk/>
          <pc:sldMk cId="4159343639" sldId="906"/>
        </pc:sldMkLst>
      </pc:sldChg>
      <pc:sldChg chg="del">
        <pc:chgData name="Nan Hu" userId="3618843d-2054-4bcf-ad49-76f523b6d2da" providerId="ADAL" clId="{D770244C-9146-4C61-8F28-6FB472E573D6}" dt="2021-07-07T20:31:45.433" v="675" actId="47"/>
        <pc:sldMkLst>
          <pc:docMk/>
          <pc:sldMk cId="1172688196" sldId="907"/>
        </pc:sldMkLst>
      </pc:sldChg>
      <pc:sldChg chg="del">
        <pc:chgData name="Nan Hu" userId="3618843d-2054-4bcf-ad49-76f523b6d2da" providerId="ADAL" clId="{D770244C-9146-4C61-8F28-6FB472E573D6}" dt="2021-07-07T20:31:45.433" v="675" actId="47"/>
        <pc:sldMkLst>
          <pc:docMk/>
          <pc:sldMk cId="1337351970" sldId="908"/>
        </pc:sldMkLst>
      </pc:sldChg>
      <pc:sldChg chg="del">
        <pc:chgData name="Nan Hu" userId="3618843d-2054-4bcf-ad49-76f523b6d2da" providerId="ADAL" clId="{D770244C-9146-4C61-8F28-6FB472E573D6}" dt="2021-07-07T20:31:45.433" v="675" actId="47"/>
        <pc:sldMkLst>
          <pc:docMk/>
          <pc:sldMk cId="4220203826" sldId="909"/>
        </pc:sldMkLst>
      </pc:sldChg>
      <pc:sldChg chg="del">
        <pc:chgData name="Nan Hu" userId="3618843d-2054-4bcf-ad49-76f523b6d2da" providerId="ADAL" clId="{D770244C-9146-4C61-8F28-6FB472E573D6}" dt="2021-07-07T20:31:45.433" v="675" actId="47"/>
        <pc:sldMkLst>
          <pc:docMk/>
          <pc:sldMk cId="3344020674" sldId="910"/>
        </pc:sldMkLst>
      </pc:sldChg>
      <pc:sldChg chg="del">
        <pc:chgData name="Nan Hu" userId="3618843d-2054-4bcf-ad49-76f523b6d2da" providerId="ADAL" clId="{D770244C-9146-4C61-8F28-6FB472E573D6}" dt="2021-07-07T20:31:45.433" v="675" actId="47"/>
        <pc:sldMkLst>
          <pc:docMk/>
          <pc:sldMk cId="1293335509" sldId="911"/>
        </pc:sldMkLst>
      </pc:sldChg>
      <pc:sldChg chg="del">
        <pc:chgData name="Nan Hu" userId="3618843d-2054-4bcf-ad49-76f523b6d2da" providerId="ADAL" clId="{D770244C-9146-4C61-8F28-6FB472E573D6}" dt="2021-07-07T20:31:45.433" v="675" actId="47"/>
        <pc:sldMkLst>
          <pc:docMk/>
          <pc:sldMk cId="3394964199" sldId="912"/>
        </pc:sldMkLst>
      </pc:sldChg>
      <pc:sldChg chg="addSp delSp modSp mod">
        <pc:chgData name="Nan Hu" userId="3618843d-2054-4bcf-ad49-76f523b6d2da" providerId="ADAL" clId="{D770244C-9146-4C61-8F28-6FB472E573D6}" dt="2021-07-07T20:28:24.893" v="588" actId="20577"/>
        <pc:sldMkLst>
          <pc:docMk/>
          <pc:sldMk cId="1331188159" sldId="941"/>
        </pc:sldMkLst>
        <pc:spChg chg="mod">
          <ac:chgData name="Nan Hu" userId="3618843d-2054-4bcf-ad49-76f523b6d2da" providerId="ADAL" clId="{D770244C-9146-4C61-8F28-6FB472E573D6}" dt="2021-07-07T20:21:09.812" v="48" actId="20577"/>
          <ac:spMkLst>
            <pc:docMk/>
            <pc:sldMk cId="1331188159" sldId="941"/>
            <ac:spMk id="3" creationId="{EC065732-5EB9-440B-A53B-DDAEF87F9663}"/>
          </ac:spMkLst>
        </pc:spChg>
        <pc:spChg chg="del">
          <ac:chgData name="Nan Hu" userId="3618843d-2054-4bcf-ad49-76f523b6d2da" providerId="ADAL" clId="{D770244C-9146-4C61-8F28-6FB472E573D6}" dt="2021-07-07T20:21:14.017" v="49" actId="478"/>
          <ac:spMkLst>
            <pc:docMk/>
            <pc:sldMk cId="1331188159" sldId="941"/>
            <ac:spMk id="12" creationId="{8990B4A0-BC41-44EF-B9F4-C976EC07C800}"/>
          </ac:spMkLst>
        </pc:spChg>
        <pc:spChg chg="mod">
          <ac:chgData name="Nan Hu" userId="3618843d-2054-4bcf-ad49-76f523b6d2da" providerId="ADAL" clId="{D770244C-9146-4C61-8F28-6FB472E573D6}" dt="2021-07-07T20:28:24.893" v="588" actId="20577"/>
          <ac:spMkLst>
            <pc:docMk/>
            <pc:sldMk cId="1331188159" sldId="941"/>
            <ac:spMk id="18" creationId="{D5C7AAB0-D752-4C86-8E3E-1926E63F8717}"/>
          </ac:spMkLst>
        </pc:spChg>
        <pc:graphicFrameChg chg="add mod modGraphic">
          <ac:chgData name="Nan Hu" userId="3618843d-2054-4bcf-ad49-76f523b6d2da" providerId="ADAL" clId="{D770244C-9146-4C61-8F28-6FB472E573D6}" dt="2021-07-07T20:24:47.384" v="331"/>
          <ac:graphicFrameMkLst>
            <pc:docMk/>
            <pc:sldMk cId="1331188159" sldId="941"/>
            <ac:graphicFrameMk id="2" creationId="{31789561-785A-4BF9-B6C1-7F48B7E58879}"/>
          </ac:graphicFrameMkLst>
        </pc:graphicFrameChg>
      </pc:sldChg>
      <pc:sldChg chg="del">
        <pc:chgData name="Nan Hu" userId="3618843d-2054-4bcf-ad49-76f523b6d2da" providerId="ADAL" clId="{D770244C-9146-4C61-8F28-6FB472E573D6}" dt="2021-07-07T20:31:32.522" v="674" actId="47"/>
        <pc:sldMkLst>
          <pc:docMk/>
          <pc:sldMk cId="1682356128" sldId="942"/>
        </pc:sldMkLst>
      </pc:sldChg>
      <pc:sldChg chg="del">
        <pc:chgData name="Nan Hu" userId="3618843d-2054-4bcf-ad49-76f523b6d2da" providerId="ADAL" clId="{D770244C-9146-4C61-8F28-6FB472E573D6}" dt="2021-07-07T20:31:45.433" v="675" actId="47"/>
        <pc:sldMkLst>
          <pc:docMk/>
          <pc:sldMk cId="2675033596" sldId="1033"/>
        </pc:sldMkLst>
      </pc:sldChg>
      <pc:sldChg chg="del">
        <pc:chgData name="Nan Hu" userId="3618843d-2054-4bcf-ad49-76f523b6d2da" providerId="ADAL" clId="{D770244C-9146-4C61-8F28-6FB472E573D6}" dt="2021-07-07T20:31:45.433" v="675" actId="47"/>
        <pc:sldMkLst>
          <pc:docMk/>
          <pc:sldMk cId="3178270578" sldId="1069"/>
        </pc:sldMkLst>
      </pc:sldChg>
      <pc:sldChg chg="del">
        <pc:chgData name="Nan Hu" userId="3618843d-2054-4bcf-ad49-76f523b6d2da" providerId="ADAL" clId="{D770244C-9146-4C61-8F28-6FB472E573D6}" dt="2021-07-07T20:31:45.433" v="675" actId="47"/>
        <pc:sldMkLst>
          <pc:docMk/>
          <pc:sldMk cId="2556675854" sldId="1072"/>
        </pc:sldMkLst>
      </pc:sldChg>
      <pc:sldChg chg="del">
        <pc:chgData name="Nan Hu" userId="3618843d-2054-4bcf-ad49-76f523b6d2da" providerId="ADAL" clId="{D770244C-9146-4C61-8F28-6FB472E573D6}" dt="2021-07-07T20:31:45.433" v="675" actId="47"/>
        <pc:sldMkLst>
          <pc:docMk/>
          <pc:sldMk cId="251986833" sldId="1081"/>
        </pc:sldMkLst>
      </pc:sldChg>
      <pc:sldChg chg="del">
        <pc:chgData name="Nan Hu" userId="3618843d-2054-4bcf-ad49-76f523b6d2da" providerId="ADAL" clId="{D770244C-9146-4C61-8F28-6FB472E573D6}" dt="2021-07-07T20:31:45.433" v="675" actId="47"/>
        <pc:sldMkLst>
          <pc:docMk/>
          <pc:sldMk cId="1362739505" sldId="1087"/>
        </pc:sldMkLst>
      </pc:sldChg>
      <pc:sldChg chg="del">
        <pc:chgData name="Nan Hu" userId="3618843d-2054-4bcf-ad49-76f523b6d2da" providerId="ADAL" clId="{D770244C-9146-4C61-8F28-6FB472E573D6}" dt="2021-07-07T20:31:45.433" v="675" actId="47"/>
        <pc:sldMkLst>
          <pc:docMk/>
          <pc:sldMk cId="1194952165" sldId="1088"/>
        </pc:sldMkLst>
      </pc:sldChg>
      <pc:sldChg chg="del">
        <pc:chgData name="Nan Hu" userId="3618843d-2054-4bcf-ad49-76f523b6d2da" providerId="ADAL" clId="{D770244C-9146-4C61-8F28-6FB472E573D6}" dt="2021-07-07T20:31:45.433" v="675" actId="47"/>
        <pc:sldMkLst>
          <pc:docMk/>
          <pc:sldMk cId="2291813514" sldId="1089"/>
        </pc:sldMkLst>
      </pc:sldChg>
      <pc:sldChg chg="del">
        <pc:chgData name="Nan Hu" userId="3618843d-2054-4bcf-ad49-76f523b6d2da" providerId="ADAL" clId="{D770244C-9146-4C61-8F28-6FB472E573D6}" dt="2021-07-07T20:31:45.433" v="675" actId="47"/>
        <pc:sldMkLst>
          <pc:docMk/>
          <pc:sldMk cId="151069303" sldId="1090"/>
        </pc:sldMkLst>
      </pc:sldChg>
      <pc:sldChg chg="del">
        <pc:chgData name="Nan Hu" userId="3618843d-2054-4bcf-ad49-76f523b6d2da" providerId="ADAL" clId="{D770244C-9146-4C61-8F28-6FB472E573D6}" dt="2021-07-07T20:31:45.433" v="675" actId="47"/>
        <pc:sldMkLst>
          <pc:docMk/>
          <pc:sldMk cId="1404798457" sldId="1092"/>
        </pc:sldMkLst>
      </pc:sldChg>
      <pc:sldChg chg="del">
        <pc:chgData name="Nan Hu" userId="3618843d-2054-4bcf-ad49-76f523b6d2da" providerId="ADAL" clId="{D770244C-9146-4C61-8F28-6FB472E573D6}" dt="2021-07-07T20:31:45.433" v="675" actId="47"/>
        <pc:sldMkLst>
          <pc:docMk/>
          <pc:sldMk cId="722346914" sldId="1093"/>
        </pc:sldMkLst>
      </pc:sldChg>
      <pc:sldChg chg="del">
        <pc:chgData name="Nan Hu" userId="3618843d-2054-4bcf-ad49-76f523b6d2da" providerId="ADAL" clId="{D770244C-9146-4C61-8F28-6FB472E573D6}" dt="2021-07-07T20:31:45.433" v="675" actId="47"/>
        <pc:sldMkLst>
          <pc:docMk/>
          <pc:sldMk cId="3619370221" sldId="1095"/>
        </pc:sldMkLst>
      </pc:sldChg>
      <pc:sldChg chg="del">
        <pc:chgData name="Nan Hu" userId="3618843d-2054-4bcf-ad49-76f523b6d2da" providerId="ADAL" clId="{D770244C-9146-4C61-8F28-6FB472E573D6}" dt="2021-07-07T20:31:45.433" v="675" actId="47"/>
        <pc:sldMkLst>
          <pc:docMk/>
          <pc:sldMk cId="3615060176" sldId="1098"/>
        </pc:sldMkLst>
      </pc:sldChg>
      <pc:sldChg chg="del">
        <pc:chgData name="Nan Hu" userId="3618843d-2054-4bcf-ad49-76f523b6d2da" providerId="ADAL" clId="{D770244C-9146-4C61-8F28-6FB472E573D6}" dt="2021-07-07T20:31:45.433" v="675" actId="47"/>
        <pc:sldMkLst>
          <pc:docMk/>
          <pc:sldMk cId="3191318765" sldId="1099"/>
        </pc:sldMkLst>
      </pc:sldChg>
      <pc:sldChg chg="del">
        <pc:chgData name="Nan Hu" userId="3618843d-2054-4bcf-ad49-76f523b6d2da" providerId="ADAL" clId="{D770244C-9146-4C61-8F28-6FB472E573D6}" dt="2021-07-07T20:31:45.433" v="675" actId="47"/>
        <pc:sldMkLst>
          <pc:docMk/>
          <pc:sldMk cId="3976478082" sldId="1100"/>
        </pc:sldMkLst>
      </pc:sldChg>
      <pc:sldChg chg="del">
        <pc:chgData name="Nan Hu" userId="3618843d-2054-4bcf-ad49-76f523b6d2da" providerId="ADAL" clId="{D770244C-9146-4C61-8F28-6FB472E573D6}" dt="2021-07-07T20:31:45.433" v="675" actId="47"/>
        <pc:sldMkLst>
          <pc:docMk/>
          <pc:sldMk cId="2040665511" sldId="1101"/>
        </pc:sldMkLst>
      </pc:sldChg>
      <pc:sldChg chg="del">
        <pc:chgData name="Nan Hu" userId="3618843d-2054-4bcf-ad49-76f523b6d2da" providerId="ADAL" clId="{D770244C-9146-4C61-8F28-6FB472E573D6}" dt="2021-07-07T20:31:45.433" v="675" actId="47"/>
        <pc:sldMkLst>
          <pc:docMk/>
          <pc:sldMk cId="3484043232" sldId="1102"/>
        </pc:sldMkLst>
      </pc:sldChg>
      <pc:sldChg chg="del">
        <pc:chgData name="Nan Hu" userId="3618843d-2054-4bcf-ad49-76f523b6d2da" providerId="ADAL" clId="{D770244C-9146-4C61-8F28-6FB472E573D6}" dt="2021-07-07T20:31:45.433" v="675" actId="47"/>
        <pc:sldMkLst>
          <pc:docMk/>
          <pc:sldMk cId="411686455" sldId="1103"/>
        </pc:sldMkLst>
      </pc:sldChg>
      <pc:sldChg chg="del">
        <pc:chgData name="Nan Hu" userId="3618843d-2054-4bcf-ad49-76f523b6d2da" providerId="ADAL" clId="{D770244C-9146-4C61-8F28-6FB472E573D6}" dt="2021-07-07T20:31:45.433" v="675" actId="47"/>
        <pc:sldMkLst>
          <pc:docMk/>
          <pc:sldMk cId="3469573271" sldId="1104"/>
        </pc:sldMkLst>
      </pc:sldChg>
      <pc:sldChg chg="del">
        <pc:chgData name="Nan Hu" userId="3618843d-2054-4bcf-ad49-76f523b6d2da" providerId="ADAL" clId="{D770244C-9146-4C61-8F28-6FB472E573D6}" dt="2021-07-07T20:31:45.433" v="675" actId="47"/>
        <pc:sldMkLst>
          <pc:docMk/>
          <pc:sldMk cId="499777051" sldId="1105"/>
        </pc:sldMkLst>
      </pc:sldChg>
      <pc:sldChg chg="del">
        <pc:chgData name="Nan Hu" userId="3618843d-2054-4bcf-ad49-76f523b6d2da" providerId="ADAL" clId="{D770244C-9146-4C61-8F28-6FB472E573D6}" dt="2021-07-07T20:31:45.433" v="675" actId="47"/>
        <pc:sldMkLst>
          <pc:docMk/>
          <pc:sldMk cId="2330842630" sldId="1106"/>
        </pc:sldMkLst>
      </pc:sldChg>
      <pc:sldChg chg="del">
        <pc:chgData name="Nan Hu" userId="3618843d-2054-4bcf-ad49-76f523b6d2da" providerId="ADAL" clId="{D770244C-9146-4C61-8F28-6FB472E573D6}" dt="2021-07-07T20:31:45.433" v="675" actId="47"/>
        <pc:sldMkLst>
          <pc:docMk/>
          <pc:sldMk cId="1530681261" sldId="1107"/>
        </pc:sldMkLst>
      </pc:sldChg>
      <pc:sldChg chg="del">
        <pc:chgData name="Nan Hu" userId="3618843d-2054-4bcf-ad49-76f523b6d2da" providerId="ADAL" clId="{D770244C-9146-4C61-8F28-6FB472E573D6}" dt="2021-07-07T20:31:45.433" v="675" actId="47"/>
        <pc:sldMkLst>
          <pc:docMk/>
          <pc:sldMk cId="2970921001" sldId="1108"/>
        </pc:sldMkLst>
      </pc:sldChg>
      <pc:sldChg chg="del">
        <pc:chgData name="Nan Hu" userId="3618843d-2054-4bcf-ad49-76f523b6d2da" providerId="ADAL" clId="{D770244C-9146-4C61-8F28-6FB472E573D6}" dt="2021-07-07T20:31:45.433" v="675" actId="47"/>
        <pc:sldMkLst>
          <pc:docMk/>
          <pc:sldMk cId="1174994080" sldId="1109"/>
        </pc:sldMkLst>
      </pc:sldChg>
      <pc:sldChg chg="del">
        <pc:chgData name="Nan Hu" userId="3618843d-2054-4bcf-ad49-76f523b6d2da" providerId="ADAL" clId="{D770244C-9146-4C61-8F28-6FB472E573D6}" dt="2021-07-07T20:31:45.433" v="675" actId="47"/>
        <pc:sldMkLst>
          <pc:docMk/>
          <pc:sldMk cId="3228563685" sldId="1110"/>
        </pc:sldMkLst>
      </pc:sldChg>
      <pc:sldChg chg="del">
        <pc:chgData name="Nan Hu" userId="3618843d-2054-4bcf-ad49-76f523b6d2da" providerId="ADAL" clId="{D770244C-9146-4C61-8F28-6FB472E573D6}" dt="2021-07-07T20:31:45.433" v="675" actId="47"/>
        <pc:sldMkLst>
          <pc:docMk/>
          <pc:sldMk cId="732315618" sldId="1111"/>
        </pc:sldMkLst>
      </pc:sldChg>
      <pc:sldChg chg="del">
        <pc:chgData name="Nan Hu" userId="3618843d-2054-4bcf-ad49-76f523b6d2da" providerId="ADAL" clId="{D770244C-9146-4C61-8F28-6FB472E573D6}" dt="2021-07-07T20:31:45.433" v="675" actId="47"/>
        <pc:sldMkLst>
          <pc:docMk/>
          <pc:sldMk cId="417352752" sldId="1112"/>
        </pc:sldMkLst>
      </pc:sldChg>
      <pc:sldChg chg="del">
        <pc:chgData name="Nan Hu" userId="3618843d-2054-4bcf-ad49-76f523b6d2da" providerId="ADAL" clId="{D770244C-9146-4C61-8F28-6FB472E573D6}" dt="2021-07-07T20:31:45.433" v="675" actId="47"/>
        <pc:sldMkLst>
          <pc:docMk/>
          <pc:sldMk cId="3003574440" sldId="1114"/>
        </pc:sldMkLst>
      </pc:sldChg>
      <pc:sldChg chg="del">
        <pc:chgData name="Nan Hu" userId="3618843d-2054-4bcf-ad49-76f523b6d2da" providerId="ADAL" clId="{D770244C-9146-4C61-8F28-6FB472E573D6}" dt="2021-07-07T20:31:45.433" v="675" actId="47"/>
        <pc:sldMkLst>
          <pc:docMk/>
          <pc:sldMk cId="2747786887" sldId="1117"/>
        </pc:sldMkLst>
      </pc:sldChg>
      <pc:sldChg chg="del">
        <pc:chgData name="Nan Hu" userId="3618843d-2054-4bcf-ad49-76f523b6d2da" providerId="ADAL" clId="{D770244C-9146-4C61-8F28-6FB472E573D6}" dt="2021-07-07T20:31:45.433" v="675" actId="47"/>
        <pc:sldMkLst>
          <pc:docMk/>
          <pc:sldMk cId="3488821974" sldId="1119"/>
        </pc:sldMkLst>
      </pc:sldChg>
      <pc:sldChg chg="del">
        <pc:chgData name="Nan Hu" userId="3618843d-2054-4bcf-ad49-76f523b6d2da" providerId="ADAL" clId="{D770244C-9146-4C61-8F28-6FB472E573D6}" dt="2021-07-07T20:31:45.433" v="675" actId="47"/>
        <pc:sldMkLst>
          <pc:docMk/>
          <pc:sldMk cId="3525293422" sldId="1132"/>
        </pc:sldMkLst>
      </pc:sldChg>
      <pc:sldChg chg="del">
        <pc:chgData name="Nan Hu" userId="3618843d-2054-4bcf-ad49-76f523b6d2da" providerId="ADAL" clId="{D770244C-9146-4C61-8F28-6FB472E573D6}" dt="2021-07-07T20:31:45.433" v="675" actId="47"/>
        <pc:sldMkLst>
          <pc:docMk/>
          <pc:sldMk cId="2714253932" sldId="1136"/>
        </pc:sldMkLst>
      </pc:sldChg>
      <pc:sldChg chg="del">
        <pc:chgData name="Nan Hu" userId="3618843d-2054-4bcf-ad49-76f523b6d2da" providerId="ADAL" clId="{D770244C-9146-4C61-8F28-6FB472E573D6}" dt="2021-07-07T20:31:45.433" v="675" actId="47"/>
        <pc:sldMkLst>
          <pc:docMk/>
          <pc:sldMk cId="3709578351" sldId="1137"/>
        </pc:sldMkLst>
      </pc:sldChg>
      <pc:sldChg chg="del">
        <pc:chgData name="Nan Hu" userId="3618843d-2054-4bcf-ad49-76f523b6d2da" providerId="ADAL" clId="{D770244C-9146-4C61-8F28-6FB472E573D6}" dt="2021-07-07T20:31:45.433" v="675" actId="47"/>
        <pc:sldMkLst>
          <pc:docMk/>
          <pc:sldMk cId="3909250273" sldId="1140"/>
        </pc:sldMkLst>
      </pc:sldChg>
      <pc:sldChg chg="del">
        <pc:chgData name="Nan Hu" userId="3618843d-2054-4bcf-ad49-76f523b6d2da" providerId="ADAL" clId="{D770244C-9146-4C61-8F28-6FB472E573D6}" dt="2021-07-07T20:31:45.433" v="675" actId="47"/>
        <pc:sldMkLst>
          <pc:docMk/>
          <pc:sldMk cId="858627506" sldId="1142"/>
        </pc:sldMkLst>
      </pc:sldChg>
      <pc:sldChg chg="del">
        <pc:chgData name="Nan Hu" userId="3618843d-2054-4bcf-ad49-76f523b6d2da" providerId="ADAL" clId="{D770244C-9146-4C61-8F28-6FB472E573D6}" dt="2021-07-07T20:31:45.433" v="675" actId="47"/>
        <pc:sldMkLst>
          <pc:docMk/>
          <pc:sldMk cId="73172061" sldId="1153"/>
        </pc:sldMkLst>
      </pc:sldChg>
      <pc:sldChg chg="del">
        <pc:chgData name="Nan Hu" userId="3618843d-2054-4bcf-ad49-76f523b6d2da" providerId="ADAL" clId="{D770244C-9146-4C61-8F28-6FB472E573D6}" dt="2021-07-07T20:31:45.433" v="675" actId="47"/>
        <pc:sldMkLst>
          <pc:docMk/>
          <pc:sldMk cId="3256166345" sldId="1165"/>
        </pc:sldMkLst>
      </pc:sldChg>
      <pc:sldChg chg="del">
        <pc:chgData name="Nan Hu" userId="3618843d-2054-4bcf-ad49-76f523b6d2da" providerId="ADAL" clId="{D770244C-9146-4C61-8F28-6FB472E573D6}" dt="2021-07-07T20:31:45.433" v="675" actId="47"/>
        <pc:sldMkLst>
          <pc:docMk/>
          <pc:sldMk cId="2413671022" sldId="1186"/>
        </pc:sldMkLst>
      </pc:sldChg>
      <pc:sldChg chg="del">
        <pc:chgData name="Nan Hu" userId="3618843d-2054-4bcf-ad49-76f523b6d2da" providerId="ADAL" clId="{D770244C-9146-4C61-8F28-6FB472E573D6}" dt="2021-07-07T20:31:45.433" v="675" actId="47"/>
        <pc:sldMkLst>
          <pc:docMk/>
          <pc:sldMk cId="3814221547" sldId="1187"/>
        </pc:sldMkLst>
      </pc:sldChg>
      <pc:sldChg chg="del">
        <pc:chgData name="Nan Hu" userId="3618843d-2054-4bcf-ad49-76f523b6d2da" providerId="ADAL" clId="{D770244C-9146-4C61-8F28-6FB472E573D6}" dt="2021-07-07T20:31:45.433" v="675" actId="47"/>
        <pc:sldMkLst>
          <pc:docMk/>
          <pc:sldMk cId="1777767720" sldId="1188"/>
        </pc:sldMkLst>
      </pc:sldChg>
      <pc:sldChg chg="del">
        <pc:chgData name="Nan Hu" userId="3618843d-2054-4bcf-ad49-76f523b6d2da" providerId="ADAL" clId="{D770244C-9146-4C61-8F28-6FB472E573D6}" dt="2021-07-07T20:31:45.433" v="675" actId="47"/>
        <pc:sldMkLst>
          <pc:docMk/>
          <pc:sldMk cId="3660066153" sldId="1189"/>
        </pc:sldMkLst>
      </pc:sldChg>
      <pc:sldChg chg="del">
        <pc:chgData name="Nan Hu" userId="3618843d-2054-4bcf-ad49-76f523b6d2da" providerId="ADAL" clId="{D770244C-9146-4C61-8F28-6FB472E573D6}" dt="2021-07-07T20:31:45.433" v="675" actId="47"/>
        <pc:sldMkLst>
          <pc:docMk/>
          <pc:sldMk cId="1203394215" sldId="1190"/>
        </pc:sldMkLst>
      </pc:sldChg>
      <pc:sldChg chg="del">
        <pc:chgData name="Nan Hu" userId="3618843d-2054-4bcf-ad49-76f523b6d2da" providerId="ADAL" clId="{D770244C-9146-4C61-8F28-6FB472E573D6}" dt="2021-07-07T20:31:45.433" v="675" actId="47"/>
        <pc:sldMkLst>
          <pc:docMk/>
          <pc:sldMk cId="2268558367" sldId="1191"/>
        </pc:sldMkLst>
      </pc:sldChg>
      <pc:sldChg chg="del">
        <pc:chgData name="Nan Hu" userId="3618843d-2054-4bcf-ad49-76f523b6d2da" providerId="ADAL" clId="{D770244C-9146-4C61-8F28-6FB472E573D6}" dt="2021-07-07T20:31:45.433" v="675" actId="47"/>
        <pc:sldMkLst>
          <pc:docMk/>
          <pc:sldMk cId="2230990850" sldId="1192"/>
        </pc:sldMkLst>
      </pc:sldChg>
      <pc:sldChg chg="del">
        <pc:chgData name="Nan Hu" userId="3618843d-2054-4bcf-ad49-76f523b6d2da" providerId="ADAL" clId="{D770244C-9146-4C61-8F28-6FB472E573D6}" dt="2021-07-07T20:31:45.433" v="675" actId="47"/>
        <pc:sldMkLst>
          <pc:docMk/>
          <pc:sldMk cId="299534731" sldId="1193"/>
        </pc:sldMkLst>
      </pc:sldChg>
      <pc:sldChg chg="del">
        <pc:chgData name="Nan Hu" userId="3618843d-2054-4bcf-ad49-76f523b6d2da" providerId="ADAL" clId="{D770244C-9146-4C61-8F28-6FB472E573D6}" dt="2021-07-07T20:31:45.433" v="675" actId="47"/>
        <pc:sldMkLst>
          <pc:docMk/>
          <pc:sldMk cId="2274476772" sldId="1194"/>
        </pc:sldMkLst>
      </pc:sldChg>
      <pc:sldChg chg="del">
        <pc:chgData name="Nan Hu" userId="3618843d-2054-4bcf-ad49-76f523b6d2da" providerId="ADAL" clId="{D770244C-9146-4C61-8F28-6FB472E573D6}" dt="2021-07-07T20:31:45.433" v="675" actId="47"/>
        <pc:sldMkLst>
          <pc:docMk/>
          <pc:sldMk cId="3349548828" sldId="1195"/>
        </pc:sldMkLst>
      </pc:sldChg>
      <pc:sldChg chg="del">
        <pc:chgData name="Nan Hu" userId="3618843d-2054-4bcf-ad49-76f523b6d2da" providerId="ADAL" clId="{D770244C-9146-4C61-8F28-6FB472E573D6}" dt="2021-07-07T20:31:45.433" v="675" actId="47"/>
        <pc:sldMkLst>
          <pc:docMk/>
          <pc:sldMk cId="40894709" sldId="1196"/>
        </pc:sldMkLst>
      </pc:sldChg>
      <pc:sldChg chg="del">
        <pc:chgData name="Nan Hu" userId="3618843d-2054-4bcf-ad49-76f523b6d2da" providerId="ADAL" clId="{D770244C-9146-4C61-8F28-6FB472E573D6}" dt="2021-07-07T20:31:45.433" v="675" actId="47"/>
        <pc:sldMkLst>
          <pc:docMk/>
          <pc:sldMk cId="4034898458" sldId="1198"/>
        </pc:sldMkLst>
      </pc:sldChg>
      <pc:sldChg chg="del">
        <pc:chgData name="Nan Hu" userId="3618843d-2054-4bcf-ad49-76f523b6d2da" providerId="ADAL" clId="{D770244C-9146-4C61-8F28-6FB472E573D6}" dt="2021-07-07T20:31:45.433" v="675" actId="47"/>
        <pc:sldMkLst>
          <pc:docMk/>
          <pc:sldMk cId="774312706" sldId="1205"/>
        </pc:sldMkLst>
      </pc:sldChg>
      <pc:sldChg chg="del">
        <pc:chgData name="Nan Hu" userId="3618843d-2054-4bcf-ad49-76f523b6d2da" providerId="ADAL" clId="{D770244C-9146-4C61-8F28-6FB472E573D6}" dt="2021-07-07T20:31:45.433" v="675" actId="47"/>
        <pc:sldMkLst>
          <pc:docMk/>
          <pc:sldMk cId="103735380" sldId="1208"/>
        </pc:sldMkLst>
      </pc:sldChg>
      <pc:sldChg chg="del">
        <pc:chgData name="Nan Hu" userId="3618843d-2054-4bcf-ad49-76f523b6d2da" providerId="ADAL" clId="{D770244C-9146-4C61-8F28-6FB472E573D6}" dt="2021-07-07T20:31:45.433" v="675" actId="47"/>
        <pc:sldMkLst>
          <pc:docMk/>
          <pc:sldMk cId="146735349" sldId="1209"/>
        </pc:sldMkLst>
      </pc:sldChg>
      <pc:sldChg chg="del">
        <pc:chgData name="Nan Hu" userId="3618843d-2054-4bcf-ad49-76f523b6d2da" providerId="ADAL" clId="{D770244C-9146-4C61-8F28-6FB472E573D6}" dt="2021-07-07T20:31:45.433" v="675" actId="47"/>
        <pc:sldMkLst>
          <pc:docMk/>
          <pc:sldMk cId="1942182388" sldId="1210"/>
        </pc:sldMkLst>
      </pc:sldChg>
      <pc:sldChg chg="del">
        <pc:chgData name="Nan Hu" userId="3618843d-2054-4bcf-ad49-76f523b6d2da" providerId="ADAL" clId="{D770244C-9146-4C61-8F28-6FB472E573D6}" dt="2021-07-07T20:31:45.433" v="675" actId="47"/>
        <pc:sldMkLst>
          <pc:docMk/>
          <pc:sldMk cId="1091803244" sldId="1212"/>
        </pc:sldMkLst>
      </pc:sldChg>
      <pc:sldChg chg="del">
        <pc:chgData name="Nan Hu" userId="3618843d-2054-4bcf-ad49-76f523b6d2da" providerId="ADAL" clId="{D770244C-9146-4C61-8F28-6FB472E573D6}" dt="2021-07-07T20:31:45.433" v="675" actId="47"/>
        <pc:sldMkLst>
          <pc:docMk/>
          <pc:sldMk cId="2514317739" sldId="1213"/>
        </pc:sldMkLst>
      </pc:sldChg>
      <pc:sldChg chg="del">
        <pc:chgData name="Nan Hu" userId="3618843d-2054-4bcf-ad49-76f523b6d2da" providerId="ADAL" clId="{D770244C-9146-4C61-8F28-6FB472E573D6}" dt="2021-07-07T20:31:45.433" v="675" actId="47"/>
        <pc:sldMkLst>
          <pc:docMk/>
          <pc:sldMk cId="2740993220" sldId="1235"/>
        </pc:sldMkLst>
      </pc:sldChg>
      <pc:sldChg chg="del">
        <pc:chgData name="Nan Hu" userId="3618843d-2054-4bcf-ad49-76f523b6d2da" providerId="ADAL" clId="{D770244C-9146-4C61-8F28-6FB472E573D6}" dt="2021-07-07T20:31:45.433" v="675" actId="47"/>
        <pc:sldMkLst>
          <pc:docMk/>
          <pc:sldMk cId="4246606667" sldId="1236"/>
        </pc:sldMkLst>
      </pc:sldChg>
      <pc:sldChg chg="del">
        <pc:chgData name="Nan Hu" userId="3618843d-2054-4bcf-ad49-76f523b6d2da" providerId="ADAL" clId="{D770244C-9146-4C61-8F28-6FB472E573D6}" dt="2021-07-07T20:31:45.433" v="675" actId="47"/>
        <pc:sldMkLst>
          <pc:docMk/>
          <pc:sldMk cId="1412516307" sldId="1237"/>
        </pc:sldMkLst>
      </pc:sldChg>
      <pc:sldChg chg="del">
        <pc:chgData name="Nan Hu" userId="3618843d-2054-4bcf-ad49-76f523b6d2da" providerId="ADAL" clId="{D770244C-9146-4C61-8F28-6FB472E573D6}" dt="2021-07-07T20:31:45.433" v="675" actId="47"/>
        <pc:sldMkLst>
          <pc:docMk/>
          <pc:sldMk cId="2009951443" sldId="1240"/>
        </pc:sldMkLst>
      </pc:sldChg>
      <pc:sldChg chg="del">
        <pc:chgData name="Nan Hu" userId="3618843d-2054-4bcf-ad49-76f523b6d2da" providerId="ADAL" clId="{D770244C-9146-4C61-8F28-6FB472E573D6}" dt="2021-07-07T20:31:45.433" v="675" actId="47"/>
        <pc:sldMkLst>
          <pc:docMk/>
          <pc:sldMk cId="703668282" sldId="1241"/>
        </pc:sldMkLst>
      </pc:sldChg>
      <pc:sldChg chg="del">
        <pc:chgData name="Nan Hu" userId="3618843d-2054-4bcf-ad49-76f523b6d2da" providerId="ADAL" clId="{D770244C-9146-4C61-8F28-6FB472E573D6}" dt="2021-07-07T20:31:45.433" v="675" actId="47"/>
        <pc:sldMkLst>
          <pc:docMk/>
          <pc:sldMk cId="495513521" sldId="1242"/>
        </pc:sldMkLst>
      </pc:sldChg>
      <pc:sldChg chg="addSp delSp modSp add mod">
        <pc:chgData name="Nan Hu" userId="3618843d-2054-4bcf-ad49-76f523b6d2da" providerId="ADAL" clId="{D770244C-9146-4C61-8F28-6FB472E573D6}" dt="2021-07-07T20:31:28.875" v="673" actId="1076"/>
        <pc:sldMkLst>
          <pc:docMk/>
          <pc:sldMk cId="164183772" sldId="1244"/>
        </pc:sldMkLst>
        <pc:spChg chg="mod">
          <ac:chgData name="Nan Hu" userId="3618843d-2054-4bcf-ad49-76f523b6d2da" providerId="ADAL" clId="{D770244C-9146-4C61-8F28-6FB472E573D6}" dt="2021-07-07T20:28:50.676" v="610" actId="20577"/>
          <ac:spMkLst>
            <pc:docMk/>
            <pc:sldMk cId="164183772" sldId="1244"/>
            <ac:spMk id="3" creationId="{EC065732-5EB9-440B-A53B-DDAEF87F9663}"/>
          </ac:spMkLst>
        </pc:spChg>
        <pc:spChg chg="mod">
          <ac:chgData name="Nan Hu" userId="3618843d-2054-4bcf-ad49-76f523b6d2da" providerId="ADAL" clId="{D770244C-9146-4C61-8F28-6FB472E573D6}" dt="2021-07-07T20:30:06.467" v="670" actId="20577"/>
          <ac:spMkLst>
            <pc:docMk/>
            <pc:sldMk cId="164183772" sldId="1244"/>
            <ac:spMk id="18" creationId="{D5C7AAB0-D752-4C86-8E3E-1926E63F8717}"/>
          </ac:spMkLst>
        </pc:spChg>
        <pc:graphicFrameChg chg="del">
          <ac:chgData name="Nan Hu" userId="3618843d-2054-4bcf-ad49-76f523b6d2da" providerId="ADAL" clId="{D770244C-9146-4C61-8F28-6FB472E573D6}" dt="2021-07-07T20:28:30.291" v="589" actId="478"/>
          <ac:graphicFrameMkLst>
            <pc:docMk/>
            <pc:sldMk cId="164183772" sldId="1244"/>
            <ac:graphicFrameMk id="2" creationId="{31789561-785A-4BF9-B6C1-7F48B7E58879}"/>
          </ac:graphicFrameMkLst>
        </pc:graphicFrameChg>
        <pc:graphicFrameChg chg="add mod">
          <ac:chgData name="Nan Hu" userId="3618843d-2054-4bcf-ad49-76f523b6d2da" providerId="ADAL" clId="{D770244C-9146-4C61-8F28-6FB472E573D6}" dt="2021-07-07T20:30:12.036" v="671" actId="1076"/>
          <ac:graphicFrameMkLst>
            <pc:docMk/>
            <pc:sldMk cId="164183772" sldId="1244"/>
            <ac:graphicFrameMk id="4" creationId="{84A2976B-0D52-46FB-B725-A09E55087A99}"/>
          </ac:graphicFrameMkLst>
        </pc:graphicFrameChg>
        <pc:graphicFrameChg chg="add mod">
          <ac:chgData name="Nan Hu" userId="3618843d-2054-4bcf-ad49-76f523b6d2da" providerId="ADAL" clId="{D770244C-9146-4C61-8F28-6FB472E573D6}" dt="2021-07-07T20:31:28.875" v="673" actId="1076"/>
          <ac:graphicFrameMkLst>
            <pc:docMk/>
            <pc:sldMk cId="164183772" sldId="1244"/>
            <ac:graphicFrameMk id="5" creationId="{FCC32661-CE6F-4714-9EEB-5C31B9361574}"/>
          </ac:graphicFrameMkLst>
        </pc:graphicFrameChg>
      </pc:sldChg>
      <pc:sldChg chg="addSp delSp modSp add mod">
        <pc:chgData name="Nan Hu" userId="3618843d-2054-4bcf-ad49-76f523b6d2da" providerId="ADAL" clId="{D770244C-9146-4C61-8F28-6FB472E573D6}" dt="2021-07-07T20:33:54.416" v="700" actId="1076"/>
        <pc:sldMkLst>
          <pc:docMk/>
          <pc:sldMk cId="3262852043" sldId="1245"/>
        </pc:sldMkLst>
        <pc:spChg chg="mod">
          <ac:chgData name="Nan Hu" userId="3618843d-2054-4bcf-ad49-76f523b6d2da" providerId="ADAL" clId="{D770244C-9146-4C61-8F28-6FB472E573D6}" dt="2021-07-07T20:32:15.307" v="683" actId="20577"/>
          <ac:spMkLst>
            <pc:docMk/>
            <pc:sldMk cId="3262852043" sldId="1245"/>
            <ac:spMk id="3" creationId="{EC065732-5EB9-440B-A53B-DDAEF87F9663}"/>
          </ac:spMkLst>
        </pc:spChg>
        <pc:graphicFrameChg chg="add del mod modGraphic">
          <ac:chgData name="Nan Hu" userId="3618843d-2054-4bcf-ad49-76f523b6d2da" providerId="ADAL" clId="{D770244C-9146-4C61-8F28-6FB472E573D6}" dt="2021-07-07T20:32:44.874" v="691"/>
          <ac:graphicFrameMkLst>
            <pc:docMk/>
            <pc:sldMk cId="3262852043" sldId="1245"/>
            <ac:graphicFrameMk id="2" creationId="{0CF53610-4C1B-45E0-9D9D-BBDF14797D27}"/>
          </ac:graphicFrameMkLst>
        </pc:graphicFrameChg>
        <pc:graphicFrameChg chg="del">
          <ac:chgData name="Nan Hu" userId="3618843d-2054-4bcf-ad49-76f523b6d2da" providerId="ADAL" clId="{D770244C-9146-4C61-8F28-6FB472E573D6}" dt="2021-07-07T20:32:18.710" v="684" actId="478"/>
          <ac:graphicFrameMkLst>
            <pc:docMk/>
            <pc:sldMk cId="3262852043" sldId="1245"/>
            <ac:graphicFrameMk id="4" creationId="{84A2976B-0D52-46FB-B725-A09E55087A99}"/>
          </ac:graphicFrameMkLst>
        </pc:graphicFrameChg>
        <pc:graphicFrameChg chg="del">
          <ac:chgData name="Nan Hu" userId="3618843d-2054-4bcf-ad49-76f523b6d2da" providerId="ADAL" clId="{D770244C-9146-4C61-8F28-6FB472E573D6}" dt="2021-07-07T20:32:20.944" v="685" actId="478"/>
          <ac:graphicFrameMkLst>
            <pc:docMk/>
            <pc:sldMk cId="3262852043" sldId="1245"/>
            <ac:graphicFrameMk id="5" creationId="{FCC32661-CE6F-4714-9EEB-5C31B9361574}"/>
          </ac:graphicFrameMkLst>
        </pc:graphicFrameChg>
        <pc:graphicFrameChg chg="add mod">
          <ac:chgData name="Nan Hu" userId="3618843d-2054-4bcf-ad49-76f523b6d2da" providerId="ADAL" clId="{D770244C-9146-4C61-8F28-6FB472E573D6}" dt="2021-07-07T20:32:54.837" v="693" actId="1076"/>
          <ac:graphicFrameMkLst>
            <pc:docMk/>
            <pc:sldMk cId="3262852043" sldId="1245"/>
            <ac:graphicFrameMk id="6" creationId="{0D0E6D5B-7186-4D0F-AB5C-B9B6D43C843D}"/>
          </ac:graphicFrameMkLst>
        </pc:graphicFrameChg>
        <pc:graphicFrameChg chg="add del mod">
          <ac:chgData name="Nan Hu" userId="3618843d-2054-4bcf-ad49-76f523b6d2da" providerId="ADAL" clId="{D770244C-9146-4C61-8F28-6FB472E573D6}" dt="2021-07-07T20:33:45.891" v="698"/>
          <ac:graphicFrameMkLst>
            <pc:docMk/>
            <pc:sldMk cId="3262852043" sldId="1245"/>
            <ac:graphicFrameMk id="7" creationId="{2E0CACFC-9C67-4F7C-9BC4-FE1D994E6335}"/>
          </ac:graphicFrameMkLst>
        </pc:graphicFrameChg>
        <pc:graphicFrameChg chg="add mod">
          <ac:chgData name="Nan Hu" userId="3618843d-2054-4bcf-ad49-76f523b6d2da" providerId="ADAL" clId="{D770244C-9146-4C61-8F28-6FB472E573D6}" dt="2021-07-07T20:33:54.416" v="700" actId="1076"/>
          <ac:graphicFrameMkLst>
            <pc:docMk/>
            <pc:sldMk cId="3262852043" sldId="1245"/>
            <ac:graphicFrameMk id="8" creationId="{D1A231A2-A060-464A-8843-569B4A9EBDCD}"/>
          </ac:graphicFrameMkLst>
        </pc:graphicFrameChg>
      </pc:sldChg>
      <pc:sldChg chg="addSp delSp modSp add mod">
        <pc:chgData name="Nan Hu" userId="3618843d-2054-4bcf-ad49-76f523b6d2da" providerId="ADAL" clId="{D770244C-9146-4C61-8F28-6FB472E573D6}" dt="2021-07-07T20:35:21.896" v="736" actId="14734"/>
        <pc:sldMkLst>
          <pc:docMk/>
          <pc:sldMk cId="3391898430" sldId="1246"/>
        </pc:sldMkLst>
        <pc:spChg chg="mod">
          <ac:chgData name="Nan Hu" userId="3618843d-2054-4bcf-ad49-76f523b6d2da" providerId="ADAL" clId="{D770244C-9146-4C61-8F28-6FB472E573D6}" dt="2021-07-07T20:34:08.330" v="719" actId="20577"/>
          <ac:spMkLst>
            <pc:docMk/>
            <pc:sldMk cId="3391898430" sldId="1246"/>
            <ac:spMk id="3" creationId="{EC065732-5EB9-440B-A53B-DDAEF87F9663}"/>
          </ac:spMkLst>
        </pc:spChg>
        <pc:graphicFrameChg chg="add del mod">
          <ac:chgData name="Nan Hu" userId="3618843d-2054-4bcf-ad49-76f523b6d2da" providerId="ADAL" clId="{D770244C-9146-4C61-8F28-6FB472E573D6}" dt="2021-07-07T20:34:28.289" v="723"/>
          <ac:graphicFrameMkLst>
            <pc:docMk/>
            <pc:sldMk cId="3391898430" sldId="1246"/>
            <ac:graphicFrameMk id="2" creationId="{B2F07D7E-D16A-4B00-8711-B6E45FE9E42F}"/>
          </ac:graphicFrameMkLst>
        </pc:graphicFrameChg>
        <pc:graphicFrameChg chg="add mod modGraphic">
          <ac:chgData name="Nan Hu" userId="3618843d-2054-4bcf-ad49-76f523b6d2da" providerId="ADAL" clId="{D770244C-9146-4C61-8F28-6FB472E573D6}" dt="2021-07-07T20:35:05.445" v="731" actId="14100"/>
          <ac:graphicFrameMkLst>
            <pc:docMk/>
            <pc:sldMk cId="3391898430" sldId="1246"/>
            <ac:graphicFrameMk id="4" creationId="{8B28258D-29E3-44C9-B466-438C14841DDB}"/>
          </ac:graphicFrameMkLst>
        </pc:graphicFrameChg>
        <pc:graphicFrameChg chg="add del mod">
          <ac:chgData name="Nan Hu" userId="3618843d-2054-4bcf-ad49-76f523b6d2da" providerId="ADAL" clId="{D770244C-9146-4C61-8F28-6FB472E573D6}" dt="2021-07-07T20:34:45.790" v="727"/>
          <ac:graphicFrameMkLst>
            <pc:docMk/>
            <pc:sldMk cId="3391898430" sldId="1246"/>
            <ac:graphicFrameMk id="5" creationId="{66127EAD-D5C5-4447-A076-922EE8A4A679}"/>
          </ac:graphicFrameMkLst>
        </pc:graphicFrameChg>
        <pc:graphicFrameChg chg="del">
          <ac:chgData name="Nan Hu" userId="3618843d-2054-4bcf-ad49-76f523b6d2da" providerId="ADAL" clId="{D770244C-9146-4C61-8F28-6FB472E573D6}" dt="2021-07-07T20:34:11.855" v="720" actId="478"/>
          <ac:graphicFrameMkLst>
            <pc:docMk/>
            <pc:sldMk cId="3391898430" sldId="1246"/>
            <ac:graphicFrameMk id="6" creationId="{0D0E6D5B-7186-4D0F-AB5C-B9B6D43C843D}"/>
          </ac:graphicFrameMkLst>
        </pc:graphicFrameChg>
        <pc:graphicFrameChg chg="add mod modGraphic">
          <ac:chgData name="Nan Hu" userId="3618843d-2054-4bcf-ad49-76f523b6d2da" providerId="ADAL" clId="{D770244C-9146-4C61-8F28-6FB472E573D6}" dt="2021-07-07T20:35:21.896" v="736" actId="14734"/>
          <ac:graphicFrameMkLst>
            <pc:docMk/>
            <pc:sldMk cId="3391898430" sldId="1246"/>
            <ac:graphicFrameMk id="7" creationId="{57BB02A2-CBF3-466E-8914-92CD88BA1514}"/>
          </ac:graphicFrameMkLst>
        </pc:graphicFrameChg>
        <pc:graphicFrameChg chg="del">
          <ac:chgData name="Nan Hu" userId="3618843d-2054-4bcf-ad49-76f523b6d2da" providerId="ADAL" clId="{D770244C-9146-4C61-8F28-6FB472E573D6}" dt="2021-07-07T20:34:13.744" v="721" actId="478"/>
          <ac:graphicFrameMkLst>
            <pc:docMk/>
            <pc:sldMk cId="3391898430" sldId="1246"/>
            <ac:graphicFrameMk id="8" creationId="{D1A231A2-A060-464A-8843-569B4A9EBDCD}"/>
          </ac:graphicFrameMkLst>
        </pc:graphicFrameChg>
      </pc:sldChg>
      <pc:sldMasterChg chg="delSldLayout">
        <pc:chgData name="Nan Hu" userId="3618843d-2054-4bcf-ad49-76f523b6d2da" providerId="ADAL" clId="{D770244C-9146-4C61-8F28-6FB472E573D6}" dt="2021-07-07T20:31:45.433" v="675" actId="47"/>
        <pc:sldMasterMkLst>
          <pc:docMk/>
          <pc:sldMasterMk cId="1690255727" sldId="2147483715"/>
        </pc:sldMasterMkLst>
        <pc:sldLayoutChg chg="del">
          <pc:chgData name="Nan Hu" userId="3618843d-2054-4bcf-ad49-76f523b6d2da" providerId="ADAL" clId="{D770244C-9146-4C61-8F28-6FB472E573D6}" dt="2021-07-07T20:31:45.433" v="675" actId="47"/>
          <pc:sldLayoutMkLst>
            <pc:docMk/>
            <pc:sldMasterMk cId="1690255727" sldId="2147483715"/>
            <pc:sldLayoutMk cId="1792710824" sldId="2147483720"/>
          </pc:sldLayoutMkLst>
        </pc:sldLayoutChg>
        <pc:sldLayoutChg chg="del">
          <pc:chgData name="Nan Hu" userId="3618843d-2054-4bcf-ad49-76f523b6d2da" providerId="ADAL" clId="{D770244C-9146-4C61-8F28-6FB472E573D6}" dt="2021-07-07T20:31:45.433" v="675" actId="47"/>
          <pc:sldLayoutMkLst>
            <pc:docMk/>
            <pc:sldMasterMk cId="1690255727" sldId="2147483715"/>
            <pc:sldLayoutMk cId="263207387" sldId="214748372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7/7/2021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07.07.2021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794753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2069282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3214017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5</a:t>
            </a:fld>
            <a:endParaRPr lang="en-US" dirty="0"/>
          </a:p>
        </p:txBody>
      </p:sp>
    </p:spTree>
    <p:extLst>
      <p:ext uri="{BB962C8B-B14F-4D97-AF65-F5344CB8AC3E}">
        <p14:creationId xmlns:p14="http://schemas.microsoft.com/office/powerpoint/2010/main" val="159848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9D1BCA-A851-4759-8EC4-BA1D6A89273D}"/>
              </a:ext>
            </a:extLst>
          </p:cNvPr>
          <p:cNvSpPr>
            <a:spLocks noGrp="1"/>
          </p:cNvSpPr>
          <p:nvPr>
            <p:ph type="body" sz="quarter" idx="10"/>
          </p:nvPr>
        </p:nvSpPr>
        <p:spPr/>
        <p:txBody>
          <a:bodyPr/>
          <a:lstStyle/>
          <a:p>
            <a:r>
              <a:rPr lang="en-US" dirty="0"/>
              <a:t>Nan Hu, Dmytro Rusanovskyy, Vadim Seregin, Marta Karczewicz</a:t>
            </a:r>
          </a:p>
        </p:txBody>
      </p:sp>
      <p:sp>
        <p:nvSpPr>
          <p:cNvPr id="6" name="Title 5">
            <a:extLst>
              <a:ext uri="{FF2B5EF4-FFF2-40B4-BE49-F238E27FC236}">
                <a16:creationId xmlns:a16="http://schemas.microsoft.com/office/drawing/2014/main" id="{FBB55BED-645E-4D5A-8733-A7E45E3DE96A}"/>
              </a:ext>
            </a:extLst>
          </p:cNvPr>
          <p:cNvSpPr>
            <a:spLocks noGrp="1"/>
          </p:cNvSpPr>
          <p:nvPr>
            <p:ph type="title"/>
          </p:nvPr>
        </p:nvSpPr>
        <p:spPr>
          <a:xfrm>
            <a:off x="431638" y="1908782"/>
            <a:ext cx="7836708" cy="2168863"/>
          </a:xfrm>
        </p:spPr>
        <p:txBody>
          <a:bodyPr/>
          <a:lstStyle/>
          <a:p>
            <a:r>
              <a:rPr lang="en-US" sz="5400" dirty="0"/>
              <a:t>JVET-W0129: AHG10: Using original samples for ALF optimization</a:t>
            </a:r>
          </a:p>
        </p:txBody>
      </p:sp>
    </p:spTree>
    <p:extLst>
      <p:ext uri="{BB962C8B-B14F-4D97-AF65-F5344CB8AC3E}">
        <p14:creationId xmlns:p14="http://schemas.microsoft.com/office/powerpoint/2010/main" val="834718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5C7AAB0-D752-4C86-8E3E-1926E63F8717}"/>
              </a:ext>
            </a:extLst>
          </p:cNvPr>
          <p:cNvSpPr>
            <a:spLocks noGrp="1"/>
          </p:cNvSpPr>
          <p:nvPr>
            <p:ph sz="quarter" idx="4294967295"/>
          </p:nvPr>
        </p:nvSpPr>
        <p:spPr>
          <a:xfrm>
            <a:off x="220851" y="3429000"/>
            <a:ext cx="11190732" cy="2642461"/>
          </a:xfrm>
        </p:spPr>
        <p:txBody>
          <a:bodyPr/>
          <a:lstStyle/>
          <a:p>
            <a:r>
              <a:rPr lang="en-US" sz="2000" dirty="0"/>
              <a:t>Align sample usage for difference reference software platforms</a:t>
            </a:r>
          </a:p>
          <a:p>
            <a:pPr lvl="1"/>
            <a:r>
              <a:rPr lang="en-US" dirty="0"/>
              <a:t>Using MCTF filtered samples for SAO and BIF</a:t>
            </a:r>
          </a:p>
          <a:p>
            <a:pPr lvl="1"/>
            <a:r>
              <a:rPr lang="en-US" dirty="0"/>
              <a:t>Using unfiltered samples for ALF</a:t>
            </a:r>
          </a:p>
          <a:p>
            <a:pPr lvl="1"/>
            <a:r>
              <a:rPr lang="en-US" dirty="0"/>
              <a:t>No change for HM and ECM</a:t>
            </a:r>
          </a:p>
          <a:p>
            <a:r>
              <a:rPr lang="en-US" sz="1900" dirty="0"/>
              <a:t>Informal subjective test</a:t>
            </a:r>
          </a:p>
          <a:p>
            <a:pPr lvl="1"/>
            <a:r>
              <a:rPr lang="en-CA" dirty="0"/>
              <a:t>SDR: no subjective differences between the anchor and the tests were observed</a:t>
            </a:r>
            <a:r>
              <a:rPr lang="en-US" dirty="0"/>
              <a:t> </a:t>
            </a:r>
          </a:p>
        </p:txBody>
      </p:sp>
      <p:sp>
        <p:nvSpPr>
          <p:cNvPr id="3" name="Title 2">
            <a:extLst>
              <a:ext uri="{FF2B5EF4-FFF2-40B4-BE49-F238E27FC236}">
                <a16:creationId xmlns:a16="http://schemas.microsoft.com/office/drawing/2014/main" id="{EC065732-5EB9-440B-A53B-DDAEF87F9663}"/>
              </a:ext>
            </a:extLst>
          </p:cNvPr>
          <p:cNvSpPr>
            <a:spLocks noGrp="1"/>
          </p:cNvSpPr>
          <p:nvPr>
            <p:ph type="title"/>
          </p:nvPr>
        </p:nvSpPr>
        <p:spPr>
          <a:xfrm>
            <a:off x="495300" y="575576"/>
            <a:ext cx="11187112" cy="429028"/>
          </a:xfrm>
        </p:spPr>
        <p:txBody>
          <a:bodyPr>
            <a:normAutofit/>
          </a:bodyPr>
          <a:lstStyle/>
          <a:p>
            <a:r>
              <a:rPr lang="en-US" sz="2400" dirty="0"/>
              <a:t>SAO/BIF/ALF optimization when MCTF is applied</a:t>
            </a:r>
          </a:p>
        </p:txBody>
      </p:sp>
      <p:graphicFrame>
        <p:nvGraphicFramePr>
          <p:cNvPr id="2" name="Table 3">
            <a:extLst>
              <a:ext uri="{FF2B5EF4-FFF2-40B4-BE49-F238E27FC236}">
                <a16:creationId xmlns:a16="http://schemas.microsoft.com/office/drawing/2014/main" id="{31789561-785A-4BF9-B6C1-7F48B7E58879}"/>
              </a:ext>
            </a:extLst>
          </p:cNvPr>
          <p:cNvGraphicFramePr>
            <a:graphicFrameLocks noGrp="1"/>
          </p:cNvGraphicFramePr>
          <p:nvPr>
            <p:extLst>
              <p:ext uri="{D42A27DB-BD31-4B8C-83A1-F6EECF244321}">
                <p14:modId xmlns:p14="http://schemas.microsoft.com/office/powerpoint/2010/main" val="2785065537"/>
              </p:ext>
            </p:extLst>
          </p:nvPr>
        </p:nvGraphicFramePr>
        <p:xfrm>
          <a:off x="220851" y="1451961"/>
          <a:ext cx="11143282" cy="1752600"/>
        </p:xfrm>
        <a:graphic>
          <a:graphicData uri="http://schemas.openxmlformats.org/drawingml/2006/table">
            <a:tbl>
              <a:tblPr firstRow="1" bandRow="1">
                <a:tableStyleId>{5C22544A-7EE6-4342-B048-85BDC9FD1C3A}</a:tableStyleId>
              </a:tblPr>
              <a:tblGrid>
                <a:gridCol w="2243380">
                  <a:extLst>
                    <a:ext uri="{9D8B030D-6E8A-4147-A177-3AD203B41FA5}">
                      <a16:colId xmlns:a16="http://schemas.microsoft.com/office/drawing/2014/main" val="4289016003"/>
                    </a:ext>
                  </a:extLst>
                </a:gridCol>
                <a:gridCol w="4649352">
                  <a:extLst>
                    <a:ext uri="{9D8B030D-6E8A-4147-A177-3AD203B41FA5}">
                      <a16:colId xmlns:a16="http://schemas.microsoft.com/office/drawing/2014/main" val="3712087859"/>
                    </a:ext>
                  </a:extLst>
                </a:gridCol>
                <a:gridCol w="4250550">
                  <a:extLst>
                    <a:ext uri="{9D8B030D-6E8A-4147-A177-3AD203B41FA5}">
                      <a16:colId xmlns:a16="http://schemas.microsoft.com/office/drawing/2014/main" val="3202835373"/>
                    </a:ext>
                  </a:extLst>
                </a:gridCol>
              </a:tblGrid>
              <a:tr h="370840">
                <a:tc>
                  <a:txBody>
                    <a:bodyPr/>
                    <a:lstStyle/>
                    <a:p>
                      <a:pPr algn="ctr"/>
                      <a:r>
                        <a:rPr lang="en-US" dirty="0"/>
                        <a:t>Reference software</a:t>
                      </a:r>
                    </a:p>
                  </a:txBody>
                  <a:tcPr/>
                </a:tc>
                <a:tc>
                  <a:txBody>
                    <a:bodyPr/>
                    <a:lstStyle/>
                    <a:p>
                      <a:pPr algn="ctr"/>
                      <a:r>
                        <a:rPr lang="en-US" dirty="0"/>
                        <a:t>Samples used for SAO/BIF optimization</a:t>
                      </a:r>
                    </a:p>
                  </a:txBody>
                  <a:tcPr/>
                </a:tc>
                <a:tc>
                  <a:txBody>
                    <a:bodyPr/>
                    <a:lstStyle/>
                    <a:p>
                      <a:pPr algn="ctr"/>
                      <a:r>
                        <a:rPr lang="en-US" dirty="0"/>
                        <a:t>Samples used for ALF optimization</a:t>
                      </a:r>
                    </a:p>
                  </a:txBody>
                  <a:tcPr/>
                </a:tc>
                <a:extLst>
                  <a:ext uri="{0D108BD9-81ED-4DB2-BD59-A6C34878D82A}">
                    <a16:rowId xmlns:a16="http://schemas.microsoft.com/office/drawing/2014/main" val="1620595981"/>
                  </a:ext>
                </a:extLst>
              </a:tr>
              <a:tr h="370840">
                <a:tc>
                  <a:txBody>
                    <a:bodyPr/>
                    <a:lstStyle/>
                    <a:p>
                      <a:pPr algn="ctr"/>
                      <a:r>
                        <a:rPr lang="en-US" dirty="0"/>
                        <a:t>HM-16.23</a:t>
                      </a:r>
                    </a:p>
                  </a:txBody>
                  <a:tcPr/>
                </a:tc>
                <a:tc>
                  <a:txBody>
                    <a:bodyPr/>
                    <a:lstStyle/>
                    <a:p>
                      <a:pPr algn="ctr"/>
                      <a:r>
                        <a:rPr lang="en-US" dirty="0"/>
                        <a:t>MCTF filtered samples</a:t>
                      </a:r>
                    </a:p>
                  </a:txBody>
                  <a:tcPr/>
                </a:tc>
                <a:tc>
                  <a:txBody>
                    <a:bodyPr/>
                    <a:lstStyle/>
                    <a:p>
                      <a:pPr algn="ctr"/>
                      <a:r>
                        <a:rPr lang="en-US" dirty="0"/>
                        <a:t>N/A</a:t>
                      </a:r>
                    </a:p>
                  </a:txBody>
                  <a:tcPr/>
                </a:tc>
                <a:extLst>
                  <a:ext uri="{0D108BD9-81ED-4DB2-BD59-A6C34878D82A}">
                    <a16:rowId xmlns:a16="http://schemas.microsoft.com/office/drawing/2014/main" val="2577293557"/>
                  </a:ext>
                </a:extLst>
              </a:tr>
              <a:tr h="370840">
                <a:tc>
                  <a:txBody>
                    <a:bodyPr/>
                    <a:lstStyle/>
                    <a:p>
                      <a:pPr algn="ctr"/>
                      <a:r>
                        <a:rPr lang="en-US" dirty="0"/>
                        <a:t>VTM-13.0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MCTF filtered/unfiltered samples (configurable)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MCTF filtered/unfiltered samples (configurable)</a:t>
                      </a:r>
                    </a:p>
                  </a:txBody>
                  <a:tcPr/>
                </a:tc>
                <a:extLst>
                  <a:ext uri="{0D108BD9-81ED-4DB2-BD59-A6C34878D82A}">
                    <a16:rowId xmlns:a16="http://schemas.microsoft.com/office/drawing/2014/main" val="666538657"/>
                  </a:ext>
                </a:extLst>
              </a:tr>
              <a:tr h="370840">
                <a:tc>
                  <a:txBody>
                    <a:bodyPr/>
                    <a:lstStyle/>
                    <a:p>
                      <a:pPr algn="ctr"/>
                      <a:r>
                        <a:rPr lang="en-US" dirty="0"/>
                        <a:t>ECM-1.0</a:t>
                      </a:r>
                    </a:p>
                  </a:txBody>
                  <a:tcPr/>
                </a:tc>
                <a:tc>
                  <a:txBody>
                    <a:bodyPr/>
                    <a:lstStyle/>
                    <a:p>
                      <a:pPr algn="ctr"/>
                      <a:r>
                        <a:rPr lang="en-US" dirty="0"/>
                        <a:t>MCTF filtered samples</a:t>
                      </a:r>
                    </a:p>
                  </a:txBody>
                  <a:tcPr/>
                </a:tc>
                <a:tc>
                  <a:txBody>
                    <a:bodyPr/>
                    <a:lstStyle/>
                    <a:p>
                      <a:pPr algn="ctr"/>
                      <a:r>
                        <a:rPr lang="en-US" dirty="0"/>
                        <a:t>unfiltered samples </a:t>
                      </a:r>
                    </a:p>
                  </a:txBody>
                  <a:tcPr/>
                </a:tc>
                <a:extLst>
                  <a:ext uri="{0D108BD9-81ED-4DB2-BD59-A6C34878D82A}">
                    <a16:rowId xmlns:a16="http://schemas.microsoft.com/office/drawing/2014/main" val="206624820"/>
                  </a:ext>
                </a:extLst>
              </a:tr>
            </a:tbl>
          </a:graphicData>
        </a:graphic>
      </p:graphicFrame>
    </p:spTree>
    <p:extLst>
      <p:ext uri="{BB962C8B-B14F-4D97-AF65-F5344CB8AC3E}">
        <p14:creationId xmlns:p14="http://schemas.microsoft.com/office/powerpoint/2010/main" val="1331188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5C7AAB0-D752-4C86-8E3E-1926E63F8717}"/>
              </a:ext>
            </a:extLst>
          </p:cNvPr>
          <p:cNvSpPr>
            <a:spLocks noGrp="1"/>
          </p:cNvSpPr>
          <p:nvPr>
            <p:ph sz="quarter" idx="4294967295"/>
          </p:nvPr>
        </p:nvSpPr>
        <p:spPr>
          <a:xfrm>
            <a:off x="154983" y="1084881"/>
            <a:ext cx="11190732" cy="4920712"/>
          </a:xfrm>
        </p:spPr>
        <p:txBody>
          <a:bodyPr/>
          <a:lstStyle/>
          <a:p>
            <a:r>
              <a:rPr lang="en-US" sz="2000" dirty="0"/>
              <a:t>SAO: Unfiltered samples</a:t>
            </a:r>
          </a:p>
          <a:p>
            <a:r>
              <a:rPr lang="en-US" sz="2000" dirty="0"/>
              <a:t>ALF:  Unfiltered samples</a:t>
            </a:r>
            <a:endParaRPr lang="en-US" dirty="0"/>
          </a:p>
          <a:p>
            <a:endParaRPr lang="en-US" sz="1900" dirty="0"/>
          </a:p>
          <a:p>
            <a:endParaRPr lang="en-US" sz="1900" dirty="0"/>
          </a:p>
          <a:p>
            <a:endParaRPr lang="en-US" sz="1800" dirty="0"/>
          </a:p>
          <a:p>
            <a:endParaRPr lang="en-US" sz="1800" dirty="0"/>
          </a:p>
          <a:p>
            <a:r>
              <a:rPr lang="en-US" sz="1800" dirty="0"/>
              <a:t>SAO: Filtered samples</a:t>
            </a:r>
          </a:p>
          <a:p>
            <a:r>
              <a:rPr lang="en-US" sz="1800" dirty="0"/>
              <a:t>ALF:  Unfiltered samples</a:t>
            </a:r>
            <a:endParaRPr lang="en-US" sz="2000" dirty="0"/>
          </a:p>
          <a:p>
            <a:endParaRPr lang="en-US" sz="1900" dirty="0"/>
          </a:p>
        </p:txBody>
      </p:sp>
      <p:sp>
        <p:nvSpPr>
          <p:cNvPr id="3" name="Title 2">
            <a:extLst>
              <a:ext uri="{FF2B5EF4-FFF2-40B4-BE49-F238E27FC236}">
                <a16:creationId xmlns:a16="http://schemas.microsoft.com/office/drawing/2014/main" id="{EC065732-5EB9-440B-A53B-DDAEF87F9663}"/>
              </a:ext>
            </a:extLst>
          </p:cNvPr>
          <p:cNvSpPr>
            <a:spLocks noGrp="1"/>
          </p:cNvSpPr>
          <p:nvPr>
            <p:ph type="title"/>
          </p:nvPr>
        </p:nvSpPr>
        <p:spPr>
          <a:xfrm>
            <a:off x="495300" y="575576"/>
            <a:ext cx="11187112" cy="429028"/>
          </a:xfrm>
        </p:spPr>
        <p:txBody>
          <a:bodyPr>
            <a:normAutofit/>
          </a:bodyPr>
          <a:lstStyle/>
          <a:p>
            <a:r>
              <a:rPr lang="en-US" sz="2400" dirty="0"/>
              <a:t>VTM-13.0: SDR</a:t>
            </a:r>
          </a:p>
        </p:txBody>
      </p:sp>
      <p:graphicFrame>
        <p:nvGraphicFramePr>
          <p:cNvPr id="4" name="Table 3">
            <a:extLst>
              <a:ext uri="{FF2B5EF4-FFF2-40B4-BE49-F238E27FC236}">
                <a16:creationId xmlns:a16="http://schemas.microsoft.com/office/drawing/2014/main" id="{84A2976B-0D52-46FB-B725-A09E55087A99}"/>
              </a:ext>
            </a:extLst>
          </p:cNvPr>
          <p:cNvGraphicFramePr>
            <a:graphicFrameLocks noGrp="1"/>
          </p:cNvGraphicFramePr>
          <p:nvPr>
            <p:extLst>
              <p:ext uri="{D42A27DB-BD31-4B8C-83A1-F6EECF244321}">
                <p14:modId xmlns:p14="http://schemas.microsoft.com/office/powerpoint/2010/main" val="3538857759"/>
              </p:ext>
            </p:extLst>
          </p:nvPr>
        </p:nvGraphicFramePr>
        <p:xfrm>
          <a:off x="2527276" y="1948570"/>
          <a:ext cx="4434205" cy="1774190"/>
        </p:xfrm>
        <a:graphic>
          <a:graphicData uri="http://schemas.openxmlformats.org/drawingml/2006/table">
            <a:tbl>
              <a:tblPr>
                <a:tableStyleId>{5C22544A-7EE6-4342-B048-85BDC9FD1C3A}</a:tableStyleId>
              </a:tblPr>
              <a:tblGrid>
                <a:gridCol w="1047115">
                  <a:extLst>
                    <a:ext uri="{9D8B030D-6E8A-4147-A177-3AD203B41FA5}">
                      <a16:colId xmlns:a16="http://schemas.microsoft.com/office/drawing/2014/main" val="2044471766"/>
                    </a:ext>
                  </a:extLst>
                </a:gridCol>
                <a:gridCol w="677545">
                  <a:extLst>
                    <a:ext uri="{9D8B030D-6E8A-4147-A177-3AD203B41FA5}">
                      <a16:colId xmlns:a16="http://schemas.microsoft.com/office/drawing/2014/main" val="747107100"/>
                    </a:ext>
                  </a:extLst>
                </a:gridCol>
                <a:gridCol w="676910">
                  <a:extLst>
                    <a:ext uri="{9D8B030D-6E8A-4147-A177-3AD203B41FA5}">
                      <a16:colId xmlns:a16="http://schemas.microsoft.com/office/drawing/2014/main" val="2434533403"/>
                    </a:ext>
                  </a:extLst>
                </a:gridCol>
                <a:gridCol w="677545">
                  <a:extLst>
                    <a:ext uri="{9D8B030D-6E8A-4147-A177-3AD203B41FA5}">
                      <a16:colId xmlns:a16="http://schemas.microsoft.com/office/drawing/2014/main" val="746195383"/>
                    </a:ext>
                  </a:extLst>
                </a:gridCol>
                <a:gridCol w="677545">
                  <a:extLst>
                    <a:ext uri="{9D8B030D-6E8A-4147-A177-3AD203B41FA5}">
                      <a16:colId xmlns:a16="http://schemas.microsoft.com/office/drawing/2014/main" val="1264719777"/>
                    </a:ext>
                  </a:extLst>
                </a:gridCol>
                <a:gridCol w="677545">
                  <a:extLst>
                    <a:ext uri="{9D8B030D-6E8A-4147-A177-3AD203B41FA5}">
                      <a16:colId xmlns:a16="http://schemas.microsoft.com/office/drawing/2014/main" val="1457015678"/>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Random Access Main 10</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18545183"/>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VTM-13.0</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977110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353127538"/>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84878795"/>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7530439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71424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42723991"/>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1995948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2248699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3763209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75153790"/>
                  </a:ext>
                </a:extLst>
              </a:tr>
            </a:tbl>
          </a:graphicData>
        </a:graphic>
      </p:graphicFrame>
      <p:graphicFrame>
        <p:nvGraphicFramePr>
          <p:cNvPr id="5" name="Table 4">
            <a:extLst>
              <a:ext uri="{FF2B5EF4-FFF2-40B4-BE49-F238E27FC236}">
                <a16:creationId xmlns:a16="http://schemas.microsoft.com/office/drawing/2014/main" id="{FCC32661-CE6F-4714-9EEB-5C31B9361574}"/>
              </a:ext>
            </a:extLst>
          </p:cNvPr>
          <p:cNvGraphicFramePr>
            <a:graphicFrameLocks noGrp="1"/>
          </p:cNvGraphicFramePr>
          <p:nvPr>
            <p:extLst>
              <p:ext uri="{D42A27DB-BD31-4B8C-83A1-F6EECF244321}">
                <p14:modId xmlns:p14="http://schemas.microsoft.com/office/powerpoint/2010/main" val="937857386"/>
              </p:ext>
            </p:extLst>
          </p:nvPr>
        </p:nvGraphicFramePr>
        <p:xfrm>
          <a:off x="2527275" y="4722766"/>
          <a:ext cx="4434205" cy="1774190"/>
        </p:xfrm>
        <a:graphic>
          <a:graphicData uri="http://schemas.openxmlformats.org/drawingml/2006/table">
            <a:tbl>
              <a:tblPr>
                <a:tableStyleId>{5C22544A-7EE6-4342-B048-85BDC9FD1C3A}</a:tableStyleId>
              </a:tblPr>
              <a:tblGrid>
                <a:gridCol w="1047115">
                  <a:extLst>
                    <a:ext uri="{9D8B030D-6E8A-4147-A177-3AD203B41FA5}">
                      <a16:colId xmlns:a16="http://schemas.microsoft.com/office/drawing/2014/main" val="2537286310"/>
                    </a:ext>
                  </a:extLst>
                </a:gridCol>
                <a:gridCol w="677545">
                  <a:extLst>
                    <a:ext uri="{9D8B030D-6E8A-4147-A177-3AD203B41FA5}">
                      <a16:colId xmlns:a16="http://schemas.microsoft.com/office/drawing/2014/main" val="3461785288"/>
                    </a:ext>
                  </a:extLst>
                </a:gridCol>
                <a:gridCol w="676910">
                  <a:extLst>
                    <a:ext uri="{9D8B030D-6E8A-4147-A177-3AD203B41FA5}">
                      <a16:colId xmlns:a16="http://schemas.microsoft.com/office/drawing/2014/main" val="2219643443"/>
                    </a:ext>
                  </a:extLst>
                </a:gridCol>
                <a:gridCol w="677545">
                  <a:extLst>
                    <a:ext uri="{9D8B030D-6E8A-4147-A177-3AD203B41FA5}">
                      <a16:colId xmlns:a16="http://schemas.microsoft.com/office/drawing/2014/main" val="852510183"/>
                    </a:ext>
                  </a:extLst>
                </a:gridCol>
                <a:gridCol w="677545">
                  <a:extLst>
                    <a:ext uri="{9D8B030D-6E8A-4147-A177-3AD203B41FA5}">
                      <a16:colId xmlns:a16="http://schemas.microsoft.com/office/drawing/2014/main" val="2842126859"/>
                    </a:ext>
                  </a:extLst>
                </a:gridCol>
                <a:gridCol w="677545">
                  <a:extLst>
                    <a:ext uri="{9D8B030D-6E8A-4147-A177-3AD203B41FA5}">
                      <a16:colId xmlns:a16="http://schemas.microsoft.com/office/drawing/2014/main" val="547182380"/>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69435505"/>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VTM-13.0</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10800757"/>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3119491"/>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12552168"/>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01537993"/>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107%</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65580827"/>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83150743"/>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6738278"/>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6366052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3242336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98652564"/>
                  </a:ext>
                </a:extLst>
              </a:tr>
            </a:tbl>
          </a:graphicData>
        </a:graphic>
      </p:graphicFrame>
    </p:spTree>
    <p:extLst>
      <p:ext uri="{BB962C8B-B14F-4D97-AF65-F5344CB8AC3E}">
        <p14:creationId xmlns:p14="http://schemas.microsoft.com/office/powerpoint/2010/main" val="16418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5C7AAB0-D752-4C86-8E3E-1926E63F8717}"/>
              </a:ext>
            </a:extLst>
          </p:cNvPr>
          <p:cNvSpPr>
            <a:spLocks noGrp="1"/>
          </p:cNvSpPr>
          <p:nvPr>
            <p:ph sz="quarter" idx="4294967295"/>
          </p:nvPr>
        </p:nvSpPr>
        <p:spPr>
          <a:xfrm>
            <a:off x="154983" y="1084881"/>
            <a:ext cx="11190732" cy="4920712"/>
          </a:xfrm>
        </p:spPr>
        <p:txBody>
          <a:bodyPr/>
          <a:lstStyle/>
          <a:p>
            <a:r>
              <a:rPr lang="en-US" sz="2000" dirty="0"/>
              <a:t>SAO: Unfiltered samples</a:t>
            </a:r>
          </a:p>
          <a:p>
            <a:r>
              <a:rPr lang="en-US" sz="2000" dirty="0"/>
              <a:t>ALF:  Unfiltered samples</a:t>
            </a:r>
            <a:endParaRPr lang="en-US" dirty="0"/>
          </a:p>
          <a:p>
            <a:endParaRPr lang="en-US" sz="1900" dirty="0"/>
          </a:p>
          <a:p>
            <a:endParaRPr lang="en-US" sz="1900" dirty="0"/>
          </a:p>
          <a:p>
            <a:endParaRPr lang="en-US" sz="1800" dirty="0"/>
          </a:p>
          <a:p>
            <a:endParaRPr lang="en-US" sz="1800" dirty="0"/>
          </a:p>
          <a:p>
            <a:r>
              <a:rPr lang="en-US" sz="1800" dirty="0"/>
              <a:t>SAO: Filtered samples</a:t>
            </a:r>
          </a:p>
          <a:p>
            <a:r>
              <a:rPr lang="en-US" sz="1800" dirty="0"/>
              <a:t>ALF:  Unfiltered samples</a:t>
            </a:r>
            <a:endParaRPr lang="en-US" sz="2000" dirty="0"/>
          </a:p>
          <a:p>
            <a:endParaRPr lang="en-US" sz="1900" dirty="0"/>
          </a:p>
        </p:txBody>
      </p:sp>
      <p:sp>
        <p:nvSpPr>
          <p:cNvPr id="3" name="Title 2">
            <a:extLst>
              <a:ext uri="{FF2B5EF4-FFF2-40B4-BE49-F238E27FC236}">
                <a16:creationId xmlns:a16="http://schemas.microsoft.com/office/drawing/2014/main" id="{EC065732-5EB9-440B-A53B-DDAEF87F9663}"/>
              </a:ext>
            </a:extLst>
          </p:cNvPr>
          <p:cNvSpPr>
            <a:spLocks noGrp="1"/>
          </p:cNvSpPr>
          <p:nvPr>
            <p:ph type="title"/>
          </p:nvPr>
        </p:nvSpPr>
        <p:spPr>
          <a:xfrm>
            <a:off x="495300" y="575576"/>
            <a:ext cx="11187112" cy="429028"/>
          </a:xfrm>
        </p:spPr>
        <p:txBody>
          <a:bodyPr>
            <a:normAutofit/>
          </a:bodyPr>
          <a:lstStyle/>
          <a:p>
            <a:r>
              <a:rPr lang="en-US" sz="2400" dirty="0"/>
              <a:t>VTM-13.0: HDR</a:t>
            </a:r>
          </a:p>
        </p:txBody>
      </p:sp>
      <p:graphicFrame>
        <p:nvGraphicFramePr>
          <p:cNvPr id="6" name="Table 5">
            <a:extLst>
              <a:ext uri="{FF2B5EF4-FFF2-40B4-BE49-F238E27FC236}">
                <a16:creationId xmlns:a16="http://schemas.microsoft.com/office/drawing/2014/main" id="{0D0E6D5B-7186-4D0F-AB5C-B9B6D43C843D}"/>
              </a:ext>
            </a:extLst>
          </p:cNvPr>
          <p:cNvGraphicFramePr>
            <a:graphicFrameLocks noGrp="1"/>
          </p:cNvGraphicFramePr>
          <p:nvPr>
            <p:extLst>
              <p:ext uri="{D42A27DB-BD31-4B8C-83A1-F6EECF244321}">
                <p14:modId xmlns:p14="http://schemas.microsoft.com/office/powerpoint/2010/main" val="1126204853"/>
              </p:ext>
            </p:extLst>
          </p:nvPr>
        </p:nvGraphicFramePr>
        <p:xfrm>
          <a:off x="502442" y="2299970"/>
          <a:ext cx="11187115" cy="1129030"/>
        </p:xfrm>
        <a:graphic>
          <a:graphicData uri="http://schemas.openxmlformats.org/drawingml/2006/table">
            <a:tbl>
              <a:tblPr/>
              <a:tblGrid>
                <a:gridCol w="1476699">
                  <a:extLst>
                    <a:ext uri="{9D8B030D-6E8A-4147-A177-3AD203B41FA5}">
                      <a16:colId xmlns:a16="http://schemas.microsoft.com/office/drawing/2014/main" val="1211721435"/>
                    </a:ext>
                  </a:extLst>
                </a:gridCol>
                <a:gridCol w="964329">
                  <a:extLst>
                    <a:ext uri="{9D8B030D-6E8A-4147-A177-3AD203B41FA5}">
                      <a16:colId xmlns:a16="http://schemas.microsoft.com/office/drawing/2014/main" val="379106689"/>
                    </a:ext>
                  </a:extLst>
                </a:gridCol>
                <a:gridCol w="962092">
                  <a:extLst>
                    <a:ext uri="{9D8B030D-6E8A-4147-A177-3AD203B41FA5}">
                      <a16:colId xmlns:a16="http://schemas.microsoft.com/office/drawing/2014/main" val="3992181305"/>
                    </a:ext>
                  </a:extLst>
                </a:gridCol>
                <a:gridCol w="1026977">
                  <a:extLst>
                    <a:ext uri="{9D8B030D-6E8A-4147-A177-3AD203B41FA5}">
                      <a16:colId xmlns:a16="http://schemas.microsoft.com/office/drawing/2014/main" val="3207750133"/>
                    </a:ext>
                  </a:extLst>
                </a:gridCol>
                <a:gridCol w="964329">
                  <a:extLst>
                    <a:ext uri="{9D8B030D-6E8A-4147-A177-3AD203B41FA5}">
                      <a16:colId xmlns:a16="http://schemas.microsoft.com/office/drawing/2014/main" val="3537070927"/>
                    </a:ext>
                  </a:extLst>
                </a:gridCol>
                <a:gridCol w="966567">
                  <a:extLst>
                    <a:ext uri="{9D8B030D-6E8A-4147-A177-3AD203B41FA5}">
                      <a16:colId xmlns:a16="http://schemas.microsoft.com/office/drawing/2014/main" val="3094771225"/>
                    </a:ext>
                  </a:extLst>
                </a:gridCol>
                <a:gridCol w="966567">
                  <a:extLst>
                    <a:ext uri="{9D8B030D-6E8A-4147-A177-3AD203B41FA5}">
                      <a16:colId xmlns:a16="http://schemas.microsoft.com/office/drawing/2014/main" val="1248274086"/>
                    </a:ext>
                  </a:extLst>
                </a:gridCol>
                <a:gridCol w="964329">
                  <a:extLst>
                    <a:ext uri="{9D8B030D-6E8A-4147-A177-3AD203B41FA5}">
                      <a16:colId xmlns:a16="http://schemas.microsoft.com/office/drawing/2014/main" val="3191213684"/>
                    </a:ext>
                  </a:extLst>
                </a:gridCol>
                <a:gridCol w="966567">
                  <a:extLst>
                    <a:ext uri="{9D8B030D-6E8A-4147-A177-3AD203B41FA5}">
                      <a16:colId xmlns:a16="http://schemas.microsoft.com/office/drawing/2014/main" val="363982537"/>
                    </a:ext>
                  </a:extLst>
                </a:gridCol>
                <a:gridCol w="966567">
                  <a:extLst>
                    <a:ext uri="{9D8B030D-6E8A-4147-A177-3AD203B41FA5}">
                      <a16:colId xmlns:a16="http://schemas.microsoft.com/office/drawing/2014/main" val="1428187169"/>
                    </a:ext>
                  </a:extLst>
                </a:gridCol>
                <a:gridCol w="962092">
                  <a:extLst>
                    <a:ext uri="{9D8B030D-6E8A-4147-A177-3AD203B41FA5}">
                      <a16:colId xmlns:a16="http://schemas.microsoft.com/office/drawing/2014/main" val="3384382914"/>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SimSun" panose="02010600030101010101" pitchFamily="2" charset="-122"/>
                        </a:rPr>
                        <a:t>Random Access</a:t>
                      </a:r>
                      <a:endParaRPr lang="en-US" sz="1100" dirty="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367744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 VTM-13.0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21727877"/>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wPSNR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SimSun" panose="02010600030101010101" pitchFamily="2" charset="-122"/>
                        </a:rPr>
                        <a:t>PSNR</a:t>
                      </a:r>
                      <a:endParaRPr lang="en-US"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88220363"/>
                  </a:ext>
                </a:extLst>
              </a:tr>
              <a:tr h="161290">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DE100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PSNR-L100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EncT</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DecT</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179713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H1</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-0.15%</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0.41%</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-0.15%</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-0.15%</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6865781"/>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0.02%</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0.08%</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0.60%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189360"/>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Overall</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-0.15%</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0.41%</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-0.07%</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0.48%</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99%</a:t>
                      </a:r>
                      <a:endParaRPr lang="en-US" sz="1100" dirty="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8551609"/>
                  </a:ext>
                </a:extLst>
              </a:tr>
            </a:tbl>
          </a:graphicData>
        </a:graphic>
      </p:graphicFrame>
      <p:graphicFrame>
        <p:nvGraphicFramePr>
          <p:cNvPr id="8" name="Table 7">
            <a:extLst>
              <a:ext uri="{FF2B5EF4-FFF2-40B4-BE49-F238E27FC236}">
                <a16:creationId xmlns:a16="http://schemas.microsoft.com/office/drawing/2014/main" id="{D1A231A2-A060-464A-8843-569B4A9EBDCD}"/>
              </a:ext>
            </a:extLst>
          </p:cNvPr>
          <p:cNvGraphicFramePr>
            <a:graphicFrameLocks noGrp="1"/>
          </p:cNvGraphicFramePr>
          <p:nvPr>
            <p:extLst>
              <p:ext uri="{D42A27DB-BD31-4B8C-83A1-F6EECF244321}">
                <p14:modId xmlns:p14="http://schemas.microsoft.com/office/powerpoint/2010/main" val="3298265600"/>
              </p:ext>
            </p:extLst>
          </p:nvPr>
        </p:nvGraphicFramePr>
        <p:xfrm>
          <a:off x="495297" y="4749389"/>
          <a:ext cx="11187115" cy="1129030"/>
        </p:xfrm>
        <a:graphic>
          <a:graphicData uri="http://schemas.openxmlformats.org/drawingml/2006/table">
            <a:tbl>
              <a:tblPr/>
              <a:tblGrid>
                <a:gridCol w="1476699">
                  <a:extLst>
                    <a:ext uri="{9D8B030D-6E8A-4147-A177-3AD203B41FA5}">
                      <a16:colId xmlns:a16="http://schemas.microsoft.com/office/drawing/2014/main" val="3050886009"/>
                    </a:ext>
                  </a:extLst>
                </a:gridCol>
                <a:gridCol w="964329">
                  <a:extLst>
                    <a:ext uri="{9D8B030D-6E8A-4147-A177-3AD203B41FA5}">
                      <a16:colId xmlns:a16="http://schemas.microsoft.com/office/drawing/2014/main" val="3361977093"/>
                    </a:ext>
                  </a:extLst>
                </a:gridCol>
                <a:gridCol w="962092">
                  <a:extLst>
                    <a:ext uri="{9D8B030D-6E8A-4147-A177-3AD203B41FA5}">
                      <a16:colId xmlns:a16="http://schemas.microsoft.com/office/drawing/2014/main" val="2688136411"/>
                    </a:ext>
                  </a:extLst>
                </a:gridCol>
                <a:gridCol w="1026977">
                  <a:extLst>
                    <a:ext uri="{9D8B030D-6E8A-4147-A177-3AD203B41FA5}">
                      <a16:colId xmlns:a16="http://schemas.microsoft.com/office/drawing/2014/main" val="3166447918"/>
                    </a:ext>
                  </a:extLst>
                </a:gridCol>
                <a:gridCol w="964329">
                  <a:extLst>
                    <a:ext uri="{9D8B030D-6E8A-4147-A177-3AD203B41FA5}">
                      <a16:colId xmlns:a16="http://schemas.microsoft.com/office/drawing/2014/main" val="956946516"/>
                    </a:ext>
                  </a:extLst>
                </a:gridCol>
                <a:gridCol w="966567">
                  <a:extLst>
                    <a:ext uri="{9D8B030D-6E8A-4147-A177-3AD203B41FA5}">
                      <a16:colId xmlns:a16="http://schemas.microsoft.com/office/drawing/2014/main" val="4115199592"/>
                    </a:ext>
                  </a:extLst>
                </a:gridCol>
                <a:gridCol w="966567">
                  <a:extLst>
                    <a:ext uri="{9D8B030D-6E8A-4147-A177-3AD203B41FA5}">
                      <a16:colId xmlns:a16="http://schemas.microsoft.com/office/drawing/2014/main" val="368055956"/>
                    </a:ext>
                  </a:extLst>
                </a:gridCol>
                <a:gridCol w="964329">
                  <a:extLst>
                    <a:ext uri="{9D8B030D-6E8A-4147-A177-3AD203B41FA5}">
                      <a16:colId xmlns:a16="http://schemas.microsoft.com/office/drawing/2014/main" val="4199786057"/>
                    </a:ext>
                  </a:extLst>
                </a:gridCol>
                <a:gridCol w="966567">
                  <a:extLst>
                    <a:ext uri="{9D8B030D-6E8A-4147-A177-3AD203B41FA5}">
                      <a16:colId xmlns:a16="http://schemas.microsoft.com/office/drawing/2014/main" val="3318135445"/>
                    </a:ext>
                  </a:extLst>
                </a:gridCol>
                <a:gridCol w="966567">
                  <a:extLst>
                    <a:ext uri="{9D8B030D-6E8A-4147-A177-3AD203B41FA5}">
                      <a16:colId xmlns:a16="http://schemas.microsoft.com/office/drawing/2014/main" val="3070958085"/>
                    </a:ext>
                  </a:extLst>
                </a:gridCol>
                <a:gridCol w="962092">
                  <a:extLst>
                    <a:ext uri="{9D8B030D-6E8A-4147-A177-3AD203B41FA5}">
                      <a16:colId xmlns:a16="http://schemas.microsoft.com/office/drawing/2014/main" val="1048506523"/>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Random Access</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05621394"/>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 VTM13.0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9293525"/>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wPSNR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01709571"/>
                  </a:ext>
                </a:extLst>
              </a:tr>
              <a:tr h="161290">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DE100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PSNR-L100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EncT</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DecT</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4433340"/>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H1</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-0.17%</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-0.18%</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-0.12%</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6516157"/>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-0.03%</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0.10%</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0.48%</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0295944"/>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Overall</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-0.17%</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100%</a:t>
                      </a:r>
                      <a:endParaRPr lang="en-US" sz="1100" dirty="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9300806"/>
                  </a:ext>
                </a:extLst>
              </a:tr>
            </a:tbl>
          </a:graphicData>
        </a:graphic>
      </p:graphicFrame>
    </p:spTree>
    <p:extLst>
      <p:ext uri="{BB962C8B-B14F-4D97-AF65-F5344CB8AC3E}">
        <p14:creationId xmlns:p14="http://schemas.microsoft.com/office/powerpoint/2010/main" val="3262852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5C7AAB0-D752-4C86-8E3E-1926E63F8717}"/>
              </a:ext>
            </a:extLst>
          </p:cNvPr>
          <p:cNvSpPr>
            <a:spLocks noGrp="1"/>
          </p:cNvSpPr>
          <p:nvPr>
            <p:ph sz="quarter" idx="4294967295"/>
          </p:nvPr>
        </p:nvSpPr>
        <p:spPr>
          <a:xfrm>
            <a:off x="154983" y="1084881"/>
            <a:ext cx="11190732" cy="4920712"/>
          </a:xfrm>
        </p:spPr>
        <p:txBody>
          <a:bodyPr/>
          <a:lstStyle/>
          <a:p>
            <a:r>
              <a:rPr lang="en-US" sz="2000" dirty="0"/>
              <a:t>SAO: Unfiltered samples</a:t>
            </a:r>
          </a:p>
          <a:p>
            <a:r>
              <a:rPr lang="en-US" sz="2000" dirty="0"/>
              <a:t>ALF:  Unfiltered samples</a:t>
            </a:r>
            <a:endParaRPr lang="en-US" dirty="0"/>
          </a:p>
          <a:p>
            <a:endParaRPr lang="en-US" sz="1900" dirty="0"/>
          </a:p>
          <a:p>
            <a:endParaRPr lang="en-US" sz="1900" dirty="0"/>
          </a:p>
          <a:p>
            <a:endParaRPr lang="en-US" sz="1800" dirty="0"/>
          </a:p>
          <a:p>
            <a:endParaRPr lang="en-US" sz="1800" dirty="0"/>
          </a:p>
          <a:p>
            <a:r>
              <a:rPr lang="en-US" sz="1800" dirty="0"/>
              <a:t>SAO: Filtered samples</a:t>
            </a:r>
          </a:p>
          <a:p>
            <a:r>
              <a:rPr lang="en-US" sz="1800" dirty="0"/>
              <a:t>ALF:  Unfiltered samples</a:t>
            </a:r>
            <a:endParaRPr lang="en-US" sz="2000" dirty="0"/>
          </a:p>
          <a:p>
            <a:endParaRPr lang="en-US" sz="1900" dirty="0"/>
          </a:p>
        </p:txBody>
      </p:sp>
      <p:sp>
        <p:nvSpPr>
          <p:cNvPr id="3" name="Title 2">
            <a:extLst>
              <a:ext uri="{FF2B5EF4-FFF2-40B4-BE49-F238E27FC236}">
                <a16:creationId xmlns:a16="http://schemas.microsoft.com/office/drawing/2014/main" id="{EC065732-5EB9-440B-A53B-DDAEF87F9663}"/>
              </a:ext>
            </a:extLst>
          </p:cNvPr>
          <p:cNvSpPr>
            <a:spLocks noGrp="1"/>
          </p:cNvSpPr>
          <p:nvPr>
            <p:ph type="title"/>
          </p:nvPr>
        </p:nvSpPr>
        <p:spPr>
          <a:xfrm>
            <a:off x="495300" y="575576"/>
            <a:ext cx="11187112" cy="429028"/>
          </a:xfrm>
        </p:spPr>
        <p:txBody>
          <a:bodyPr>
            <a:normAutofit/>
          </a:bodyPr>
          <a:lstStyle/>
          <a:p>
            <a:r>
              <a:rPr lang="en-US" sz="2400" dirty="0"/>
              <a:t>VTM-13.0: HBD (HDR 12 bits)</a:t>
            </a:r>
          </a:p>
        </p:txBody>
      </p:sp>
      <p:graphicFrame>
        <p:nvGraphicFramePr>
          <p:cNvPr id="4" name="Table 3">
            <a:extLst>
              <a:ext uri="{FF2B5EF4-FFF2-40B4-BE49-F238E27FC236}">
                <a16:creationId xmlns:a16="http://schemas.microsoft.com/office/drawing/2014/main" id="{8B28258D-29E3-44C9-B466-438C14841DDB}"/>
              </a:ext>
            </a:extLst>
          </p:cNvPr>
          <p:cNvGraphicFramePr>
            <a:graphicFrameLocks noGrp="1"/>
          </p:cNvGraphicFramePr>
          <p:nvPr>
            <p:extLst>
              <p:ext uri="{D42A27DB-BD31-4B8C-83A1-F6EECF244321}">
                <p14:modId xmlns:p14="http://schemas.microsoft.com/office/powerpoint/2010/main" val="3633944921"/>
              </p:ext>
            </p:extLst>
          </p:nvPr>
        </p:nvGraphicFramePr>
        <p:xfrm>
          <a:off x="442031" y="2299970"/>
          <a:ext cx="10900065" cy="1129030"/>
        </p:xfrm>
        <a:graphic>
          <a:graphicData uri="http://schemas.openxmlformats.org/drawingml/2006/table">
            <a:tbl>
              <a:tblPr/>
              <a:tblGrid>
                <a:gridCol w="990915">
                  <a:extLst>
                    <a:ext uri="{9D8B030D-6E8A-4147-A177-3AD203B41FA5}">
                      <a16:colId xmlns:a16="http://schemas.microsoft.com/office/drawing/2014/main" val="3880392400"/>
                    </a:ext>
                  </a:extLst>
                </a:gridCol>
                <a:gridCol w="990915">
                  <a:extLst>
                    <a:ext uri="{9D8B030D-6E8A-4147-A177-3AD203B41FA5}">
                      <a16:colId xmlns:a16="http://schemas.microsoft.com/office/drawing/2014/main" val="1288471754"/>
                    </a:ext>
                  </a:extLst>
                </a:gridCol>
                <a:gridCol w="990915">
                  <a:extLst>
                    <a:ext uri="{9D8B030D-6E8A-4147-A177-3AD203B41FA5}">
                      <a16:colId xmlns:a16="http://schemas.microsoft.com/office/drawing/2014/main" val="848302104"/>
                    </a:ext>
                  </a:extLst>
                </a:gridCol>
                <a:gridCol w="990915">
                  <a:extLst>
                    <a:ext uri="{9D8B030D-6E8A-4147-A177-3AD203B41FA5}">
                      <a16:colId xmlns:a16="http://schemas.microsoft.com/office/drawing/2014/main" val="2003937109"/>
                    </a:ext>
                  </a:extLst>
                </a:gridCol>
                <a:gridCol w="990915">
                  <a:extLst>
                    <a:ext uri="{9D8B030D-6E8A-4147-A177-3AD203B41FA5}">
                      <a16:colId xmlns:a16="http://schemas.microsoft.com/office/drawing/2014/main" val="1408125460"/>
                    </a:ext>
                  </a:extLst>
                </a:gridCol>
                <a:gridCol w="990915">
                  <a:extLst>
                    <a:ext uri="{9D8B030D-6E8A-4147-A177-3AD203B41FA5}">
                      <a16:colId xmlns:a16="http://schemas.microsoft.com/office/drawing/2014/main" val="2850499284"/>
                    </a:ext>
                  </a:extLst>
                </a:gridCol>
                <a:gridCol w="990915">
                  <a:extLst>
                    <a:ext uri="{9D8B030D-6E8A-4147-A177-3AD203B41FA5}">
                      <a16:colId xmlns:a16="http://schemas.microsoft.com/office/drawing/2014/main" val="1507239423"/>
                    </a:ext>
                  </a:extLst>
                </a:gridCol>
                <a:gridCol w="990915">
                  <a:extLst>
                    <a:ext uri="{9D8B030D-6E8A-4147-A177-3AD203B41FA5}">
                      <a16:colId xmlns:a16="http://schemas.microsoft.com/office/drawing/2014/main" val="2558980354"/>
                    </a:ext>
                  </a:extLst>
                </a:gridCol>
                <a:gridCol w="990915">
                  <a:extLst>
                    <a:ext uri="{9D8B030D-6E8A-4147-A177-3AD203B41FA5}">
                      <a16:colId xmlns:a16="http://schemas.microsoft.com/office/drawing/2014/main" val="1815780172"/>
                    </a:ext>
                  </a:extLst>
                </a:gridCol>
                <a:gridCol w="990915">
                  <a:extLst>
                    <a:ext uri="{9D8B030D-6E8A-4147-A177-3AD203B41FA5}">
                      <a16:colId xmlns:a16="http://schemas.microsoft.com/office/drawing/2014/main" val="455908645"/>
                    </a:ext>
                  </a:extLst>
                </a:gridCol>
                <a:gridCol w="990915">
                  <a:extLst>
                    <a:ext uri="{9D8B030D-6E8A-4147-A177-3AD203B41FA5}">
                      <a16:colId xmlns:a16="http://schemas.microsoft.com/office/drawing/2014/main" val="2144443069"/>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Random Access</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427609"/>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 VTM-13.0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57952150"/>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wPSNR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117627"/>
                  </a:ext>
                </a:extLst>
              </a:tr>
              <a:tr h="161290">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DE100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PSNR-L100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EncT</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DecT</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966080"/>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H1</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-0.23%</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-0.17%</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101%</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7273582"/>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0.41%</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104%</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0750846"/>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Overall</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-0.23%</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-0.08%</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0.47%</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103%</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102%</a:t>
                      </a:r>
                      <a:endParaRPr lang="en-US" sz="1100" dirty="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284506"/>
                  </a:ext>
                </a:extLst>
              </a:tr>
            </a:tbl>
          </a:graphicData>
        </a:graphic>
      </p:graphicFrame>
      <p:graphicFrame>
        <p:nvGraphicFramePr>
          <p:cNvPr id="7" name="Table 6">
            <a:extLst>
              <a:ext uri="{FF2B5EF4-FFF2-40B4-BE49-F238E27FC236}">
                <a16:creationId xmlns:a16="http://schemas.microsoft.com/office/drawing/2014/main" id="{57BB02A2-CBF3-466E-8914-92CD88BA1514}"/>
              </a:ext>
            </a:extLst>
          </p:cNvPr>
          <p:cNvGraphicFramePr>
            <a:graphicFrameLocks noGrp="1"/>
          </p:cNvGraphicFramePr>
          <p:nvPr>
            <p:extLst>
              <p:ext uri="{D42A27DB-BD31-4B8C-83A1-F6EECF244321}">
                <p14:modId xmlns:p14="http://schemas.microsoft.com/office/powerpoint/2010/main" val="1630996353"/>
              </p:ext>
            </p:extLst>
          </p:nvPr>
        </p:nvGraphicFramePr>
        <p:xfrm>
          <a:off x="442031" y="4817279"/>
          <a:ext cx="10900066" cy="1129030"/>
        </p:xfrm>
        <a:graphic>
          <a:graphicData uri="http://schemas.openxmlformats.org/drawingml/2006/table">
            <a:tbl>
              <a:tblPr/>
              <a:tblGrid>
                <a:gridCol w="940403">
                  <a:extLst>
                    <a:ext uri="{9D8B030D-6E8A-4147-A177-3AD203B41FA5}">
                      <a16:colId xmlns:a16="http://schemas.microsoft.com/office/drawing/2014/main" val="3368253364"/>
                    </a:ext>
                  </a:extLst>
                </a:gridCol>
                <a:gridCol w="1437991">
                  <a:extLst>
                    <a:ext uri="{9D8B030D-6E8A-4147-A177-3AD203B41FA5}">
                      <a16:colId xmlns:a16="http://schemas.microsoft.com/office/drawing/2014/main" val="386945452"/>
                    </a:ext>
                  </a:extLst>
                </a:gridCol>
                <a:gridCol w="937406">
                  <a:extLst>
                    <a:ext uri="{9D8B030D-6E8A-4147-A177-3AD203B41FA5}">
                      <a16:colId xmlns:a16="http://schemas.microsoft.com/office/drawing/2014/main" val="1303641005"/>
                    </a:ext>
                  </a:extLst>
                </a:gridCol>
                <a:gridCol w="1000626">
                  <a:extLst>
                    <a:ext uri="{9D8B030D-6E8A-4147-A177-3AD203B41FA5}">
                      <a16:colId xmlns:a16="http://schemas.microsoft.com/office/drawing/2014/main" val="2701935072"/>
                    </a:ext>
                  </a:extLst>
                </a:gridCol>
                <a:gridCol w="939585">
                  <a:extLst>
                    <a:ext uri="{9D8B030D-6E8A-4147-A177-3AD203B41FA5}">
                      <a16:colId xmlns:a16="http://schemas.microsoft.com/office/drawing/2014/main" val="1738066744"/>
                    </a:ext>
                  </a:extLst>
                </a:gridCol>
                <a:gridCol w="941766">
                  <a:extLst>
                    <a:ext uri="{9D8B030D-6E8A-4147-A177-3AD203B41FA5}">
                      <a16:colId xmlns:a16="http://schemas.microsoft.com/office/drawing/2014/main" val="2480610507"/>
                    </a:ext>
                  </a:extLst>
                </a:gridCol>
                <a:gridCol w="941766">
                  <a:extLst>
                    <a:ext uri="{9D8B030D-6E8A-4147-A177-3AD203B41FA5}">
                      <a16:colId xmlns:a16="http://schemas.microsoft.com/office/drawing/2014/main" val="53514893"/>
                    </a:ext>
                  </a:extLst>
                </a:gridCol>
                <a:gridCol w="939585">
                  <a:extLst>
                    <a:ext uri="{9D8B030D-6E8A-4147-A177-3AD203B41FA5}">
                      <a16:colId xmlns:a16="http://schemas.microsoft.com/office/drawing/2014/main" val="521516796"/>
                    </a:ext>
                  </a:extLst>
                </a:gridCol>
                <a:gridCol w="941766">
                  <a:extLst>
                    <a:ext uri="{9D8B030D-6E8A-4147-A177-3AD203B41FA5}">
                      <a16:colId xmlns:a16="http://schemas.microsoft.com/office/drawing/2014/main" val="5894141"/>
                    </a:ext>
                  </a:extLst>
                </a:gridCol>
                <a:gridCol w="941766">
                  <a:extLst>
                    <a:ext uri="{9D8B030D-6E8A-4147-A177-3AD203B41FA5}">
                      <a16:colId xmlns:a16="http://schemas.microsoft.com/office/drawing/2014/main" val="1320021699"/>
                    </a:ext>
                  </a:extLst>
                </a:gridCol>
                <a:gridCol w="937406">
                  <a:extLst>
                    <a:ext uri="{9D8B030D-6E8A-4147-A177-3AD203B41FA5}">
                      <a16:colId xmlns:a16="http://schemas.microsoft.com/office/drawing/2014/main" val="3516853133"/>
                    </a:ext>
                  </a:extLst>
                </a:gridCol>
              </a:tblGrid>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Random Access</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76926608"/>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a:noFill/>
                    </a:lnB>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 VTM-13.0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7634184"/>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wPSNR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PSNR</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39376353"/>
                  </a:ext>
                </a:extLst>
              </a:tr>
              <a:tr h="161290">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DE100</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PSNR-L100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Y</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U</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V</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EncT</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DecT</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3166740"/>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Class H1</a:t>
                      </a:r>
                      <a:endParaRPr lang="en-US" sz="1100" dirty="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-0.22%</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0.05%</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-0.16%</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0.07%</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4888465"/>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Class H2</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C0C0C0"/>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-0.13%</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0.01%</a:t>
                      </a:r>
                      <a:endParaRPr lang="en-US" sz="1100">
                        <a:effectLst/>
                        <a:latin typeface="Times New Roman" panose="02020603050405020304" pitchFamily="18" charset="0"/>
                        <a:ea typeface="SimSun" panose="02010600030101010101" pitchFamily="2" charset="-122"/>
                      </a:endParaRPr>
                    </a:p>
                  </a:txBody>
                  <a:tcPr marL="0" marR="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0.36%</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101%</a:t>
                      </a:r>
                      <a:endParaRPr lang="en-US" sz="1100">
                        <a:effectLst/>
                        <a:latin typeface="Times New Roman" panose="02020603050405020304" pitchFamily="18" charset="0"/>
                        <a:ea typeface="SimSun" panose="02010600030101010101" pitchFamily="2" charset="-122"/>
                      </a:endParaRPr>
                    </a:p>
                  </a:txBody>
                  <a:tcPr marL="0" marR="0"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4531623"/>
                  </a:ext>
                </a:extLst>
              </a:tr>
              <a:tr h="1612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SimSun" panose="02010600030101010101" pitchFamily="2" charset="-122"/>
                        </a:rPr>
                        <a:t>Overall</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-0.22%</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-0.19%</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0.05%</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-0.14%</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0.04%</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0.43%</a:t>
                      </a:r>
                      <a:endParaRPr lang="en-US" sz="11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100%</a:t>
                      </a:r>
                      <a:endParaRPr lang="en-US" sz="1100" dirty="0">
                        <a:effectLst/>
                        <a:latin typeface="Times New Roman" panose="02020603050405020304" pitchFamily="18" charset="0"/>
                        <a:ea typeface="SimSun" panose="02010600030101010101" pitchFamily="2" charset="-122"/>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7677012"/>
                  </a:ext>
                </a:extLst>
              </a:tr>
            </a:tbl>
          </a:graphicData>
        </a:graphic>
      </p:graphicFrame>
    </p:spTree>
    <p:extLst>
      <p:ext uri="{BB962C8B-B14F-4D97-AF65-F5344CB8AC3E}">
        <p14:creationId xmlns:p14="http://schemas.microsoft.com/office/powerpoint/2010/main" val="3391898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5230DE-62DB-43E1-8074-0E224BDBB3A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1C23E6D-F14A-4278-BF72-70091051FB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9DDD9B-7B51-4060-9BB8-22D3FE05A7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17</TotalTime>
  <Words>790</Words>
  <Application>Microsoft Office PowerPoint</Application>
  <PresentationFormat>Widescreen</PresentationFormat>
  <Paragraphs>390</Paragraphs>
  <Slides>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Times New Roman</vt:lpstr>
      <vt:lpstr>Qualcomm Executive External</vt:lpstr>
      <vt:lpstr>JVET-W0129: AHG10: Using original samples for ALF optimization</vt:lpstr>
      <vt:lpstr>SAO/BIF/ALF optimization when MCTF is applied</vt:lpstr>
      <vt:lpstr>VTM-13.0: SDR</vt:lpstr>
      <vt:lpstr>VTM-13.0: HDR</vt:lpstr>
      <vt:lpstr>VTM-13.0: HBD (HDR 12 bits)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JVET-W0129: AHG10: Using original samples for ALF optimization</dc:title>
  <dc:subject/>
  <dc:creator>Nan Hu</dc:creator>
  <cp:keywords/>
  <dc:description/>
  <cp:lastModifiedBy>Nan Hu</cp:lastModifiedBy>
  <cp:revision>1</cp:revision>
  <dcterms:created xsi:type="dcterms:W3CDTF">2021-07-07T20:17:47Z</dcterms:created>
  <dcterms:modified xsi:type="dcterms:W3CDTF">2021-07-07T20:35:26Z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