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5"/>
  </p:notesMasterIdLst>
  <p:handoutMasterIdLst>
    <p:handoutMasterId r:id="rId16"/>
  </p:handoutMasterIdLst>
  <p:sldIdLst>
    <p:sldId id="1116" r:id="rId5"/>
    <p:sldId id="276" r:id="rId6"/>
    <p:sldId id="1117" r:id="rId7"/>
    <p:sldId id="1118" r:id="rId8"/>
    <p:sldId id="1119" r:id="rId9"/>
    <p:sldId id="1120" r:id="rId10"/>
    <p:sldId id="1121" r:id="rId11"/>
    <p:sldId id="1123" r:id="rId12"/>
    <p:sldId id="1122" r:id="rId13"/>
    <p:sldId id="109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158938-8F6F-4134-BEBF-283082805E80}" v="37" dt="2021-07-08T00:44:53.1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128" autoAdjust="0"/>
  </p:normalViewPr>
  <p:slideViewPr>
    <p:cSldViewPr snapToGrid="0">
      <p:cViewPr varScale="1">
        <p:scale>
          <a:sx n="162" d="100"/>
          <a:sy n="162" d="100"/>
        </p:scale>
        <p:origin x="100" y="1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25158938-8F6F-4134-BEBF-283082805E80}"/>
    <pc:docChg chg="undo custSel addSld modSld">
      <pc:chgData name="Nan Hu" userId="3618843d-2054-4bcf-ad49-76f523b6d2da" providerId="ADAL" clId="{25158938-8F6F-4134-BEBF-283082805E80}" dt="2021-07-08T03:03:14.547" v="812" actId="1076"/>
      <pc:docMkLst>
        <pc:docMk/>
      </pc:docMkLst>
      <pc:sldChg chg="modSp mod">
        <pc:chgData name="Nan Hu" userId="3618843d-2054-4bcf-ad49-76f523b6d2da" providerId="ADAL" clId="{25158938-8F6F-4134-BEBF-283082805E80}" dt="2021-07-07T23:36:51.047" v="574" actId="313"/>
        <pc:sldMkLst>
          <pc:docMk/>
          <pc:sldMk cId="4129205259" sldId="276"/>
        </pc:sldMkLst>
        <pc:spChg chg="mod">
          <ac:chgData name="Nan Hu" userId="3618843d-2054-4bcf-ad49-76f523b6d2da" providerId="ADAL" clId="{25158938-8F6F-4134-BEBF-283082805E80}" dt="2021-07-07T23:36:51.047" v="574" actId="313"/>
          <ac:spMkLst>
            <pc:docMk/>
            <pc:sldMk cId="4129205259" sldId="276"/>
            <ac:spMk id="8" creationId="{E7A96EC6-F988-4EAA-A79D-E57EF0FCBA42}"/>
          </ac:spMkLst>
        </pc:spChg>
      </pc:sldChg>
      <pc:sldChg chg="addSp delSp modSp mod">
        <pc:chgData name="Nan Hu" userId="3618843d-2054-4bcf-ad49-76f523b6d2da" providerId="ADAL" clId="{25158938-8F6F-4134-BEBF-283082805E80}" dt="2021-07-08T03:03:14.547" v="812" actId="1076"/>
        <pc:sldMkLst>
          <pc:docMk/>
          <pc:sldMk cId="1711852490" sldId="1117"/>
        </pc:sldMkLst>
        <pc:spChg chg="mod">
          <ac:chgData name="Nan Hu" userId="3618843d-2054-4bcf-ad49-76f523b6d2da" providerId="ADAL" clId="{25158938-8F6F-4134-BEBF-283082805E80}" dt="2021-07-08T03:02:35.840" v="765" actId="20577"/>
          <ac:spMkLst>
            <pc:docMk/>
            <pc:sldMk cId="1711852490" sldId="1117"/>
            <ac:spMk id="3" creationId="{AC3E6B09-51F7-47A8-9A55-E37C59EEEB2B}"/>
          </ac:spMkLst>
        </pc:spChg>
        <pc:spChg chg="mod">
          <ac:chgData name="Nan Hu" userId="3618843d-2054-4bcf-ad49-76f523b6d2da" providerId="ADAL" clId="{25158938-8F6F-4134-BEBF-283082805E80}" dt="2021-07-08T03:03:09.777" v="811" actId="20577"/>
          <ac:spMkLst>
            <pc:docMk/>
            <pc:sldMk cId="1711852490" sldId="1117"/>
            <ac:spMk id="8" creationId="{E7A96EC6-F988-4EAA-A79D-E57EF0FCBA42}"/>
          </ac:spMkLst>
        </pc:spChg>
        <pc:graphicFrameChg chg="del mod modGraphic">
          <ac:chgData name="Nan Hu" userId="3618843d-2054-4bcf-ad49-76f523b6d2da" providerId="ADAL" clId="{25158938-8F6F-4134-BEBF-283082805E80}" dt="2021-07-07T23:28:35.181" v="319" actId="478"/>
          <ac:graphicFrameMkLst>
            <pc:docMk/>
            <pc:sldMk cId="1711852490" sldId="1117"/>
            <ac:graphicFrameMk id="4" creationId="{2AD09B0F-225D-4100-9EEA-D6D3831142CF}"/>
          </ac:graphicFrameMkLst>
        </pc:graphicFrameChg>
        <pc:graphicFrameChg chg="add mod modGraphic">
          <ac:chgData name="Nan Hu" userId="3618843d-2054-4bcf-ad49-76f523b6d2da" providerId="ADAL" clId="{25158938-8F6F-4134-BEBF-283082805E80}" dt="2021-07-08T03:03:14.547" v="812" actId="1076"/>
          <ac:graphicFrameMkLst>
            <pc:docMk/>
            <pc:sldMk cId="1711852490" sldId="1117"/>
            <ac:graphicFrameMk id="5" creationId="{14E83C1D-697B-4CED-814B-1D9E0686D9ED}"/>
          </ac:graphicFrameMkLst>
        </pc:graphicFrameChg>
      </pc:sldChg>
      <pc:sldChg chg="addSp delSp modSp new mod">
        <pc:chgData name="Nan Hu" userId="3618843d-2054-4bcf-ad49-76f523b6d2da" providerId="ADAL" clId="{25158938-8F6F-4134-BEBF-283082805E80}" dt="2021-07-07T23:31:19.881" v="416" actId="20577"/>
        <pc:sldMkLst>
          <pc:docMk/>
          <pc:sldMk cId="3918077293" sldId="1118"/>
        </pc:sldMkLst>
        <pc:spChg chg="mod">
          <ac:chgData name="Nan Hu" userId="3618843d-2054-4bcf-ad49-76f523b6d2da" providerId="ADAL" clId="{25158938-8F6F-4134-BEBF-283082805E80}" dt="2021-07-07T23:26:42.726" v="280" actId="20577"/>
          <ac:spMkLst>
            <pc:docMk/>
            <pc:sldMk cId="3918077293" sldId="1118"/>
            <ac:spMk id="2" creationId="{873808DF-2E82-4CD5-90F3-4E75C770BECF}"/>
          </ac:spMkLst>
        </pc:spChg>
        <pc:spChg chg="del">
          <ac:chgData name="Nan Hu" userId="3618843d-2054-4bcf-ad49-76f523b6d2da" providerId="ADAL" clId="{25158938-8F6F-4134-BEBF-283082805E80}" dt="2021-07-07T23:26:54.460" v="282" actId="478"/>
          <ac:spMkLst>
            <pc:docMk/>
            <pc:sldMk cId="3918077293" sldId="1118"/>
            <ac:spMk id="3" creationId="{E96D6243-FDA8-4663-8F76-B4FBABC5EDC0}"/>
          </ac:spMkLst>
        </pc:spChg>
        <pc:spChg chg="add del mod">
          <ac:chgData name="Nan Hu" userId="3618843d-2054-4bcf-ad49-76f523b6d2da" providerId="ADAL" clId="{25158938-8F6F-4134-BEBF-283082805E80}" dt="2021-07-07T23:27:09.729" v="284"/>
          <ac:spMkLst>
            <pc:docMk/>
            <pc:sldMk cId="3918077293" sldId="1118"/>
            <ac:spMk id="6" creationId="{A68EC70E-EF7B-4187-B2AF-12AC251AF901}"/>
          </ac:spMkLst>
        </pc:spChg>
        <pc:spChg chg="add mod">
          <ac:chgData name="Nan Hu" userId="3618843d-2054-4bcf-ad49-76f523b6d2da" providerId="ADAL" clId="{25158938-8F6F-4134-BEBF-283082805E80}" dt="2021-07-07T23:31:19.881" v="416" actId="20577"/>
          <ac:spMkLst>
            <pc:docMk/>
            <pc:sldMk cId="3918077293" sldId="1118"/>
            <ac:spMk id="7" creationId="{DFB9D1F6-D5F1-4527-8D2D-7A9F1528C4ED}"/>
          </ac:spMkLst>
        </pc:spChg>
        <pc:graphicFrameChg chg="add del mod">
          <ac:chgData name="Nan Hu" userId="3618843d-2054-4bcf-ad49-76f523b6d2da" providerId="ADAL" clId="{25158938-8F6F-4134-BEBF-283082805E80}" dt="2021-07-07T23:27:49.655" v="313"/>
          <ac:graphicFrameMkLst>
            <pc:docMk/>
            <pc:sldMk cId="3918077293" sldId="1118"/>
            <ac:graphicFrameMk id="8" creationId="{54B8BD91-EFA1-48E2-B62F-F58B2EA5B97F}"/>
          </ac:graphicFrameMkLst>
        </pc:graphicFrameChg>
        <pc:graphicFrameChg chg="add mod">
          <ac:chgData name="Nan Hu" userId="3618843d-2054-4bcf-ad49-76f523b6d2da" providerId="ADAL" clId="{25158938-8F6F-4134-BEBF-283082805E80}" dt="2021-07-07T23:28:00.470" v="315" actId="1076"/>
          <ac:graphicFrameMkLst>
            <pc:docMk/>
            <pc:sldMk cId="3918077293" sldId="1118"/>
            <ac:graphicFrameMk id="9" creationId="{97C7BC09-E38E-4D91-B79E-15D1B03D350C}"/>
          </ac:graphicFrameMkLst>
        </pc:graphicFrameChg>
        <pc:picChg chg="add mod">
          <ac:chgData name="Nan Hu" userId="3618843d-2054-4bcf-ad49-76f523b6d2da" providerId="ADAL" clId="{25158938-8F6F-4134-BEBF-283082805E80}" dt="2021-07-07T23:28:03.751" v="316" actId="1076"/>
          <ac:picMkLst>
            <pc:docMk/>
            <pc:sldMk cId="3918077293" sldId="1118"/>
            <ac:picMk id="5" creationId="{B518DC27-16D6-4C8B-A7D2-C201CD5D03B2}"/>
          </ac:picMkLst>
        </pc:picChg>
      </pc:sldChg>
      <pc:sldChg chg="addSp delSp modSp add mod">
        <pc:chgData name="Nan Hu" userId="3618843d-2054-4bcf-ad49-76f523b6d2da" providerId="ADAL" clId="{25158938-8F6F-4134-BEBF-283082805E80}" dt="2021-07-07T23:31:23.459" v="417" actId="20577"/>
        <pc:sldMkLst>
          <pc:docMk/>
          <pc:sldMk cId="2215281430" sldId="1119"/>
        </pc:sldMkLst>
        <pc:spChg chg="mod">
          <ac:chgData name="Nan Hu" userId="3618843d-2054-4bcf-ad49-76f523b6d2da" providerId="ADAL" clId="{25158938-8F6F-4134-BEBF-283082805E80}" dt="2021-07-07T23:30:01.354" v="351" actId="20577"/>
          <ac:spMkLst>
            <pc:docMk/>
            <pc:sldMk cId="2215281430" sldId="1119"/>
            <ac:spMk id="2" creationId="{873808DF-2E82-4CD5-90F3-4E75C770BECF}"/>
          </ac:spMkLst>
        </pc:spChg>
        <pc:spChg chg="mod">
          <ac:chgData name="Nan Hu" userId="3618843d-2054-4bcf-ad49-76f523b6d2da" providerId="ADAL" clId="{25158938-8F6F-4134-BEBF-283082805E80}" dt="2021-07-07T23:31:23.459" v="417" actId="20577"/>
          <ac:spMkLst>
            <pc:docMk/>
            <pc:sldMk cId="2215281430" sldId="1119"/>
            <ac:spMk id="7" creationId="{DFB9D1F6-D5F1-4527-8D2D-7A9F1528C4ED}"/>
          </ac:spMkLst>
        </pc:spChg>
        <pc:graphicFrameChg chg="add del mod">
          <ac:chgData name="Nan Hu" userId="3618843d-2054-4bcf-ad49-76f523b6d2da" providerId="ADAL" clId="{25158938-8F6F-4134-BEBF-283082805E80}" dt="2021-07-07T23:30:54.320" v="409"/>
          <ac:graphicFrameMkLst>
            <pc:docMk/>
            <pc:sldMk cId="2215281430" sldId="1119"/>
            <ac:graphicFrameMk id="3" creationId="{94895906-C582-460D-98A2-5DC71B1C4DD3}"/>
          </ac:graphicFrameMkLst>
        </pc:graphicFrameChg>
        <pc:graphicFrameChg chg="add mod">
          <ac:chgData name="Nan Hu" userId="3618843d-2054-4bcf-ad49-76f523b6d2da" providerId="ADAL" clId="{25158938-8F6F-4134-BEBF-283082805E80}" dt="2021-07-07T23:30:59.946" v="411" actId="1076"/>
          <ac:graphicFrameMkLst>
            <pc:docMk/>
            <pc:sldMk cId="2215281430" sldId="1119"/>
            <ac:graphicFrameMk id="6" creationId="{D10DD149-3B9D-4A32-B428-2D1A407613EC}"/>
          </ac:graphicFrameMkLst>
        </pc:graphicFrameChg>
        <pc:graphicFrameChg chg="del">
          <ac:chgData name="Nan Hu" userId="3618843d-2054-4bcf-ad49-76f523b6d2da" providerId="ADAL" clId="{25158938-8F6F-4134-BEBF-283082805E80}" dt="2021-07-07T23:30:43.523" v="407" actId="478"/>
          <ac:graphicFrameMkLst>
            <pc:docMk/>
            <pc:sldMk cId="2215281430" sldId="1119"/>
            <ac:graphicFrameMk id="9" creationId="{97C7BC09-E38E-4D91-B79E-15D1B03D350C}"/>
          </ac:graphicFrameMkLst>
        </pc:graphicFrameChg>
      </pc:sldChg>
      <pc:sldChg chg="addSp delSp modSp add mod">
        <pc:chgData name="Nan Hu" userId="3618843d-2054-4bcf-ad49-76f523b6d2da" providerId="ADAL" clId="{25158938-8F6F-4134-BEBF-283082805E80}" dt="2021-07-07T23:34:20.744" v="523" actId="1076"/>
        <pc:sldMkLst>
          <pc:docMk/>
          <pc:sldMk cId="2545020984" sldId="1120"/>
        </pc:sldMkLst>
        <pc:spChg chg="mod">
          <ac:chgData name="Nan Hu" userId="3618843d-2054-4bcf-ad49-76f523b6d2da" providerId="ADAL" clId="{25158938-8F6F-4134-BEBF-283082805E80}" dt="2021-07-07T23:31:07.144" v="414" actId="20577"/>
          <ac:spMkLst>
            <pc:docMk/>
            <pc:sldMk cId="2545020984" sldId="1120"/>
            <ac:spMk id="2" creationId="{873808DF-2E82-4CD5-90F3-4E75C770BECF}"/>
          </ac:spMkLst>
        </pc:spChg>
        <pc:spChg chg="mod">
          <ac:chgData name="Nan Hu" userId="3618843d-2054-4bcf-ad49-76f523b6d2da" providerId="ADAL" clId="{25158938-8F6F-4134-BEBF-283082805E80}" dt="2021-07-07T23:31:58.688" v="486" actId="20577"/>
          <ac:spMkLst>
            <pc:docMk/>
            <pc:sldMk cId="2545020984" sldId="1120"/>
            <ac:spMk id="7" creationId="{DFB9D1F6-D5F1-4527-8D2D-7A9F1528C4ED}"/>
          </ac:spMkLst>
        </pc:spChg>
        <pc:graphicFrameChg chg="add mod">
          <ac:chgData name="Nan Hu" userId="3618843d-2054-4bcf-ad49-76f523b6d2da" providerId="ADAL" clId="{25158938-8F6F-4134-BEBF-283082805E80}" dt="2021-07-07T23:34:20.744" v="523" actId="1076"/>
          <ac:graphicFrameMkLst>
            <pc:docMk/>
            <pc:sldMk cId="2545020984" sldId="1120"/>
            <ac:graphicFrameMk id="3" creationId="{E67B261B-94C5-43CE-B6FD-074670D8B444}"/>
          </ac:graphicFrameMkLst>
        </pc:graphicFrameChg>
        <pc:graphicFrameChg chg="del">
          <ac:chgData name="Nan Hu" userId="3618843d-2054-4bcf-ad49-76f523b6d2da" providerId="ADAL" clId="{25158938-8F6F-4134-BEBF-283082805E80}" dt="2021-07-07T23:31:10.235" v="415" actId="478"/>
          <ac:graphicFrameMkLst>
            <pc:docMk/>
            <pc:sldMk cId="2545020984" sldId="1120"/>
            <ac:graphicFrameMk id="6" creationId="{D10DD149-3B9D-4A32-B428-2D1A407613EC}"/>
          </ac:graphicFrameMkLst>
        </pc:graphicFrameChg>
      </pc:sldChg>
      <pc:sldChg chg="addSp delSp modSp add mod">
        <pc:chgData name="Nan Hu" userId="3618843d-2054-4bcf-ad49-76f523b6d2da" providerId="ADAL" clId="{25158938-8F6F-4134-BEBF-283082805E80}" dt="2021-07-07T23:34:41.660" v="527" actId="1076"/>
        <pc:sldMkLst>
          <pc:docMk/>
          <pc:sldMk cId="764884126" sldId="1121"/>
        </pc:sldMkLst>
        <pc:spChg chg="mod">
          <ac:chgData name="Nan Hu" userId="3618843d-2054-4bcf-ad49-76f523b6d2da" providerId="ADAL" clId="{25158938-8F6F-4134-BEBF-283082805E80}" dt="2021-07-07T23:32:08.518" v="489" actId="20577"/>
          <ac:spMkLst>
            <pc:docMk/>
            <pc:sldMk cId="764884126" sldId="1121"/>
            <ac:spMk id="2" creationId="{873808DF-2E82-4CD5-90F3-4E75C770BECF}"/>
          </ac:spMkLst>
        </pc:spChg>
        <pc:spChg chg="mod">
          <ac:chgData name="Nan Hu" userId="3618843d-2054-4bcf-ad49-76f523b6d2da" providerId="ADAL" clId="{25158938-8F6F-4134-BEBF-283082805E80}" dt="2021-07-07T23:32:13.643" v="495" actId="20577"/>
          <ac:spMkLst>
            <pc:docMk/>
            <pc:sldMk cId="764884126" sldId="1121"/>
            <ac:spMk id="7" creationId="{DFB9D1F6-D5F1-4527-8D2D-7A9F1528C4ED}"/>
          </ac:spMkLst>
        </pc:spChg>
        <pc:graphicFrameChg chg="add del mod">
          <ac:chgData name="Nan Hu" userId="3618843d-2054-4bcf-ad49-76f523b6d2da" providerId="ADAL" clId="{25158938-8F6F-4134-BEBF-283082805E80}" dt="2021-07-07T23:34:34.415" v="525"/>
          <ac:graphicFrameMkLst>
            <pc:docMk/>
            <pc:sldMk cId="764884126" sldId="1121"/>
            <ac:graphicFrameMk id="3" creationId="{CDA8F6B4-7A46-47AB-993C-A6C086D6B39C}"/>
          </ac:graphicFrameMkLst>
        </pc:graphicFrameChg>
        <pc:graphicFrameChg chg="add mod">
          <ac:chgData name="Nan Hu" userId="3618843d-2054-4bcf-ad49-76f523b6d2da" providerId="ADAL" clId="{25158938-8F6F-4134-BEBF-283082805E80}" dt="2021-07-07T23:34:41.660" v="527" actId="1076"/>
          <ac:graphicFrameMkLst>
            <pc:docMk/>
            <pc:sldMk cId="764884126" sldId="1121"/>
            <ac:graphicFrameMk id="6" creationId="{475ED72F-65A1-4BD4-B786-05A6D1CC0E5B}"/>
          </ac:graphicFrameMkLst>
        </pc:graphicFrameChg>
      </pc:sldChg>
      <pc:sldChg chg="addSp delSp modSp add mod">
        <pc:chgData name="Nan Hu" userId="3618843d-2054-4bcf-ad49-76f523b6d2da" providerId="ADAL" clId="{25158938-8F6F-4134-BEBF-283082805E80}" dt="2021-07-08T00:44:57.452" v="764" actId="14100"/>
        <pc:sldMkLst>
          <pc:docMk/>
          <pc:sldMk cId="3588362128" sldId="1122"/>
        </pc:sldMkLst>
        <pc:spChg chg="mod">
          <ac:chgData name="Nan Hu" userId="3618843d-2054-4bcf-ad49-76f523b6d2da" providerId="ADAL" clId="{25158938-8F6F-4134-BEBF-283082805E80}" dt="2021-07-07T23:32:21.224" v="498" actId="20577"/>
          <ac:spMkLst>
            <pc:docMk/>
            <pc:sldMk cId="3588362128" sldId="1122"/>
            <ac:spMk id="2" creationId="{873808DF-2E82-4CD5-90F3-4E75C770BECF}"/>
          </ac:spMkLst>
        </pc:spChg>
        <pc:spChg chg="mod">
          <ac:chgData name="Nan Hu" userId="3618843d-2054-4bcf-ad49-76f523b6d2da" providerId="ADAL" clId="{25158938-8F6F-4134-BEBF-283082805E80}" dt="2021-07-08T00:44:57.452" v="764" actId="14100"/>
          <ac:spMkLst>
            <pc:docMk/>
            <pc:sldMk cId="3588362128" sldId="1122"/>
            <ac:spMk id="7" creationId="{DFB9D1F6-D5F1-4527-8D2D-7A9F1528C4ED}"/>
          </ac:spMkLst>
        </pc:spChg>
        <pc:graphicFrameChg chg="add del mod">
          <ac:chgData name="Nan Hu" userId="3618843d-2054-4bcf-ad49-76f523b6d2da" providerId="ADAL" clId="{25158938-8F6F-4134-BEBF-283082805E80}" dt="2021-07-07T23:34:56.243" v="529"/>
          <ac:graphicFrameMkLst>
            <pc:docMk/>
            <pc:sldMk cId="3588362128" sldId="1122"/>
            <ac:graphicFrameMk id="3" creationId="{1C43EBBB-707E-441A-B8A5-B82990C13E9F}"/>
          </ac:graphicFrameMkLst>
        </pc:graphicFrameChg>
        <pc:graphicFrameChg chg="add mod modGraphic">
          <ac:chgData name="Nan Hu" userId="3618843d-2054-4bcf-ad49-76f523b6d2da" providerId="ADAL" clId="{25158938-8F6F-4134-BEBF-283082805E80}" dt="2021-07-07T23:35:17.188" v="534" actId="1076"/>
          <ac:graphicFrameMkLst>
            <pc:docMk/>
            <pc:sldMk cId="3588362128" sldId="1122"/>
            <ac:graphicFrameMk id="6" creationId="{B5B5E419-AF0F-40C1-B934-59D79EABF9DE}"/>
          </ac:graphicFrameMkLst>
        </pc:graphicFrameChg>
      </pc:sldChg>
      <pc:sldChg chg="addSp delSp modSp add mod">
        <pc:chgData name="Nan Hu" userId="3618843d-2054-4bcf-ad49-76f523b6d2da" providerId="ADAL" clId="{25158938-8F6F-4134-BEBF-283082805E80}" dt="2021-07-08T00:42:21.955" v="759" actId="1076"/>
        <pc:sldMkLst>
          <pc:docMk/>
          <pc:sldMk cId="580822220" sldId="1123"/>
        </pc:sldMkLst>
        <pc:spChg chg="mod">
          <ac:chgData name="Nan Hu" userId="3618843d-2054-4bcf-ad49-76f523b6d2da" providerId="ADAL" clId="{25158938-8F6F-4134-BEBF-283082805E80}" dt="2021-07-08T00:38:43.027" v="639" actId="20577"/>
          <ac:spMkLst>
            <pc:docMk/>
            <pc:sldMk cId="580822220" sldId="1123"/>
            <ac:spMk id="2" creationId="{873808DF-2E82-4CD5-90F3-4E75C770BECF}"/>
          </ac:spMkLst>
        </pc:spChg>
        <pc:spChg chg="mod">
          <ac:chgData name="Nan Hu" userId="3618843d-2054-4bcf-ad49-76f523b6d2da" providerId="ADAL" clId="{25158938-8F6F-4134-BEBF-283082805E80}" dt="2021-07-08T00:39:32.801" v="756" actId="20577"/>
          <ac:spMkLst>
            <pc:docMk/>
            <pc:sldMk cId="580822220" sldId="1123"/>
            <ac:spMk id="7" creationId="{DFB9D1F6-D5F1-4527-8D2D-7A9F1528C4ED}"/>
          </ac:spMkLst>
        </pc:spChg>
        <pc:graphicFrameChg chg="add mod">
          <ac:chgData name="Nan Hu" userId="3618843d-2054-4bcf-ad49-76f523b6d2da" providerId="ADAL" clId="{25158938-8F6F-4134-BEBF-283082805E80}" dt="2021-07-08T00:42:21.955" v="759" actId="1076"/>
          <ac:graphicFrameMkLst>
            <pc:docMk/>
            <pc:sldMk cId="580822220" sldId="1123"/>
            <ac:graphicFrameMk id="3" creationId="{8239308D-661B-4956-A6A7-BC1D7C843DCB}"/>
          </ac:graphicFrameMkLst>
        </pc:graphicFrameChg>
        <pc:graphicFrameChg chg="del">
          <ac:chgData name="Nan Hu" userId="3618843d-2054-4bcf-ad49-76f523b6d2da" providerId="ADAL" clId="{25158938-8F6F-4134-BEBF-283082805E80}" dt="2021-07-08T00:39:37.167" v="757" actId="478"/>
          <ac:graphicFrameMkLst>
            <pc:docMk/>
            <pc:sldMk cId="580822220" sldId="1123"/>
            <ac:graphicFrameMk id="6" creationId="{475ED72F-65A1-4BD4-B786-05A6D1CC0E5B}"/>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7/7/2021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07.07.2021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2</a:t>
            </a:fld>
            <a:endParaRPr lang="en-US" dirty="0"/>
          </a:p>
        </p:txBody>
      </p:sp>
      <p:sp>
        <p:nvSpPr>
          <p:cNvPr id="6" name="Slide Image Placeholder 5">
            <a:extLst>
              <a:ext uri="{FF2B5EF4-FFF2-40B4-BE49-F238E27FC236}">
                <a16:creationId xmlns:a16="http://schemas.microsoft.com/office/drawing/2014/main" id="{E60CC171-BD68-41FD-B368-138A7C0B051E}"/>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EDC2EC95-8271-4528-95F5-7CAF0B818DB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20639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3</a:t>
            </a:fld>
            <a:endParaRPr lang="en-US" dirty="0"/>
          </a:p>
        </p:txBody>
      </p:sp>
      <p:sp>
        <p:nvSpPr>
          <p:cNvPr id="6" name="Slide Image Placeholder 5">
            <a:extLst>
              <a:ext uri="{FF2B5EF4-FFF2-40B4-BE49-F238E27FC236}">
                <a16:creationId xmlns:a16="http://schemas.microsoft.com/office/drawing/2014/main" id="{E60CC171-BD68-41FD-B368-138A7C0B051E}"/>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EDC2EC95-8271-4528-95F5-7CAF0B818DB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46419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748161"/>
            <a:ext cx="7415930" cy="2329484"/>
          </a:xfrm>
        </p:spPr>
        <p:txBody>
          <a:bodyPr/>
          <a:lstStyle/>
          <a:p>
            <a:r>
              <a:rPr lang="en-US" sz="5800" dirty="0"/>
              <a:t>JVET-W0128: AHG12: Alternative classifiers for ALF</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346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E09A590-A4A2-41F6-9B55-91DF1CA70E7F}"/>
              </a:ext>
            </a:extLst>
          </p:cNvPr>
          <p:cNvSpPr>
            <a:spLocks noGrp="1"/>
          </p:cNvSpPr>
          <p:nvPr>
            <p:ph type="ftr" sz="quarter" idx="3"/>
          </p:nvPr>
        </p:nvSpPr>
        <p:spPr>
          <a:xfrm>
            <a:off x="495299" y="6532895"/>
            <a:ext cx="5881225" cy="116955"/>
          </a:xfrm>
        </p:spPr>
        <p:txBody>
          <a:bodyPr/>
          <a:lstStyle/>
          <a:p>
            <a:r>
              <a:rPr lang="en-US"/>
              <a:t>Source sample text</a:t>
            </a:r>
            <a:endParaRPr lang="en-US" dirty="0"/>
          </a:p>
        </p:txBody>
      </p:sp>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a:t>Luma ALF in ECM-1.0</a:t>
            </a:r>
            <a:endParaRPr lang="en-US" dirty="0"/>
          </a:p>
        </p:txBody>
      </p:sp>
      <p:pic>
        <p:nvPicPr>
          <p:cNvPr id="6" name="Picture 5">
            <a:extLst>
              <a:ext uri="{FF2B5EF4-FFF2-40B4-BE49-F238E27FC236}">
                <a16:creationId xmlns:a16="http://schemas.microsoft.com/office/drawing/2014/main" id="{AAC4BB48-5123-4E02-B080-E54D3423BF01}"/>
              </a:ext>
            </a:extLst>
          </p:cNvPr>
          <p:cNvPicPr>
            <a:picLocks noChangeAspect="1"/>
          </p:cNvPicPr>
          <p:nvPr/>
        </p:nvPicPr>
        <p:blipFill>
          <a:blip r:embed="rId3"/>
          <a:stretch>
            <a:fillRect/>
          </a:stretch>
        </p:blipFill>
        <p:spPr>
          <a:xfrm>
            <a:off x="2888268" y="979602"/>
            <a:ext cx="5068282" cy="1254097"/>
          </a:xfrm>
          <a:prstGeom prst="rect">
            <a:avLst/>
          </a:prstGeom>
        </p:spPr>
      </p:pic>
      <p:sp>
        <p:nvSpPr>
          <p:cNvPr id="8" name="Content Placeholder 4">
            <a:extLst>
              <a:ext uri="{FF2B5EF4-FFF2-40B4-BE49-F238E27FC236}">
                <a16:creationId xmlns:a16="http://schemas.microsoft.com/office/drawing/2014/main" id="{E7A96EC6-F988-4EAA-A79D-E57EF0FCBA42}"/>
              </a:ext>
            </a:extLst>
          </p:cNvPr>
          <p:cNvSpPr txBox="1">
            <a:spLocks/>
          </p:cNvSpPr>
          <p:nvPr/>
        </p:nvSpPr>
        <p:spPr>
          <a:xfrm>
            <a:off x="495300" y="2208696"/>
            <a:ext cx="1118711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F0, F1</a:t>
            </a:r>
          </a:p>
          <a:p>
            <a:pPr lvl="1"/>
            <a:r>
              <a:rPr lang="en-US" dirty="0"/>
              <a:t>Fixed filters</a:t>
            </a:r>
          </a:p>
          <a:p>
            <a:r>
              <a:rPr lang="en-US" dirty="0"/>
              <a:t>C0, C1</a:t>
            </a:r>
          </a:p>
          <a:p>
            <a:pPr lvl="1"/>
            <a:r>
              <a:rPr lang="en-US" dirty="0"/>
              <a:t>Classifiers for fixed filters</a:t>
            </a:r>
          </a:p>
          <a:p>
            <a:pPr marL="192024" lvl="1" indent="0">
              <a:buNone/>
            </a:pPr>
            <a:endParaRPr lang="en-US" dirty="0"/>
          </a:p>
          <a:p>
            <a:pPr marL="192024" lvl="1" indent="0">
              <a:buNone/>
            </a:pPr>
            <a:endParaRPr lang="en-US" dirty="0"/>
          </a:p>
          <a:p>
            <a:r>
              <a:rPr lang="en-US" dirty="0"/>
              <a:t>F2</a:t>
            </a:r>
          </a:p>
          <a:p>
            <a:pPr lvl="1"/>
            <a:r>
              <a:rPr lang="en-US" dirty="0"/>
              <a:t>Signaled luma filters</a:t>
            </a:r>
          </a:p>
          <a:p>
            <a:r>
              <a:rPr lang="en-US" dirty="0"/>
              <a:t>C2</a:t>
            </a:r>
          </a:p>
          <a:p>
            <a:pPr lvl="1"/>
            <a:r>
              <a:rPr lang="en-US" dirty="0"/>
              <a:t>2x2 block, Laplacian-based classifier for F2</a:t>
            </a:r>
          </a:p>
          <a:p>
            <a:pPr lvl="1"/>
            <a:r>
              <a:rPr lang="en-US" dirty="0"/>
              <a:t>Class index and geometric transformation are determined</a:t>
            </a:r>
          </a:p>
        </p:txBody>
      </p:sp>
    </p:spTree>
    <p:extLst>
      <p:ext uri="{BB962C8B-B14F-4D97-AF65-F5344CB8AC3E}">
        <p14:creationId xmlns:p14="http://schemas.microsoft.com/office/powerpoint/2010/main" val="412920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E09A590-A4A2-41F6-9B55-91DF1CA70E7F}"/>
              </a:ext>
            </a:extLst>
          </p:cNvPr>
          <p:cNvSpPr>
            <a:spLocks noGrp="1"/>
          </p:cNvSpPr>
          <p:nvPr>
            <p:ph type="ftr" sz="quarter" idx="3"/>
          </p:nvPr>
        </p:nvSpPr>
        <p:spPr>
          <a:xfrm>
            <a:off x="495299" y="6532895"/>
            <a:ext cx="5881225" cy="116955"/>
          </a:xfrm>
        </p:spPr>
        <p:txBody>
          <a:bodyPr/>
          <a:lstStyle/>
          <a:p>
            <a:r>
              <a:rPr lang="en-US"/>
              <a:t>Source sample text</a:t>
            </a:r>
            <a:endParaRPr lang="en-US" dirty="0"/>
          </a:p>
        </p:txBody>
      </p:sp>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US" dirty="0"/>
              <a:t>Proposed methods</a:t>
            </a:r>
          </a:p>
        </p:txBody>
      </p:sp>
      <p:sp>
        <p:nvSpPr>
          <p:cNvPr id="8" name="Content Placeholder 4">
            <a:extLst>
              <a:ext uri="{FF2B5EF4-FFF2-40B4-BE49-F238E27FC236}">
                <a16:creationId xmlns:a16="http://schemas.microsoft.com/office/drawing/2014/main" id="{E7A96EC6-F988-4EAA-A79D-E57EF0FCBA42}"/>
              </a:ext>
            </a:extLst>
          </p:cNvPr>
          <p:cNvSpPr txBox="1">
            <a:spLocks/>
          </p:cNvSpPr>
          <p:nvPr/>
        </p:nvSpPr>
        <p:spPr>
          <a:xfrm>
            <a:off x="495300" y="2208696"/>
            <a:ext cx="1118711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Alternative classifier for signaled filters</a:t>
            </a:r>
          </a:p>
          <a:p>
            <a:pPr lvl="1"/>
            <a:r>
              <a:rPr lang="en-US" dirty="0"/>
              <a:t>One bit is signaled per luma filter set</a:t>
            </a:r>
          </a:p>
          <a:p>
            <a:pPr lvl="1"/>
            <a:r>
              <a:rPr lang="en-US" dirty="0"/>
              <a:t>Disable geometric transformation when C2’ is applied</a:t>
            </a:r>
          </a:p>
          <a:p>
            <a:r>
              <a:rPr lang="en-US" dirty="0"/>
              <a:t>Different versions of C2’ are tested</a:t>
            </a:r>
          </a:p>
          <a:p>
            <a:pPr lvl="1"/>
            <a:endParaRPr lang="en-US" dirty="0"/>
          </a:p>
          <a:p>
            <a:pPr marL="192024" lvl="1" indent="0">
              <a:buNone/>
            </a:pPr>
            <a:r>
              <a:rPr lang="en-US" dirty="0"/>
              <a:t> </a:t>
            </a:r>
          </a:p>
        </p:txBody>
      </p:sp>
      <p:pic>
        <p:nvPicPr>
          <p:cNvPr id="2" name="Picture 1">
            <a:extLst>
              <a:ext uri="{FF2B5EF4-FFF2-40B4-BE49-F238E27FC236}">
                <a16:creationId xmlns:a16="http://schemas.microsoft.com/office/drawing/2014/main" id="{9BA8FFFF-8AE2-497C-ACB4-EABB499F314E}"/>
              </a:ext>
            </a:extLst>
          </p:cNvPr>
          <p:cNvPicPr>
            <a:picLocks noChangeAspect="1"/>
          </p:cNvPicPr>
          <p:nvPr/>
        </p:nvPicPr>
        <p:blipFill>
          <a:blip r:embed="rId3"/>
          <a:stretch>
            <a:fillRect/>
          </a:stretch>
        </p:blipFill>
        <p:spPr>
          <a:xfrm>
            <a:off x="3458817" y="654564"/>
            <a:ext cx="5008131" cy="2004876"/>
          </a:xfrm>
          <a:prstGeom prst="rect">
            <a:avLst/>
          </a:prstGeom>
        </p:spPr>
      </p:pic>
      <p:graphicFrame>
        <p:nvGraphicFramePr>
          <p:cNvPr id="5" name="Table 4">
            <a:extLst>
              <a:ext uri="{FF2B5EF4-FFF2-40B4-BE49-F238E27FC236}">
                <a16:creationId xmlns:a16="http://schemas.microsoft.com/office/drawing/2014/main" id="{14E83C1D-697B-4CED-814B-1D9E0686D9ED}"/>
              </a:ext>
            </a:extLst>
          </p:cNvPr>
          <p:cNvGraphicFramePr>
            <a:graphicFrameLocks noGrp="1"/>
          </p:cNvGraphicFramePr>
          <p:nvPr>
            <p:extLst>
              <p:ext uri="{D42A27DB-BD31-4B8C-83A1-F6EECF244321}">
                <p14:modId xmlns:p14="http://schemas.microsoft.com/office/powerpoint/2010/main" val="1356721704"/>
              </p:ext>
            </p:extLst>
          </p:nvPr>
        </p:nvGraphicFramePr>
        <p:xfrm>
          <a:off x="495302" y="4230712"/>
          <a:ext cx="11187110" cy="1341120"/>
        </p:xfrm>
        <a:graphic>
          <a:graphicData uri="http://schemas.openxmlformats.org/drawingml/2006/table">
            <a:tbl>
              <a:tblPr firstRow="1" firstCol="1" bandRow="1">
                <a:tableStyleId>{5C22544A-7EE6-4342-B048-85BDC9FD1C3A}</a:tableStyleId>
              </a:tblPr>
              <a:tblGrid>
                <a:gridCol w="1118711">
                  <a:extLst>
                    <a:ext uri="{9D8B030D-6E8A-4147-A177-3AD203B41FA5}">
                      <a16:colId xmlns:a16="http://schemas.microsoft.com/office/drawing/2014/main" val="2310558152"/>
                    </a:ext>
                  </a:extLst>
                </a:gridCol>
                <a:gridCol w="1118711">
                  <a:extLst>
                    <a:ext uri="{9D8B030D-6E8A-4147-A177-3AD203B41FA5}">
                      <a16:colId xmlns:a16="http://schemas.microsoft.com/office/drawing/2014/main" val="3964568120"/>
                    </a:ext>
                  </a:extLst>
                </a:gridCol>
                <a:gridCol w="1118711">
                  <a:extLst>
                    <a:ext uri="{9D8B030D-6E8A-4147-A177-3AD203B41FA5}">
                      <a16:colId xmlns:a16="http://schemas.microsoft.com/office/drawing/2014/main" val="890654219"/>
                    </a:ext>
                  </a:extLst>
                </a:gridCol>
                <a:gridCol w="1118711">
                  <a:extLst>
                    <a:ext uri="{9D8B030D-6E8A-4147-A177-3AD203B41FA5}">
                      <a16:colId xmlns:a16="http://schemas.microsoft.com/office/drawing/2014/main" val="4055923207"/>
                    </a:ext>
                  </a:extLst>
                </a:gridCol>
                <a:gridCol w="1118711">
                  <a:extLst>
                    <a:ext uri="{9D8B030D-6E8A-4147-A177-3AD203B41FA5}">
                      <a16:colId xmlns:a16="http://schemas.microsoft.com/office/drawing/2014/main" val="2913813331"/>
                    </a:ext>
                  </a:extLst>
                </a:gridCol>
                <a:gridCol w="1118711">
                  <a:extLst>
                    <a:ext uri="{9D8B030D-6E8A-4147-A177-3AD203B41FA5}">
                      <a16:colId xmlns:a16="http://schemas.microsoft.com/office/drawing/2014/main" val="2174204196"/>
                    </a:ext>
                  </a:extLst>
                </a:gridCol>
                <a:gridCol w="1118711">
                  <a:extLst>
                    <a:ext uri="{9D8B030D-6E8A-4147-A177-3AD203B41FA5}">
                      <a16:colId xmlns:a16="http://schemas.microsoft.com/office/drawing/2014/main" val="4093985873"/>
                    </a:ext>
                  </a:extLst>
                </a:gridCol>
                <a:gridCol w="1118711">
                  <a:extLst>
                    <a:ext uri="{9D8B030D-6E8A-4147-A177-3AD203B41FA5}">
                      <a16:colId xmlns:a16="http://schemas.microsoft.com/office/drawing/2014/main" val="4216376932"/>
                    </a:ext>
                  </a:extLst>
                </a:gridCol>
                <a:gridCol w="1118711">
                  <a:extLst>
                    <a:ext uri="{9D8B030D-6E8A-4147-A177-3AD203B41FA5}">
                      <a16:colId xmlns:a16="http://schemas.microsoft.com/office/drawing/2014/main" val="1353965823"/>
                    </a:ext>
                  </a:extLst>
                </a:gridCol>
                <a:gridCol w="1118711">
                  <a:extLst>
                    <a:ext uri="{9D8B030D-6E8A-4147-A177-3AD203B41FA5}">
                      <a16:colId xmlns:a16="http://schemas.microsoft.com/office/drawing/2014/main" val="2977260167"/>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a:t>
                      </a:r>
                      <a:endParaRPr lang="en-US" sz="11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Random access</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Low delay B</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1862743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BD-rate 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err="1">
                          <a:effectLst/>
                        </a:rPr>
                        <a:t>EncT</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BD-rate 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BD-rate 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79238401"/>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Test 1</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97%</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98%</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6274"/>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Test 2</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96%</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-0.30%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7018824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Test 3</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97%</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-0.26%</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55774523"/>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Test 4</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-0.14%</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106%</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97%</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-0.36%</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104%</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-0.60%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98%</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59868985"/>
                  </a:ext>
                </a:extLst>
              </a:tr>
              <a:tr h="0">
                <a:tc>
                  <a:txBody>
                    <a:bodyPr/>
                    <a:lstStyle/>
                    <a:p>
                      <a:pPr marL="0" marR="0" lvl="0" indent="0" algn="ctr"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b="1" kern="1200" dirty="0">
                          <a:solidFill>
                            <a:schemeClr val="lt1"/>
                          </a:solidFill>
                          <a:effectLst/>
                          <a:latin typeface="+mn-lt"/>
                          <a:ea typeface="+mn-ea"/>
                          <a:cs typeface="+mn-cs"/>
                        </a:rPr>
                        <a:t>Test4 fast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-0.14%</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102%</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97%</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-0.35%</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101%</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Around -0.60%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Around 100%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rPr>
                        <a:t>Around 100%  </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76410896"/>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Test 5</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Around -0.40%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Around 100%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rPr>
                        <a:t>Around 100%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Around -0.70%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Around 100% </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rPr>
                        <a:t>Around 100%  </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46296685"/>
                  </a:ext>
                </a:extLst>
              </a:tr>
            </a:tbl>
          </a:graphicData>
        </a:graphic>
      </p:graphicFrame>
    </p:spTree>
    <p:extLst>
      <p:ext uri="{BB962C8B-B14F-4D97-AF65-F5344CB8AC3E}">
        <p14:creationId xmlns:p14="http://schemas.microsoft.com/office/powerpoint/2010/main" val="1711852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808DF-2E82-4CD5-90F3-4E75C770BECF}"/>
              </a:ext>
            </a:extLst>
          </p:cNvPr>
          <p:cNvSpPr>
            <a:spLocks noGrp="1"/>
          </p:cNvSpPr>
          <p:nvPr>
            <p:ph type="title"/>
          </p:nvPr>
        </p:nvSpPr>
        <p:spPr/>
        <p:txBody>
          <a:bodyPr/>
          <a:lstStyle/>
          <a:p>
            <a:r>
              <a:rPr lang="en-US" dirty="0"/>
              <a:t>Test 1</a:t>
            </a:r>
          </a:p>
        </p:txBody>
      </p:sp>
      <p:sp>
        <p:nvSpPr>
          <p:cNvPr id="4" name="Footer Placeholder 3">
            <a:extLst>
              <a:ext uri="{FF2B5EF4-FFF2-40B4-BE49-F238E27FC236}">
                <a16:creationId xmlns:a16="http://schemas.microsoft.com/office/drawing/2014/main" id="{7D47F474-F53C-4EB9-88E9-4EEDF0777E85}"/>
              </a:ext>
            </a:extLst>
          </p:cNvPr>
          <p:cNvSpPr>
            <a:spLocks noGrp="1"/>
          </p:cNvSpPr>
          <p:nvPr>
            <p:ph type="ftr" sz="quarter" idx="3"/>
          </p:nvPr>
        </p:nvSpPr>
        <p:spPr/>
        <p:txBody>
          <a:bodyPr/>
          <a:lstStyle/>
          <a:p>
            <a:r>
              <a:rPr lang="en-US"/>
              <a:t>Source sample text</a:t>
            </a:r>
            <a:endParaRPr lang="en-US" dirty="0"/>
          </a:p>
        </p:txBody>
      </p:sp>
      <p:pic>
        <p:nvPicPr>
          <p:cNvPr id="5" name="Picture 4">
            <a:extLst>
              <a:ext uri="{FF2B5EF4-FFF2-40B4-BE49-F238E27FC236}">
                <a16:creationId xmlns:a16="http://schemas.microsoft.com/office/drawing/2014/main" id="{B518DC27-16D6-4C8B-A7D2-C201CD5D03B2}"/>
              </a:ext>
            </a:extLst>
          </p:cNvPr>
          <p:cNvPicPr>
            <a:picLocks noChangeAspect="1"/>
          </p:cNvPicPr>
          <p:nvPr/>
        </p:nvPicPr>
        <p:blipFill>
          <a:blip r:embed="rId2"/>
          <a:stretch>
            <a:fillRect/>
          </a:stretch>
        </p:blipFill>
        <p:spPr>
          <a:xfrm>
            <a:off x="1268966" y="878258"/>
            <a:ext cx="5008131" cy="2004876"/>
          </a:xfrm>
          <a:prstGeom prst="rect">
            <a:avLst/>
          </a:prstGeom>
        </p:spPr>
      </p:pic>
      <p:sp>
        <p:nvSpPr>
          <p:cNvPr id="7" name="Content Placeholder 4">
            <a:extLst>
              <a:ext uri="{FF2B5EF4-FFF2-40B4-BE49-F238E27FC236}">
                <a16:creationId xmlns:a16="http://schemas.microsoft.com/office/drawing/2014/main" id="{DFB9D1F6-D5F1-4527-8D2D-7A9F1528C4ED}"/>
              </a:ext>
            </a:extLst>
          </p:cNvPr>
          <p:cNvSpPr txBox="1">
            <a:spLocks/>
          </p:cNvSpPr>
          <p:nvPr/>
        </p:nvSpPr>
        <p:spPr>
          <a:xfrm>
            <a:off x="495299" y="2569746"/>
            <a:ext cx="1118711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Class index is always 0</a:t>
            </a:r>
          </a:p>
          <a:p>
            <a:pPr marL="192024" lvl="1" indent="0">
              <a:buNone/>
            </a:pPr>
            <a:endParaRPr lang="en-US" dirty="0"/>
          </a:p>
          <a:p>
            <a:pPr lvl="1"/>
            <a:endParaRPr lang="en-US" dirty="0"/>
          </a:p>
          <a:p>
            <a:pPr marL="192024" lvl="1" indent="0">
              <a:buNone/>
            </a:pPr>
            <a:r>
              <a:rPr lang="en-US" dirty="0"/>
              <a:t> </a:t>
            </a:r>
          </a:p>
        </p:txBody>
      </p:sp>
      <p:graphicFrame>
        <p:nvGraphicFramePr>
          <p:cNvPr id="9" name="Table 8">
            <a:extLst>
              <a:ext uri="{FF2B5EF4-FFF2-40B4-BE49-F238E27FC236}">
                <a16:creationId xmlns:a16="http://schemas.microsoft.com/office/drawing/2014/main" id="{97C7BC09-E38E-4D91-B79E-15D1B03D350C}"/>
              </a:ext>
            </a:extLst>
          </p:cNvPr>
          <p:cNvGraphicFramePr>
            <a:graphicFrameLocks noGrp="1"/>
          </p:cNvGraphicFramePr>
          <p:nvPr>
            <p:extLst>
              <p:ext uri="{D42A27DB-BD31-4B8C-83A1-F6EECF244321}">
                <p14:modId xmlns:p14="http://schemas.microsoft.com/office/powerpoint/2010/main" val="1917786457"/>
              </p:ext>
            </p:extLst>
          </p:nvPr>
        </p:nvGraphicFramePr>
        <p:xfrm>
          <a:off x="7574227" y="1004604"/>
          <a:ext cx="3677298" cy="4681530"/>
        </p:xfrm>
        <a:graphic>
          <a:graphicData uri="http://schemas.openxmlformats.org/drawingml/2006/table">
            <a:tbl>
              <a:tblPr/>
              <a:tblGrid>
                <a:gridCol w="868375">
                  <a:extLst>
                    <a:ext uri="{9D8B030D-6E8A-4147-A177-3AD203B41FA5}">
                      <a16:colId xmlns:a16="http://schemas.microsoft.com/office/drawing/2014/main" val="2530378190"/>
                    </a:ext>
                  </a:extLst>
                </a:gridCol>
                <a:gridCol w="561890">
                  <a:extLst>
                    <a:ext uri="{9D8B030D-6E8A-4147-A177-3AD203B41FA5}">
                      <a16:colId xmlns:a16="http://schemas.microsoft.com/office/drawing/2014/main" val="3482802568"/>
                    </a:ext>
                  </a:extLst>
                </a:gridCol>
                <a:gridCol w="561363">
                  <a:extLst>
                    <a:ext uri="{9D8B030D-6E8A-4147-A177-3AD203B41FA5}">
                      <a16:colId xmlns:a16="http://schemas.microsoft.com/office/drawing/2014/main" val="1656783436"/>
                    </a:ext>
                  </a:extLst>
                </a:gridCol>
                <a:gridCol w="561890">
                  <a:extLst>
                    <a:ext uri="{9D8B030D-6E8A-4147-A177-3AD203B41FA5}">
                      <a16:colId xmlns:a16="http://schemas.microsoft.com/office/drawing/2014/main" val="1762536652"/>
                    </a:ext>
                  </a:extLst>
                </a:gridCol>
                <a:gridCol w="561890">
                  <a:extLst>
                    <a:ext uri="{9D8B030D-6E8A-4147-A177-3AD203B41FA5}">
                      <a16:colId xmlns:a16="http://schemas.microsoft.com/office/drawing/2014/main" val="1226908101"/>
                    </a:ext>
                  </a:extLst>
                </a:gridCol>
                <a:gridCol w="561890">
                  <a:extLst>
                    <a:ext uri="{9D8B030D-6E8A-4147-A177-3AD203B41FA5}">
                      <a16:colId xmlns:a16="http://schemas.microsoft.com/office/drawing/2014/main" val="3161602673"/>
                    </a:ext>
                  </a:extLst>
                </a:gridCol>
              </a:tblGrid>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All Intra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1847444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3709985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445387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7885286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2441182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8039371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799729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232755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868619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8406526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179470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150439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Random Access Main 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472243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369600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616429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176416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157156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2276551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0339612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988395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639109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8104803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767268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496411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Low delay B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5061786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1630480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36113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1718781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2233479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2760515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837660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105%</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627361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071611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5250559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97%</a:t>
                      </a:r>
                      <a:endParaRPr lang="en-US" sz="900" dirty="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425644"/>
                  </a:ext>
                </a:extLst>
              </a:tr>
            </a:tbl>
          </a:graphicData>
        </a:graphic>
      </p:graphicFrame>
    </p:spTree>
    <p:extLst>
      <p:ext uri="{BB962C8B-B14F-4D97-AF65-F5344CB8AC3E}">
        <p14:creationId xmlns:p14="http://schemas.microsoft.com/office/powerpoint/2010/main" val="391807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808DF-2E82-4CD5-90F3-4E75C770BECF}"/>
              </a:ext>
            </a:extLst>
          </p:cNvPr>
          <p:cNvSpPr>
            <a:spLocks noGrp="1"/>
          </p:cNvSpPr>
          <p:nvPr>
            <p:ph type="title"/>
          </p:nvPr>
        </p:nvSpPr>
        <p:spPr/>
        <p:txBody>
          <a:bodyPr/>
          <a:lstStyle/>
          <a:p>
            <a:r>
              <a:rPr lang="en-US" dirty="0"/>
              <a:t>Test 2</a:t>
            </a:r>
          </a:p>
        </p:txBody>
      </p:sp>
      <p:sp>
        <p:nvSpPr>
          <p:cNvPr id="4" name="Footer Placeholder 3">
            <a:extLst>
              <a:ext uri="{FF2B5EF4-FFF2-40B4-BE49-F238E27FC236}">
                <a16:creationId xmlns:a16="http://schemas.microsoft.com/office/drawing/2014/main" id="{7D47F474-F53C-4EB9-88E9-4EEDF0777E85}"/>
              </a:ext>
            </a:extLst>
          </p:cNvPr>
          <p:cNvSpPr>
            <a:spLocks noGrp="1"/>
          </p:cNvSpPr>
          <p:nvPr>
            <p:ph type="ftr" sz="quarter" idx="3"/>
          </p:nvPr>
        </p:nvSpPr>
        <p:spPr/>
        <p:txBody>
          <a:bodyPr/>
          <a:lstStyle/>
          <a:p>
            <a:r>
              <a:rPr lang="en-US"/>
              <a:t>Source sample text</a:t>
            </a:r>
            <a:endParaRPr lang="en-US" dirty="0"/>
          </a:p>
        </p:txBody>
      </p:sp>
      <p:pic>
        <p:nvPicPr>
          <p:cNvPr id="5" name="Picture 4">
            <a:extLst>
              <a:ext uri="{FF2B5EF4-FFF2-40B4-BE49-F238E27FC236}">
                <a16:creationId xmlns:a16="http://schemas.microsoft.com/office/drawing/2014/main" id="{B518DC27-16D6-4C8B-A7D2-C201CD5D03B2}"/>
              </a:ext>
            </a:extLst>
          </p:cNvPr>
          <p:cNvPicPr>
            <a:picLocks noChangeAspect="1"/>
          </p:cNvPicPr>
          <p:nvPr/>
        </p:nvPicPr>
        <p:blipFill>
          <a:blip r:embed="rId2"/>
          <a:stretch>
            <a:fillRect/>
          </a:stretch>
        </p:blipFill>
        <p:spPr>
          <a:xfrm>
            <a:off x="1268966" y="878258"/>
            <a:ext cx="5008131" cy="2004876"/>
          </a:xfrm>
          <a:prstGeom prst="rect">
            <a:avLst/>
          </a:prstGeom>
        </p:spPr>
      </p:pic>
      <p:sp>
        <p:nvSpPr>
          <p:cNvPr id="7" name="Content Placeholder 4">
            <a:extLst>
              <a:ext uri="{FF2B5EF4-FFF2-40B4-BE49-F238E27FC236}">
                <a16:creationId xmlns:a16="http://schemas.microsoft.com/office/drawing/2014/main" id="{DFB9D1F6-D5F1-4527-8D2D-7A9F1528C4ED}"/>
              </a:ext>
            </a:extLst>
          </p:cNvPr>
          <p:cNvSpPr txBox="1">
            <a:spLocks/>
          </p:cNvSpPr>
          <p:nvPr/>
        </p:nvSpPr>
        <p:spPr>
          <a:xfrm>
            <a:off x="495299" y="2569746"/>
            <a:ext cx="1118711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Class index is derived as C2</a:t>
            </a:r>
          </a:p>
          <a:p>
            <a:pPr marL="192024" lvl="1" indent="0">
              <a:buNone/>
            </a:pPr>
            <a:endParaRPr lang="en-US" dirty="0"/>
          </a:p>
          <a:p>
            <a:pPr marL="192024" lvl="1" indent="0">
              <a:buNone/>
            </a:pPr>
            <a:endParaRPr lang="en-US" dirty="0"/>
          </a:p>
          <a:p>
            <a:pPr lvl="1"/>
            <a:endParaRPr lang="en-US" dirty="0"/>
          </a:p>
          <a:p>
            <a:pPr marL="192024" lvl="1" indent="0">
              <a:buNone/>
            </a:pPr>
            <a:r>
              <a:rPr lang="en-US" dirty="0"/>
              <a:t> </a:t>
            </a:r>
          </a:p>
        </p:txBody>
      </p:sp>
      <p:graphicFrame>
        <p:nvGraphicFramePr>
          <p:cNvPr id="6" name="Table 5">
            <a:extLst>
              <a:ext uri="{FF2B5EF4-FFF2-40B4-BE49-F238E27FC236}">
                <a16:creationId xmlns:a16="http://schemas.microsoft.com/office/drawing/2014/main" id="{D10DD149-3B9D-4A32-B428-2D1A407613EC}"/>
              </a:ext>
            </a:extLst>
          </p:cNvPr>
          <p:cNvGraphicFramePr>
            <a:graphicFrameLocks noGrp="1"/>
          </p:cNvGraphicFramePr>
          <p:nvPr>
            <p:extLst>
              <p:ext uri="{D42A27DB-BD31-4B8C-83A1-F6EECF244321}">
                <p14:modId xmlns:p14="http://schemas.microsoft.com/office/powerpoint/2010/main" val="466704343"/>
              </p:ext>
            </p:extLst>
          </p:nvPr>
        </p:nvGraphicFramePr>
        <p:xfrm>
          <a:off x="7201403" y="910827"/>
          <a:ext cx="3677298" cy="4681530"/>
        </p:xfrm>
        <a:graphic>
          <a:graphicData uri="http://schemas.openxmlformats.org/drawingml/2006/table">
            <a:tbl>
              <a:tblPr/>
              <a:tblGrid>
                <a:gridCol w="868375">
                  <a:extLst>
                    <a:ext uri="{9D8B030D-6E8A-4147-A177-3AD203B41FA5}">
                      <a16:colId xmlns:a16="http://schemas.microsoft.com/office/drawing/2014/main" val="1164936061"/>
                    </a:ext>
                  </a:extLst>
                </a:gridCol>
                <a:gridCol w="561890">
                  <a:extLst>
                    <a:ext uri="{9D8B030D-6E8A-4147-A177-3AD203B41FA5}">
                      <a16:colId xmlns:a16="http://schemas.microsoft.com/office/drawing/2014/main" val="723704652"/>
                    </a:ext>
                  </a:extLst>
                </a:gridCol>
                <a:gridCol w="561363">
                  <a:extLst>
                    <a:ext uri="{9D8B030D-6E8A-4147-A177-3AD203B41FA5}">
                      <a16:colId xmlns:a16="http://schemas.microsoft.com/office/drawing/2014/main" val="1206499727"/>
                    </a:ext>
                  </a:extLst>
                </a:gridCol>
                <a:gridCol w="561890">
                  <a:extLst>
                    <a:ext uri="{9D8B030D-6E8A-4147-A177-3AD203B41FA5}">
                      <a16:colId xmlns:a16="http://schemas.microsoft.com/office/drawing/2014/main" val="2453976660"/>
                    </a:ext>
                  </a:extLst>
                </a:gridCol>
                <a:gridCol w="561890">
                  <a:extLst>
                    <a:ext uri="{9D8B030D-6E8A-4147-A177-3AD203B41FA5}">
                      <a16:colId xmlns:a16="http://schemas.microsoft.com/office/drawing/2014/main" val="1926396214"/>
                    </a:ext>
                  </a:extLst>
                </a:gridCol>
                <a:gridCol w="561890">
                  <a:extLst>
                    <a:ext uri="{9D8B030D-6E8A-4147-A177-3AD203B41FA5}">
                      <a16:colId xmlns:a16="http://schemas.microsoft.com/office/drawing/2014/main" val="562790250"/>
                    </a:ext>
                  </a:extLst>
                </a:gridCol>
              </a:tblGrid>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All Intra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394340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933244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290731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5989625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494356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105%</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464911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6925552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679848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105%</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481229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7888407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637632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318495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Random Access Main 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351616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8193857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526504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2137124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5826442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2583747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105%</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3740793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819858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69357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9762350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107%</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345626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059885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Low delay B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559469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3230842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872756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2327274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1770713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2429602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7111869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115%</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083519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-0.44%</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334871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117%</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3640448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-0.80%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96%</a:t>
                      </a:r>
                      <a:endParaRPr lang="en-US" sz="900" dirty="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120478"/>
                  </a:ext>
                </a:extLst>
              </a:tr>
            </a:tbl>
          </a:graphicData>
        </a:graphic>
      </p:graphicFrame>
    </p:spTree>
    <p:extLst>
      <p:ext uri="{BB962C8B-B14F-4D97-AF65-F5344CB8AC3E}">
        <p14:creationId xmlns:p14="http://schemas.microsoft.com/office/powerpoint/2010/main" val="2215281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808DF-2E82-4CD5-90F3-4E75C770BECF}"/>
              </a:ext>
            </a:extLst>
          </p:cNvPr>
          <p:cNvSpPr>
            <a:spLocks noGrp="1"/>
          </p:cNvSpPr>
          <p:nvPr>
            <p:ph type="title"/>
          </p:nvPr>
        </p:nvSpPr>
        <p:spPr/>
        <p:txBody>
          <a:bodyPr/>
          <a:lstStyle/>
          <a:p>
            <a:r>
              <a:rPr lang="en-US" dirty="0"/>
              <a:t>Test 3</a:t>
            </a:r>
          </a:p>
        </p:txBody>
      </p:sp>
      <p:sp>
        <p:nvSpPr>
          <p:cNvPr id="4" name="Footer Placeholder 3">
            <a:extLst>
              <a:ext uri="{FF2B5EF4-FFF2-40B4-BE49-F238E27FC236}">
                <a16:creationId xmlns:a16="http://schemas.microsoft.com/office/drawing/2014/main" id="{7D47F474-F53C-4EB9-88E9-4EEDF0777E85}"/>
              </a:ext>
            </a:extLst>
          </p:cNvPr>
          <p:cNvSpPr>
            <a:spLocks noGrp="1"/>
          </p:cNvSpPr>
          <p:nvPr>
            <p:ph type="ftr" sz="quarter" idx="3"/>
          </p:nvPr>
        </p:nvSpPr>
        <p:spPr/>
        <p:txBody>
          <a:bodyPr/>
          <a:lstStyle/>
          <a:p>
            <a:r>
              <a:rPr lang="en-US"/>
              <a:t>Source sample text</a:t>
            </a:r>
            <a:endParaRPr lang="en-US" dirty="0"/>
          </a:p>
        </p:txBody>
      </p:sp>
      <p:pic>
        <p:nvPicPr>
          <p:cNvPr id="5" name="Picture 4">
            <a:extLst>
              <a:ext uri="{FF2B5EF4-FFF2-40B4-BE49-F238E27FC236}">
                <a16:creationId xmlns:a16="http://schemas.microsoft.com/office/drawing/2014/main" id="{B518DC27-16D6-4C8B-A7D2-C201CD5D03B2}"/>
              </a:ext>
            </a:extLst>
          </p:cNvPr>
          <p:cNvPicPr>
            <a:picLocks noChangeAspect="1"/>
          </p:cNvPicPr>
          <p:nvPr/>
        </p:nvPicPr>
        <p:blipFill>
          <a:blip r:embed="rId2"/>
          <a:stretch>
            <a:fillRect/>
          </a:stretch>
        </p:blipFill>
        <p:spPr>
          <a:xfrm>
            <a:off x="1268966" y="878258"/>
            <a:ext cx="5008131" cy="2004876"/>
          </a:xfrm>
          <a:prstGeom prst="rect">
            <a:avLst/>
          </a:prstGeom>
        </p:spPr>
      </p:pic>
      <p:sp>
        <p:nvSpPr>
          <p:cNvPr id="7" name="Content Placeholder 4">
            <a:extLst>
              <a:ext uri="{FF2B5EF4-FFF2-40B4-BE49-F238E27FC236}">
                <a16:creationId xmlns:a16="http://schemas.microsoft.com/office/drawing/2014/main" id="{DFB9D1F6-D5F1-4527-8D2D-7A9F1528C4ED}"/>
              </a:ext>
            </a:extLst>
          </p:cNvPr>
          <p:cNvSpPr txBox="1">
            <a:spLocks/>
          </p:cNvSpPr>
          <p:nvPr/>
        </p:nvSpPr>
        <p:spPr>
          <a:xfrm>
            <a:off x="495299" y="2569746"/>
            <a:ext cx="1118711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2x2 block based, 8-band classifier</a:t>
            </a:r>
          </a:p>
          <a:p>
            <a:pPr lvl="1"/>
            <a:r>
              <a:rPr lang="en-US" dirty="0" err="1"/>
              <a:t>class_index</a:t>
            </a:r>
            <a:r>
              <a:rPr lang="en-US" dirty="0"/>
              <a:t> = (sum * 8) &gt;&gt; (sample bit depth + 2).</a:t>
            </a:r>
          </a:p>
          <a:p>
            <a:pPr lvl="1"/>
            <a:endParaRPr lang="en-US" dirty="0"/>
          </a:p>
          <a:p>
            <a:pPr marL="192024" lvl="1" indent="0">
              <a:buNone/>
            </a:pPr>
            <a:endParaRPr lang="en-US" dirty="0"/>
          </a:p>
          <a:p>
            <a:pPr marL="192024" lvl="1" indent="0">
              <a:buNone/>
            </a:pPr>
            <a:endParaRPr lang="en-US" dirty="0"/>
          </a:p>
          <a:p>
            <a:pPr lvl="1"/>
            <a:endParaRPr lang="en-US" dirty="0"/>
          </a:p>
          <a:p>
            <a:pPr marL="192024" lvl="1" indent="0">
              <a:buNone/>
            </a:pPr>
            <a:r>
              <a:rPr lang="en-US" dirty="0"/>
              <a:t> </a:t>
            </a:r>
          </a:p>
        </p:txBody>
      </p:sp>
      <p:graphicFrame>
        <p:nvGraphicFramePr>
          <p:cNvPr id="3" name="Table 2">
            <a:extLst>
              <a:ext uri="{FF2B5EF4-FFF2-40B4-BE49-F238E27FC236}">
                <a16:creationId xmlns:a16="http://schemas.microsoft.com/office/drawing/2014/main" id="{E67B261B-94C5-43CE-B6FD-074670D8B444}"/>
              </a:ext>
            </a:extLst>
          </p:cNvPr>
          <p:cNvGraphicFramePr>
            <a:graphicFrameLocks noGrp="1"/>
          </p:cNvGraphicFramePr>
          <p:nvPr>
            <p:extLst>
              <p:ext uri="{D42A27DB-BD31-4B8C-83A1-F6EECF244321}">
                <p14:modId xmlns:p14="http://schemas.microsoft.com/office/powerpoint/2010/main" val="2473736277"/>
              </p:ext>
            </p:extLst>
          </p:nvPr>
        </p:nvGraphicFramePr>
        <p:xfrm>
          <a:off x="7083669" y="938298"/>
          <a:ext cx="3677298" cy="4681530"/>
        </p:xfrm>
        <a:graphic>
          <a:graphicData uri="http://schemas.openxmlformats.org/drawingml/2006/table">
            <a:tbl>
              <a:tblPr/>
              <a:tblGrid>
                <a:gridCol w="868375">
                  <a:extLst>
                    <a:ext uri="{9D8B030D-6E8A-4147-A177-3AD203B41FA5}">
                      <a16:colId xmlns:a16="http://schemas.microsoft.com/office/drawing/2014/main" val="2374059288"/>
                    </a:ext>
                  </a:extLst>
                </a:gridCol>
                <a:gridCol w="561890">
                  <a:extLst>
                    <a:ext uri="{9D8B030D-6E8A-4147-A177-3AD203B41FA5}">
                      <a16:colId xmlns:a16="http://schemas.microsoft.com/office/drawing/2014/main" val="1299004248"/>
                    </a:ext>
                  </a:extLst>
                </a:gridCol>
                <a:gridCol w="561363">
                  <a:extLst>
                    <a:ext uri="{9D8B030D-6E8A-4147-A177-3AD203B41FA5}">
                      <a16:colId xmlns:a16="http://schemas.microsoft.com/office/drawing/2014/main" val="430774422"/>
                    </a:ext>
                  </a:extLst>
                </a:gridCol>
                <a:gridCol w="561890">
                  <a:extLst>
                    <a:ext uri="{9D8B030D-6E8A-4147-A177-3AD203B41FA5}">
                      <a16:colId xmlns:a16="http://schemas.microsoft.com/office/drawing/2014/main" val="1824085910"/>
                    </a:ext>
                  </a:extLst>
                </a:gridCol>
                <a:gridCol w="561890">
                  <a:extLst>
                    <a:ext uri="{9D8B030D-6E8A-4147-A177-3AD203B41FA5}">
                      <a16:colId xmlns:a16="http://schemas.microsoft.com/office/drawing/2014/main" val="2053114196"/>
                    </a:ext>
                  </a:extLst>
                </a:gridCol>
                <a:gridCol w="561890">
                  <a:extLst>
                    <a:ext uri="{9D8B030D-6E8A-4147-A177-3AD203B41FA5}">
                      <a16:colId xmlns:a16="http://schemas.microsoft.com/office/drawing/2014/main" val="3599531532"/>
                    </a:ext>
                  </a:extLst>
                </a:gridCol>
              </a:tblGrid>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All Intra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1742550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7380309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309890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5243021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3758529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2200577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901387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415272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309844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2279565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99843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784286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Random Access Main 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3072302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5925300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02020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5347776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-0.15%</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8542463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3011085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3618835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274168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-0.26%</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283997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4633082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410453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376671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Low delay B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1376428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3857538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481412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3331872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9466221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061356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0168269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-0.35%</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-0.75%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610400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-0.44%</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044129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0.77%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2149392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94%</a:t>
                      </a:r>
                      <a:endParaRPr lang="en-US" sz="900" dirty="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5660662"/>
                  </a:ext>
                </a:extLst>
              </a:tr>
            </a:tbl>
          </a:graphicData>
        </a:graphic>
      </p:graphicFrame>
    </p:spTree>
    <p:extLst>
      <p:ext uri="{BB962C8B-B14F-4D97-AF65-F5344CB8AC3E}">
        <p14:creationId xmlns:p14="http://schemas.microsoft.com/office/powerpoint/2010/main" val="2545020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808DF-2E82-4CD5-90F3-4E75C770BECF}"/>
              </a:ext>
            </a:extLst>
          </p:cNvPr>
          <p:cNvSpPr>
            <a:spLocks noGrp="1"/>
          </p:cNvSpPr>
          <p:nvPr>
            <p:ph type="title"/>
          </p:nvPr>
        </p:nvSpPr>
        <p:spPr/>
        <p:txBody>
          <a:bodyPr/>
          <a:lstStyle/>
          <a:p>
            <a:r>
              <a:rPr lang="en-US" dirty="0"/>
              <a:t>Test 4</a:t>
            </a:r>
          </a:p>
        </p:txBody>
      </p:sp>
      <p:sp>
        <p:nvSpPr>
          <p:cNvPr id="4" name="Footer Placeholder 3">
            <a:extLst>
              <a:ext uri="{FF2B5EF4-FFF2-40B4-BE49-F238E27FC236}">
                <a16:creationId xmlns:a16="http://schemas.microsoft.com/office/drawing/2014/main" id="{7D47F474-F53C-4EB9-88E9-4EEDF0777E85}"/>
              </a:ext>
            </a:extLst>
          </p:cNvPr>
          <p:cNvSpPr>
            <a:spLocks noGrp="1"/>
          </p:cNvSpPr>
          <p:nvPr>
            <p:ph type="ftr" sz="quarter" idx="3"/>
          </p:nvPr>
        </p:nvSpPr>
        <p:spPr/>
        <p:txBody>
          <a:bodyPr/>
          <a:lstStyle/>
          <a:p>
            <a:r>
              <a:rPr lang="en-US"/>
              <a:t>Source sample text</a:t>
            </a:r>
            <a:endParaRPr lang="en-US" dirty="0"/>
          </a:p>
        </p:txBody>
      </p:sp>
      <p:pic>
        <p:nvPicPr>
          <p:cNvPr id="5" name="Picture 4">
            <a:extLst>
              <a:ext uri="{FF2B5EF4-FFF2-40B4-BE49-F238E27FC236}">
                <a16:creationId xmlns:a16="http://schemas.microsoft.com/office/drawing/2014/main" id="{B518DC27-16D6-4C8B-A7D2-C201CD5D03B2}"/>
              </a:ext>
            </a:extLst>
          </p:cNvPr>
          <p:cNvPicPr>
            <a:picLocks noChangeAspect="1"/>
          </p:cNvPicPr>
          <p:nvPr/>
        </p:nvPicPr>
        <p:blipFill>
          <a:blip r:embed="rId2"/>
          <a:stretch>
            <a:fillRect/>
          </a:stretch>
        </p:blipFill>
        <p:spPr>
          <a:xfrm>
            <a:off x="1268966" y="878258"/>
            <a:ext cx="5008131" cy="2004876"/>
          </a:xfrm>
          <a:prstGeom prst="rect">
            <a:avLst/>
          </a:prstGeom>
        </p:spPr>
      </p:pic>
      <p:sp>
        <p:nvSpPr>
          <p:cNvPr id="7" name="Content Placeholder 4">
            <a:extLst>
              <a:ext uri="{FF2B5EF4-FFF2-40B4-BE49-F238E27FC236}">
                <a16:creationId xmlns:a16="http://schemas.microsoft.com/office/drawing/2014/main" id="{DFB9D1F6-D5F1-4527-8D2D-7A9F1528C4ED}"/>
              </a:ext>
            </a:extLst>
          </p:cNvPr>
          <p:cNvSpPr txBox="1">
            <a:spLocks/>
          </p:cNvSpPr>
          <p:nvPr/>
        </p:nvSpPr>
        <p:spPr>
          <a:xfrm>
            <a:off x="495299" y="2569746"/>
            <a:ext cx="1118711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2x2 block based, 25-band classifier</a:t>
            </a:r>
          </a:p>
          <a:p>
            <a:pPr lvl="1"/>
            <a:r>
              <a:rPr lang="en-US" dirty="0" err="1"/>
              <a:t>class_index</a:t>
            </a:r>
            <a:r>
              <a:rPr lang="en-US" dirty="0"/>
              <a:t> = (sum * 25) &gt;&gt; (sample bit depth + 2).</a:t>
            </a:r>
          </a:p>
          <a:p>
            <a:pPr lvl="1"/>
            <a:endParaRPr lang="en-US" dirty="0"/>
          </a:p>
          <a:p>
            <a:pPr marL="192024" lvl="1" indent="0">
              <a:buNone/>
            </a:pPr>
            <a:endParaRPr lang="en-US" dirty="0"/>
          </a:p>
          <a:p>
            <a:pPr marL="192024" lvl="1" indent="0">
              <a:buNone/>
            </a:pPr>
            <a:endParaRPr lang="en-US" dirty="0"/>
          </a:p>
          <a:p>
            <a:pPr lvl="1"/>
            <a:endParaRPr lang="en-US" dirty="0"/>
          </a:p>
          <a:p>
            <a:pPr marL="192024" lvl="1" indent="0">
              <a:buNone/>
            </a:pPr>
            <a:r>
              <a:rPr lang="en-US" dirty="0"/>
              <a:t> </a:t>
            </a:r>
          </a:p>
        </p:txBody>
      </p:sp>
      <p:graphicFrame>
        <p:nvGraphicFramePr>
          <p:cNvPr id="6" name="Table 5">
            <a:extLst>
              <a:ext uri="{FF2B5EF4-FFF2-40B4-BE49-F238E27FC236}">
                <a16:creationId xmlns:a16="http://schemas.microsoft.com/office/drawing/2014/main" id="{475ED72F-65A1-4BD4-B786-05A6D1CC0E5B}"/>
              </a:ext>
            </a:extLst>
          </p:cNvPr>
          <p:cNvGraphicFramePr>
            <a:graphicFrameLocks noGrp="1"/>
          </p:cNvGraphicFramePr>
          <p:nvPr>
            <p:extLst>
              <p:ext uri="{D42A27DB-BD31-4B8C-83A1-F6EECF244321}">
                <p14:modId xmlns:p14="http://schemas.microsoft.com/office/powerpoint/2010/main" val="1264058401"/>
              </p:ext>
            </p:extLst>
          </p:nvPr>
        </p:nvGraphicFramePr>
        <p:xfrm>
          <a:off x="7245736" y="878258"/>
          <a:ext cx="3677298" cy="4681530"/>
        </p:xfrm>
        <a:graphic>
          <a:graphicData uri="http://schemas.openxmlformats.org/drawingml/2006/table">
            <a:tbl>
              <a:tblPr/>
              <a:tblGrid>
                <a:gridCol w="868375">
                  <a:extLst>
                    <a:ext uri="{9D8B030D-6E8A-4147-A177-3AD203B41FA5}">
                      <a16:colId xmlns:a16="http://schemas.microsoft.com/office/drawing/2014/main" val="663170388"/>
                    </a:ext>
                  </a:extLst>
                </a:gridCol>
                <a:gridCol w="561890">
                  <a:extLst>
                    <a:ext uri="{9D8B030D-6E8A-4147-A177-3AD203B41FA5}">
                      <a16:colId xmlns:a16="http://schemas.microsoft.com/office/drawing/2014/main" val="321059706"/>
                    </a:ext>
                  </a:extLst>
                </a:gridCol>
                <a:gridCol w="561363">
                  <a:extLst>
                    <a:ext uri="{9D8B030D-6E8A-4147-A177-3AD203B41FA5}">
                      <a16:colId xmlns:a16="http://schemas.microsoft.com/office/drawing/2014/main" val="4053379733"/>
                    </a:ext>
                  </a:extLst>
                </a:gridCol>
                <a:gridCol w="561890">
                  <a:extLst>
                    <a:ext uri="{9D8B030D-6E8A-4147-A177-3AD203B41FA5}">
                      <a16:colId xmlns:a16="http://schemas.microsoft.com/office/drawing/2014/main" val="638918462"/>
                    </a:ext>
                  </a:extLst>
                </a:gridCol>
                <a:gridCol w="561890">
                  <a:extLst>
                    <a:ext uri="{9D8B030D-6E8A-4147-A177-3AD203B41FA5}">
                      <a16:colId xmlns:a16="http://schemas.microsoft.com/office/drawing/2014/main" val="3314518761"/>
                    </a:ext>
                  </a:extLst>
                </a:gridCol>
                <a:gridCol w="561890">
                  <a:extLst>
                    <a:ext uri="{9D8B030D-6E8A-4147-A177-3AD203B41FA5}">
                      <a16:colId xmlns:a16="http://schemas.microsoft.com/office/drawing/2014/main" val="2648889893"/>
                    </a:ext>
                  </a:extLst>
                </a:gridCol>
              </a:tblGrid>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All Intra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8739709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560342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740508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108%</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2798554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6399968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4088639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690721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573245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324953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109%</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2082681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2627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163250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Random Access Main 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7911026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924272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753628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7173058"/>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3064430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-0.55%</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839468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7765450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118683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-0.36%</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752852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113%</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6564553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323666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763597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Low delay B Main10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6681865"/>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521803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74792"/>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6005827"/>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68882754"/>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-0.91%</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-0.30%</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67554746"/>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-0.56%</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2359913"/>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-0.49%</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116%</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4208239"/>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-0.60%</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5548971"/>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0.48%</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120%</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52850760"/>
                  </a:ext>
                </a:extLst>
              </a:tr>
              <a:tr h="1337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-0.47%</a:t>
                      </a:r>
                      <a:endParaRPr lang="en-US" sz="900">
                        <a:effectLst/>
                        <a:latin typeface="Times New Roman" panose="02020603050405020304" pitchFamily="18" charset="0"/>
                        <a:ea typeface="SimSun" panose="02010600030101010101" pitchFamily="2" charset="-122"/>
                      </a:endParaRPr>
                    </a:p>
                  </a:txBody>
                  <a:tcPr marL="56874" marR="5687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900">
                        <a:effectLst/>
                        <a:latin typeface="Times New Roman" panose="02020603050405020304" pitchFamily="18" charset="0"/>
                        <a:ea typeface="SimSun" panose="02010600030101010101" pitchFamily="2" charset="-122"/>
                      </a:endParaRPr>
                    </a:p>
                  </a:txBody>
                  <a:tcPr marL="56874" marR="5687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-0.55%</a:t>
                      </a:r>
                      <a:endParaRPr lang="en-US" sz="900">
                        <a:effectLst/>
                        <a:latin typeface="Times New Roman" panose="02020603050405020304" pitchFamily="18" charset="0"/>
                        <a:ea typeface="SimSun" panose="02010600030101010101" pitchFamily="2" charset="-122"/>
                      </a:endParaRPr>
                    </a:p>
                  </a:txBody>
                  <a:tcPr marL="56874" marR="5687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114%</a:t>
                      </a:r>
                      <a:endParaRPr lang="en-US" sz="900">
                        <a:effectLst/>
                        <a:latin typeface="Times New Roman" panose="02020603050405020304" pitchFamily="18" charset="0"/>
                        <a:ea typeface="SimSun" panose="02010600030101010101" pitchFamily="2" charset="-122"/>
                      </a:endParaRPr>
                    </a:p>
                  </a:txBody>
                  <a:tcPr marL="56874" marR="5687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99%</a:t>
                      </a:r>
                      <a:endParaRPr lang="en-US" sz="900" dirty="0">
                        <a:effectLst/>
                        <a:latin typeface="Times New Roman" panose="02020603050405020304" pitchFamily="18" charset="0"/>
                        <a:ea typeface="SimSun" panose="02010600030101010101" pitchFamily="2" charset="-122"/>
                      </a:endParaRPr>
                    </a:p>
                  </a:txBody>
                  <a:tcPr marL="56874" marR="5687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8385734"/>
                  </a:ext>
                </a:extLst>
              </a:tr>
            </a:tbl>
          </a:graphicData>
        </a:graphic>
      </p:graphicFrame>
    </p:spTree>
    <p:extLst>
      <p:ext uri="{BB962C8B-B14F-4D97-AF65-F5344CB8AC3E}">
        <p14:creationId xmlns:p14="http://schemas.microsoft.com/office/powerpoint/2010/main" val="764884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808DF-2E82-4CD5-90F3-4E75C770BECF}"/>
              </a:ext>
            </a:extLst>
          </p:cNvPr>
          <p:cNvSpPr>
            <a:spLocks noGrp="1"/>
          </p:cNvSpPr>
          <p:nvPr>
            <p:ph type="title"/>
          </p:nvPr>
        </p:nvSpPr>
        <p:spPr/>
        <p:txBody>
          <a:bodyPr/>
          <a:lstStyle/>
          <a:p>
            <a:r>
              <a:rPr lang="en-US" dirty="0"/>
              <a:t>Test 4 - fast</a:t>
            </a:r>
          </a:p>
        </p:txBody>
      </p:sp>
      <p:sp>
        <p:nvSpPr>
          <p:cNvPr id="4" name="Footer Placeholder 3">
            <a:extLst>
              <a:ext uri="{FF2B5EF4-FFF2-40B4-BE49-F238E27FC236}">
                <a16:creationId xmlns:a16="http://schemas.microsoft.com/office/drawing/2014/main" id="{7D47F474-F53C-4EB9-88E9-4EEDF0777E85}"/>
              </a:ext>
            </a:extLst>
          </p:cNvPr>
          <p:cNvSpPr>
            <a:spLocks noGrp="1"/>
          </p:cNvSpPr>
          <p:nvPr>
            <p:ph type="ftr" sz="quarter" idx="3"/>
          </p:nvPr>
        </p:nvSpPr>
        <p:spPr/>
        <p:txBody>
          <a:bodyPr/>
          <a:lstStyle/>
          <a:p>
            <a:r>
              <a:rPr lang="en-US"/>
              <a:t>Source sample text</a:t>
            </a:r>
            <a:endParaRPr lang="en-US" dirty="0"/>
          </a:p>
        </p:txBody>
      </p:sp>
      <p:pic>
        <p:nvPicPr>
          <p:cNvPr id="5" name="Picture 4">
            <a:extLst>
              <a:ext uri="{FF2B5EF4-FFF2-40B4-BE49-F238E27FC236}">
                <a16:creationId xmlns:a16="http://schemas.microsoft.com/office/drawing/2014/main" id="{B518DC27-16D6-4C8B-A7D2-C201CD5D03B2}"/>
              </a:ext>
            </a:extLst>
          </p:cNvPr>
          <p:cNvPicPr>
            <a:picLocks noChangeAspect="1"/>
          </p:cNvPicPr>
          <p:nvPr/>
        </p:nvPicPr>
        <p:blipFill>
          <a:blip r:embed="rId2"/>
          <a:stretch>
            <a:fillRect/>
          </a:stretch>
        </p:blipFill>
        <p:spPr>
          <a:xfrm>
            <a:off x="1268966" y="878258"/>
            <a:ext cx="5008131" cy="2004876"/>
          </a:xfrm>
          <a:prstGeom prst="rect">
            <a:avLst/>
          </a:prstGeom>
        </p:spPr>
      </p:pic>
      <p:sp>
        <p:nvSpPr>
          <p:cNvPr id="7" name="Content Placeholder 4">
            <a:extLst>
              <a:ext uri="{FF2B5EF4-FFF2-40B4-BE49-F238E27FC236}">
                <a16:creationId xmlns:a16="http://schemas.microsoft.com/office/drawing/2014/main" id="{DFB9D1F6-D5F1-4527-8D2D-7A9F1528C4ED}"/>
              </a:ext>
            </a:extLst>
          </p:cNvPr>
          <p:cNvSpPr txBox="1">
            <a:spLocks/>
          </p:cNvSpPr>
          <p:nvPr/>
        </p:nvSpPr>
        <p:spPr>
          <a:xfrm>
            <a:off x="495299" y="2569746"/>
            <a:ext cx="6435304"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2x2 block based, 25-band classifier</a:t>
            </a:r>
          </a:p>
          <a:p>
            <a:pPr lvl="1"/>
            <a:r>
              <a:rPr lang="en-US" dirty="0" err="1"/>
              <a:t>class_index</a:t>
            </a:r>
            <a:r>
              <a:rPr lang="en-US" dirty="0"/>
              <a:t> = (sum * 25) &gt;&gt; (sample bit depth + 2).</a:t>
            </a:r>
          </a:p>
          <a:p>
            <a:pPr lvl="1"/>
            <a:endParaRPr lang="en-US" dirty="0"/>
          </a:p>
          <a:p>
            <a:r>
              <a:rPr lang="en-US" dirty="0"/>
              <a:t>Encoder speed up is applied to clipping parameter derivation</a:t>
            </a:r>
          </a:p>
          <a:p>
            <a:pPr lvl="1"/>
            <a:endParaRPr lang="en-US" dirty="0"/>
          </a:p>
          <a:p>
            <a:pPr marL="192024" lvl="1" indent="0">
              <a:buNone/>
            </a:pPr>
            <a:endParaRPr lang="en-US" dirty="0"/>
          </a:p>
          <a:p>
            <a:pPr marL="192024" lvl="1" indent="0">
              <a:buNone/>
            </a:pPr>
            <a:endParaRPr lang="en-US" dirty="0"/>
          </a:p>
          <a:p>
            <a:pPr lvl="1"/>
            <a:endParaRPr lang="en-US" dirty="0"/>
          </a:p>
          <a:p>
            <a:pPr marL="192024" lvl="1" indent="0">
              <a:buNone/>
            </a:pPr>
            <a:r>
              <a:rPr lang="en-US" dirty="0"/>
              <a:t> </a:t>
            </a:r>
          </a:p>
        </p:txBody>
      </p:sp>
      <p:graphicFrame>
        <p:nvGraphicFramePr>
          <p:cNvPr id="3" name="Table 2">
            <a:extLst>
              <a:ext uri="{FF2B5EF4-FFF2-40B4-BE49-F238E27FC236}">
                <a16:creationId xmlns:a16="http://schemas.microsoft.com/office/drawing/2014/main" id="{8239308D-661B-4956-A6A7-BC1D7C843DCB}"/>
              </a:ext>
            </a:extLst>
          </p:cNvPr>
          <p:cNvGraphicFramePr>
            <a:graphicFrameLocks noGrp="1"/>
          </p:cNvGraphicFramePr>
          <p:nvPr>
            <p:extLst>
              <p:ext uri="{D42A27DB-BD31-4B8C-83A1-F6EECF244321}">
                <p14:modId xmlns:p14="http://schemas.microsoft.com/office/powerpoint/2010/main" val="2442219814"/>
              </p:ext>
            </p:extLst>
          </p:nvPr>
        </p:nvGraphicFramePr>
        <p:xfrm>
          <a:off x="7704269" y="593741"/>
          <a:ext cx="3021100" cy="4687789"/>
        </p:xfrm>
        <a:graphic>
          <a:graphicData uri="http://schemas.openxmlformats.org/drawingml/2006/table">
            <a:tbl>
              <a:tblPr/>
              <a:tblGrid>
                <a:gridCol w="802480">
                  <a:extLst>
                    <a:ext uri="{9D8B030D-6E8A-4147-A177-3AD203B41FA5}">
                      <a16:colId xmlns:a16="http://schemas.microsoft.com/office/drawing/2014/main" val="3428638275"/>
                    </a:ext>
                  </a:extLst>
                </a:gridCol>
                <a:gridCol w="389317">
                  <a:extLst>
                    <a:ext uri="{9D8B030D-6E8A-4147-A177-3AD203B41FA5}">
                      <a16:colId xmlns:a16="http://schemas.microsoft.com/office/drawing/2014/main" val="1698103504"/>
                    </a:ext>
                  </a:extLst>
                </a:gridCol>
                <a:gridCol w="389804">
                  <a:extLst>
                    <a:ext uri="{9D8B030D-6E8A-4147-A177-3AD203B41FA5}">
                      <a16:colId xmlns:a16="http://schemas.microsoft.com/office/drawing/2014/main" val="59139531"/>
                    </a:ext>
                  </a:extLst>
                </a:gridCol>
                <a:gridCol w="389317">
                  <a:extLst>
                    <a:ext uri="{9D8B030D-6E8A-4147-A177-3AD203B41FA5}">
                      <a16:colId xmlns:a16="http://schemas.microsoft.com/office/drawing/2014/main" val="2341398903"/>
                    </a:ext>
                  </a:extLst>
                </a:gridCol>
                <a:gridCol w="525091">
                  <a:extLst>
                    <a:ext uri="{9D8B030D-6E8A-4147-A177-3AD203B41FA5}">
                      <a16:colId xmlns:a16="http://schemas.microsoft.com/office/drawing/2014/main" val="3913289911"/>
                    </a:ext>
                  </a:extLst>
                </a:gridCol>
                <a:gridCol w="525091">
                  <a:extLst>
                    <a:ext uri="{9D8B030D-6E8A-4147-A177-3AD203B41FA5}">
                      <a16:colId xmlns:a16="http://schemas.microsoft.com/office/drawing/2014/main" val="477041786"/>
                    </a:ext>
                  </a:extLst>
                </a:gridCol>
              </a:tblGrid>
              <a:tr h="16059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All Intra Main10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4450497"/>
                  </a:ext>
                </a:extLst>
              </a:tr>
              <a:tr h="16059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8170414"/>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7406173"/>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105%</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1148708"/>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035496"/>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34248087"/>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-0.18%</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75356786"/>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4587141"/>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7692624"/>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71328296"/>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4503761"/>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502648"/>
                  </a:ext>
                </a:extLst>
              </a:tr>
              <a:tr h="16059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Random access Main10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249950"/>
                  </a:ext>
                </a:extLst>
              </a:tr>
              <a:tr h="16059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4698016"/>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930253"/>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49090280"/>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85251229"/>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-0.54%</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534080"/>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5950127"/>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242302"/>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-0.35%</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0.05%</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7152747"/>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-0.09%</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81603267"/>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7798277"/>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0223149"/>
                  </a:ext>
                </a:extLst>
              </a:tr>
              <a:tr h="15767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Low delay B Main10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54362"/>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12573629"/>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3390557"/>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8796448"/>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20145992"/>
                  </a:ext>
                </a:extLst>
              </a:tr>
              <a:tr h="2102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1751229"/>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-0.29%</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-0.20%</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61876160"/>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-0.48%</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0.15%</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106%</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8862450"/>
                  </a:ext>
                </a:extLst>
              </a:tr>
              <a:tr h="21023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4909658"/>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0.35%</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0.25%</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45503225"/>
                  </a:ext>
                </a:extLst>
              </a:tr>
              <a:tr h="1236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-0.49%</a:t>
                      </a:r>
                      <a:endParaRPr lang="en-US" sz="800">
                        <a:effectLst/>
                        <a:latin typeface="Times New Roman" panose="02020603050405020304" pitchFamily="18" charset="0"/>
                        <a:ea typeface="SimSun" panose="02010600030101010101" pitchFamily="2" charset="-122"/>
                      </a:endParaRPr>
                    </a:p>
                  </a:txBody>
                  <a:tcPr marL="52558" marR="52558"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52558" marR="52558"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-0.34%</a:t>
                      </a:r>
                      <a:endParaRPr lang="en-US" sz="800">
                        <a:effectLst/>
                        <a:latin typeface="Times New Roman" panose="02020603050405020304" pitchFamily="18" charset="0"/>
                        <a:ea typeface="SimSun" panose="02010600030101010101" pitchFamily="2" charset="-122"/>
                      </a:endParaRPr>
                    </a:p>
                  </a:txBody>
                  <a:tcPr marL="52558" marR="52558"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102%</a:t>
                      </a:r>
                      <a:endParaRPr lang="en-US" sz="800">
                        <a:effectLst/>
                        <a:latin typeface="Times New Roman" panose="02020603050405020304" pitchFamily="18" charset="0"/>
                        <a:ea typeface="SimSun" panose="02010600030101010101" pitchFamily="2" charset="-122"/>
                      </a:endParaRPr>
                    </a:p>
                  </a:txBody>
                  <a:tcPr marL="52558" marR="52558"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98%</a:t>
                      </a:r>
                      <a:endParaRPr lang="en-US" sz="800" dirty="0">
                        <a:effectLst/>
                        <a:latin typeface="Times New Roman" panose="02020603050405020304" pitchFamily="18" charset="0"/>
                        <a:ea typeface="SimSun" panose="02010600030101010101" pitchFamily="2" charset="-122"/>
                      </a:endParaRPr>
                    </a:p>
                  </a:txBody>
                  <a:tcPr marL="52558" marR="52558"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052514"/>
                  </a:ext>
                </a:extLst>
              </a:tr>
            </a:tbl>
          </a:graphicData>
        </a:graphic>
      </p:graphicFrame>
    </p:spTree>
    <p:extLst>
      <p:ext uri="{BB962C8B-B14F-4D97-AF65-F5344CB8AC3E}">
        <p14:creationId xmlns:p14="http://schemas.microsoft.com/office/powerpoint/2010/main" val="580822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808DF-2E82-4CD5-90F3-4E75C770BECF}"/>
              </a:ext>
            </a:extLst>
          </p:cNvPr>
          <p:cNvSpPr>
            <a:spLocks noGrp="1"/>
          </p:cNvSpPr>
          <p:nvPr>
            <p:ph type="title"/>
          </p:nvPr>
        </p:nvSpPr>
        <p:spPr/>
        <p:txBody>
          <a:bodyPr/>
          <a:lstStyle/>
          <a:p>
            <a:r>
              <a:rPr lang="en-US" dirty="0"/>
              <a:t>Test 5</a:t>
            </a:r>
          </a:p>
        </p:txBody>
      </p:sp>
      <p:sp>
        <p:nvSpPr>
          <p:cNvPr id="4" name="Footer Placeholder 3">
            <a:extLst>
              <a:ext uri="{FF2B5EF4-FFF2-40B4-BE49-F238E27FC236}">
                <a16:creationId xmlns:a16="http://schemas.microsoft.com/office/drawing/2014/main" id="{7D47F474-F53C-4EB9-88E9-4EEDF0777E85}"/>
              </a:ext>
            </a:extLst>
          </p:cNvPr>
          <p:cNvSpPr>
            <a:spLocks noGrp="1"/>
          </p:cNvSpPr>
          <p:nvPr>
            <p:ph type="ftr" sz="quarter" idx="3"/>
          </p:nvPr>
        </p:nvSpPr>
        <p:spPr/>
        <p:txBody>
          <a:bodyPr/>
          <a:lstStyle/>
          <a:p>
            <a:r>
              <a:rPr lang="en-US"/>
              <a:t>Source sample text</a:t>
            </a:r>
            <a:endParaRPr lang="en-US" dirty="0"/>
          </a:p>
        </p:txBody>
      </p:sp>
      <p:pic>
        <p:nvPicPr>
          <p:cNvPr id="5" name="Picture 4">
            <a:extLst>
              <a:ext uri="{FF2B5EF4-FFF2-40B4-BE49-F238E27FC236}">
                <a16:creationId xmlns:a16="http://schemas.microsoft.com/office/drawing/2014/main" id="{B518DC27-16D6-4C8B-A7D2-C201CD5D03B2}"/>
              </a:ext>
            </a:extLst>
          </p:cNvPr>
          <p:cNvPicPr>
            <a:picLocks noChangeAspect="1"/>
          </p:cNvPicPr>
          <p:nvPr/>
        </p:nvPicPr>
        <p:blipFill>
          <a:blip r:embed="rId2"/>
          <a:stretch>
            <a:fillRect/>
          </a:stretch>
        </p:blipFill>
        <p:spPr>
          <a:xfrm>
            <a:off x="1268966" y="878258"/>
            <a:ext cx="5008131" cy="2004876"/>
          </a:xfrm>
          <a:prstGeom prst="rect">
            <a:avLst/>
          </a:prstGeom>
        </p:spPr>
      </p:pic>
      <p:sp>
        <p:nvSpPr>
          <p:cNvPr id="7" name="Content Placeholder 4">
            <a:extLst>
              <a:ext uri="{FF2B5EF4-FFF2-40B4-BE49-F238E27FC236}">
                <a16:creationId xmlns:a16="http://schemas.microsoft.com/office/drawing/2014/main" id="{DFB9D1F6-D5F1-4527-8D2D-7A9F1528C4ED}"/>
              </a:ext>
            </a:extLst>
          </p:cNvPr>
          <p:cNvSpPr txBox="1">
            <a:spLocks/>
          </p:cNvSpPr>
          <p:nvPr/>
        </p:nvSpPr>
        <p:spPr>
          <a:xfrm>
            <a:off x="495299" y="2569746"/>
            <a:ext cx="6301872" cy="4192103"/>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C2’</a:t>
            </a:r>
          </a:p>
          <a:p>
            <a:pPr lvl="1"/>
            <a:r>
              <a:rPr lang="en-US" dirty="0"/>
              <a:t>Sample based, 25-band classifier</a:t>
            </a:r>
          </a:p>
          <a:p>
            <a:pPr lvl="1"/>
            <a:r>
              <a:rPr lang="en-US" dirty="0" err="1"/>
              <a:t>class_index</a:t>
            </a:r>
            <a:r>
              <a:rPr lang="en-US" dirty="0"/>
              <a:t> = (sample value * 25) &gt;&gt; (sample bit depth).</a:t>
            </a:r>
          </a:p>
          <a:p>
            <a:pPr lvl="1"/>
            <a:endParaRPr lang="en-US" dirty="0"/>
          </a:p>
          <a:p>
            <a:pPr marL="192024" lvl="1" indent="0">
              <a:buNone/>
            </a:pPr>
            <a:endParaRPr lang="en-US" dirty="0"/>
          </a:p>
          <a:p>
            <a:pPr marL="192024" lvl="1" indent="0">
              <a:buNone/>
            </a:pPr>
            <a:endParaRPr lang="en-US" dirty="0"/>
          </a:p>
          <a:p>
            <a:r>
              <a:rPr lang="en-US" dirty="0"/>
              <a:t>Encoder speed up is applied to clipping parameter derivation</a:t>
            </a:r>
          </a:p>
          <a:p>
            <a:endParaRPr lang="en-US" dirty="0"/>
          </a:p>
          <a:p>
            <a:pPr marL="192024" lvl="1" indent="0">
              <a:buNone/>
            </a:pPr>
            <a:r>
              <a:rPr lang="en-US" dirty="0"/>
              <a:t> </a:t>
            </a:r>
          </a:p>
        </p:txBody>
      </p:sp>
      <p:graphicFrame>
        <p:nvGraphicFramePr>
          <p:cNvPr id="6" name="Table 5">
            <a:extLst>
              <a:ext uri="{FF2B5EF4-FFF2-40B4-BE49-F238E27FC236}">
                <a16:creationId xmlns:a16="http://schemas.microsoft.com/office/drawing/2014/main" id="{B5B5E419-AF0F-40C1-B934-59D79EABF9DE}"/>
              </a:ext>
            </a:extLst>
          </p:cNvPr>
          <p:cNvGraphicFramePr>
            <a:graphicFrameLocks noGrp="1"/>
          </p:cNvGraphicFramePr>
          <p:nvPr>
            <p:extLst>
              <p:ext uri="{D42A27DB-BD31-4B8C-83A1-F6EECF244321}">
                <p14:modId xmlns:p14="http://schemas.microsoft.com/office/powerpoint/2010/main" val="3258056442"/>
              </p:ext>
            </p:extLst>
          </p:nvPr>
        </p:nvGraphicFramePr>
        <p:xfrm>
          <a:off x="7323711" y="1050165"/>
          <a:ext cx="3599323" cy="4681548"/>
        </p:xfrm>
        <a:graphic>
          <a:graphicData uri="http://schemas.openxmlformats.org/drawingml/2006/table">
            <a:tbl>
              <a:tblPr/>
              <a:tblGrid>
                <a:gridCol w="956071">
                  <a:extLst>
                    <a:ext uri="{9D8B030D-6E8A-4147-A177-3AD203B41FA5}">
                      <a16:colId xmlns:a16="http://schemas.microsoft.com/office/drawing/2014/main" val="3915723334"/>
                    </a:ext>
                  </a:extLst>
                </a:gridCol>
                <a:gridCol w="463830">
                  <a:extLst>
                    <a:ext uri="{9D8B030D-6E8A-4147-A177-3AD203B41FA5}">
                      <a16:colId xmlns:a16="http://schemas.microsoft.com/office/drawing/2014/main" val="1187029901"/>
                    </a:ext>
                  </a:extLst>
                </a:gridCol>
                <a:gridCol w="464410">
                  <a:extLst>
                    <a:ext uri="{9D8B030D-6E8A-4147-A177-3AD203B41FA5}">
                      <a16:colId xmlns:a16="http://schemas.microsoft.com/office/drawing/2014/main" val="1565962124"/>
                    </a:ext>
                  </a:extLst>
                </a:gridCol>
                <a:gridCol w="463830">
                  <a:extLst>
                    <a:ext uri="{9D8B030D-6E8A-4147-A177-3AD203B41FA5}">
                      <a16:colId xmlns:a16="http://schemas.microsoft.com/office/drawing/2014/main" val="1945024722"/>
                    </a:ext>
                  </a:extLst>
                </a:gridCol>
                <a:gridCol w="625591">
                  <a:extLst>
                    <a:ext uri="{9D8B030D-6E8A-4147-A177-3AD203B41FA5}">
                      <a16:colId xmlns:a16="http://schemas.microsoft.com/office/drawing/2014/main" val="500159933"/>
                    </a:ext>
                  </a:extLst>
                </a:gridCol>
                <a:gridCol w="625591">
                  <a:extLst>
                    <a:ext uri="{9D8B030D-6E8A-4147-A177-3AD203B41FA5}">
                      <a16:colId xmlns:a16="http://schemas.microsoft.com/office/drawing/2014/main" val="1683599022"/>
                    </a:ext>
                  </a:extLst>
                </a:gridCol>
              </a:tblGrid>
              <a:tr h="1521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All Intra Main10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25328400"/>
                  </a:ext>
                </a:extLst>
              </a:tr>
              <a:tr h="1521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5437970"/>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7746134"/>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-0.23%</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104%</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56706026"/>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0.04%</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04743493"/>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-0.25%</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2160294"/>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0.01%</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93%</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174301"/>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-0.25%</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0.14%</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0.13%</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9208821"/>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-0.22%</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6932089"/>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0.03%</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25137930"/>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-0.90%</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0.30%</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0.30%</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401926"/>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696107"/>
                  </a:ext>
                </a:extLst>
              </a:tr>
              <a:tr h="1521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Random access Main10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30547081"/>
                  </a:ext>
                </a:extLst>
              </a:tr>
              <a:tr h="1521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2963153"/>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3091424"/>
                  </a:ext>
                </a:extLst>
              </a:tr>
              <a:tr h="19917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39975180"/>
                  </a:ext>
                </a:extLst>
              </a:tr>
              <a:tr h="19917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1104457"/>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-0.66%</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0.32%</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0.33%</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99%</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7276726"/>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-0.23%</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0.07%</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94239517"/>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5103041"/>
                  </a:ext>
                </a:extLst>
              </a:tr>
              <a:tr h="19917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0007186"/>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0.30%</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94%</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98%</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40710202"/>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-0.89%</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0.19%</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0.22%</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97%</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5806630"/>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1383625"/>
                  </a:ext>
                </a:extLst>
              </a:tr>
              <a:tr h="1493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Low delay B Main10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50250534"/>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 ECM-1.0</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0578627"/>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Y</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U</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V</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EncT</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DecT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6369609"/>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A1</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8177007"/>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A2</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 </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84936960"/>
                  </a:ext>
                </a:extLst>
              </a:tr>
              <a:tr h="19917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B</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77434202"/>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C</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-0.32%</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-0.43%</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-0.08%</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96%</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91%</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45923748"/>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E</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-0.64%</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-0.10%</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-0.37%</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103%</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95%</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043205"/>
                  </a:ext>
                </a:extLst>
              </a:tr>
              <a:tr h="19917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b="1">
                          <a:solidFill>
                            <a:srgbClr val="000000"/>
                          </a:solidFill>
                          <a:effectLst/>
                          <a:latin typeface="Arial" panose="020B0604020202020204" pitchFamily="34" charset="0"/>
                          <a:ea typeface="SimSun" panose="02010600030101010101" pitchFamily="2" charset="-122"/>
                        </a:rPr>
                        <a:t>Overall</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#NUM!</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289714"/>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D</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-0.21%</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-0.16%</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0.11%</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94%</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101%</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6384130"/>
                  </a:ext>
                </a:extLst>
              </a:tr>
              <a:tr h="11710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Class F</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-1.10%</a:t>
                      </a:r>
                      <a:endParaRPr lang="en-US" sz="800">
                        <a:effectLst/>
                        <a:latin typeface="Times New Roman" panose="02020603050405020304" pitchFamily="18" charset="0"/>
                        <a:ea typeface="SimSun" panose="02010600030101010101" pitchFamily="2" charset="-122"/>
                      </a:endParaRPr>
                    </a:p>
                  </a:txBody>
                  <a:tcPr marL="49794" marR="49794" marT="0" marB="0">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-0.57%</a:t>
                      </a:r>
                      <a:endParaRPr lang="en-US" sz="800">
                        <a:effectLst/>
                        <a:latin typeface="Times New Roman" panose="02020603050405020304" pitchFamily="18" charset="0"/>
                        <a:ea typeface="SimSun" panose="02010600030101010101" pitchFamily="2" charset="-122"/>
                      </a:endParaRPr>
                    </a:p>
                  </a:txBody>
                  <a:tcPr marL="49794" marR="49794"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-0.31%</a:t>
                      </a:r>
                      <a:endParaRPr lang="en-US" sz="800">
                        <a:effectLst/>
                        <a:latin typeface="Times New Roman" panose="02020603050405020304" pitchFamily="18" charset="0"/>
                        <a:ea typeface="SimSun" panose="02010600030101010101" pitchFamily="2" charset="-122"/>
                      </a:endParaRPr>
                    </a:p>
                  </a:txBody>
                  <a:tcPr marL="49794" marR="49794" marT="0" marB="0">
                    <a:lnL>
                      <a:noFill/>
                    </a:lnL>
                    <a:lnR w="1270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a:solidFill>
                            <a:srgbClr val="000000"/>
                          </a:solidFill>
                          <a:effectLst/>
                          <a:latin typeface="Arial" panose="020B0604020202020204" pitchFamily="34" charset="0"/>
                          <a:ea typeface="SimSun" panose="02010600030101010101" pitchFamily="2" charset="-122"/>
                        </a:rPr>
                        <a:t>100%</a:t>
                      </a:r>
                      <a:endParaRPr lang="en-US" sz="800">
                        <a:effectLst/>
                        <a:latin typeface="Times New Roman" panose="02020603050405020304" pitchFamily="18" charset="0"/>
                        <a:ea typeface="SimSun" panose="02010600030101010101" pitchFamily="2" charset="-122"/>
                      </a:endParaRPr>
                    </a:p>
                  </a:txBody>
                  <a:tcPr marL="49794" marR="49794" marT="0" marB="0">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700" dirty="0">
                          <a:solidFill>
                            <a:srgbClr val="000000"/>
                          </a:solidFill>
                          <a:effectLst/>
                          <a:latin typeface="Arial" panose="020B0604020202020204" pitchFamily="34" charset="0"/>
                          <a:ea typeface="SimSun" panose="02010600030101010101" pitchFamily="2" charset="-122"/>
                        </a:rPr>
                        <a:t>98%</a:t>
                      </a:r>
                      <a:endParaRPr lang="en-US" sz="800" dirty="0">
                        <a:effectLst/>
                        <a:latin typeface="Times New Roman" panose="02020603050405020304" pitchFamily="18" charset="0"/>
                        <a:ea typeface="SimSun" panose="02010600030101010101" pitchFamily="2" charset="-122"/>
                      </a:endParaRPr>
                    </a:p>
                  </a:txBody>
                  <a:tcPr marL="49794" marR="49794" marT="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7430571"/>
                  </a:ext>
                </a:extLst>
              </a:tr>
            </a:tbl>
          </a:graphicData>
        </a:graphic>
      </p:graphicFrame>
    </p:spTree>
    <p:extLst>
      <p:ext uri="{BB962C8B-B14F-4D97-AF65-F5344CB8AC3E}">
        <p14:creationId xmlns:p14="http://schemas.microsoft.com/office/powerpoint/2010/main" val="3588362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41C23E6D-F14A-4278-BF72-70091051FB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5230DE-62DB-43E1-8074-0E224BDBB3A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271</TotalTime>
  <Words>2574</Words>
  <Application>Microsoft Office PowerPoint</Application>
  <PresentationFormat>Widescreen</PresentationFormat>
  <Paragraphs>1275</Paragraphs>
  <Slides>10</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Century Gothic</vt:lpstr>
      <vt:lpstr>Microsoft Sans Serif</vt:lpstr>
      <vt:lpstr>Times New Roman</vt:lpstr>
      <vt:lpstr>Qualcomm Executive External</vt:lpstr>
      <vt:lpstr>JVET-W0128: AHG12: Alternative classifiers for ALF</vt:lpstr>
      <vt:lpstr>Luma ALF in ECM-1.0</vt:lpstr>
      <vt:lpstr>Proposed methods</vt:lpstr>
      <vt:lpstr>Test 1</vt:lpstr>
      <vt:lpstr>Test 2</vt:lpstr>
      <vt:lpstr>Test 3</vt:lpstr>
      <vt:lpstr>Test 4</vt:lpstr>
      <vt:lpstr>Test 4 - fast</vt:lpstr>
      <vt:lpstr>Test 5</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16x9 Template</dc:title>
  <dc:subject/>
  <dc:creator>Nan Hu</dc:creator>
  <cp:keywords/>
  <dc:description/>
  <cp:lastModifiedBy>Nan Hu</cp:lastModifiedBy>
  <cp:revision>3</cp:revision>
  <dcterms:created xsi:type="dcterms:W3CDTF">2021-07-07T21:30:52Z</dcterms:created>
  <dcterms:modified xsi:type="dcterms:W3CDTF">2021-07-08T03:03:19Z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