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898" r:id="rId6"/>
    <p:sldId id="90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E0AE7C-AF40-60E3-09B0-AD58790426F8}" v="10" dt="2021-07-07T06:06:32.265"/>
    <p1510:client id="{7A11C607-AF68-4EDF-9F3F-9DA2D10A929F}" v="1" dt="2021-07-07T02:04:49.584"/>
    <p1510:client id="{FDECA5EE-9D6C-4578-80B3-91F60CD1E5D5}" v="6" dt="2021-07-07T06:02:38.0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6" d="100"/>
          <a:sy n="76" d="100"/>
        </p:scale>
        <p:origin x="6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S::kemicao@qti.qualcomm.com::7b5aa31f-263c-458d-b0a3-280aebbfa217" providerId="AD" clId="Web-{01E0AE7C-AF40-60E3-09B0-AD58790426F8}"/>
    <pc:docChg chg="modSld">
      <pc:chgData name="Keming Cao" userId="S::kemicao@qti.qualcomm.com::7b5aa31f-263c-458d-b0a3-280aebbfa217" providerId="AD" clId="Web-{01E0AE7C-AF40-60E3-09B0-AD58790426F8}" dt="2021-07-07T06:06:30.515" v="3" actId="20577"/>
      <pc:docMkLst>
        <pc:docMk/>
      </pc:docMkLst>
      <pc:sldChg chg="modSp">
        <pc:chgData name="Keming Cao" userId="S::kemicao@qti.qualcomm.com::7b5aa31f-263c-458d-b0a3-280aebbfa217" providerId="AD" clId="Web-{01E0AE7C-AF40-60E3-09B0-AD58790426F8}" dt="2021-07-07T06:06:30.515" v="3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01E0AE7C-AF40-60E3-09B0-AD58790426F8}" dt="2021-07-07T06:06:30.515" v="3" actId="20577"/>
          <ac:spMkLst>
            <pc:docMk/>
            <pc:sldMk cId="870665549" sldId="898"/>
            <ac:spMk id="6" creationId="{06148756-A83E-4502-A453-562E6E0ADB31}"/>
          </ac:spMkLst>
        </pc:spChg>
      </pc:sldChg>
    </pc:docChg>
  </pc:docChgLst>
  <pc:docChgLst>
    <pc:chgData name="Vadim Seregin" userId="6bb95df1-e6d7-4725-993c-5fa490907059" providerId="ADAL" clId="{7FA25398-0D5D-4D6E-BD62-F8DEE9361D14}"/>
    <pc:docChg chg="undo custSel modSld">
      <pc:chgData name="Vadim Seregin" userId="6bb95df1-e6d7-4725-993c-5fa490907059" providerId="ADAL" clId="{7FA25398-0D5D-4D6E-BD62-F8DEE9361D14}" dt="2021-07-07T06:33:03.086" v="191" actId="20577"/>
      <pc:docMkLst>
        <pc:docMk/>
      </pc:docMkLst>
      <pc:sldChg chg="modSp mod">
        <pc:chgData name="Vadim Seregin" userId="6bb95df1-e6d7-4725-993c-5fa490907059" providerId="ADAL" clId="{7FA25398-0D5D-4D6E-BD62-F8DEE9361D14}" dt="2021-07-07T06:32:13.466" v="163" actId="20577"/>
        <pc:sldMkLst>
          <pc:docMk/>
          <pc:sldMk cId="870665549" sldId="898"/>
        </pc:sldMkLst>
        <pc:spChg chg="mod">
          <ac:chgData name="Vadim Seregin" userId="6bb95df1-e6d7-4725-993c-5fa490907059" providerId="ADAL" clId="{7FA25398-0D5D-4D6E-BD62-F8DEE9361D14}" dt="2021-07-07T06:30:40.775" v="23" actId="20577"/>
          <ac:spMkLst>
            <pc:docMk/>
            <pc:sldMk cId="870665549" sldId="898"/>
            <ac:spMk id="3" creationId="{00000000-0000-0000-0000-000000000000}"/>
          </ac:spMkLst>
        </pc:spChg>
        <pc:spChg chg="mod">
          <ac:chgData name="Vadim Seregin" userId="6bb95df1-e6d7-4725-993c-5fa490907059" providerId="ADAL" clId="{7FA25398-0D5D-4D6E-BD62-F8DEE9361D14}" dt="2021-07-07T06:32:13.466" v="163" actId="20577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Vadim Seregin" userId="6bb95df1-e6d7-4725-993c-5fa490907059" providerId="ADAL" clId="{7FA25398-0D5D-4D6E-BD62-F8DEE9361D14}" dt="2021-07-07T06:33:03.086" v="191" actId="20577"/>
        <pc:sldMkLst>
          <pc:docMk/>
          <pc:sldMk cId="322021612" sldId="900"/>
        </pc:sldMkLst>
        <pc:spChg chg="mod">
          <ac:chgData name="Vadim Seregin" userId="6bb95df1-e6d7-4725-993c-5fa490907059" providerId="ADAL" clId="{7FA25398-0D5D-4D6E-BD62-F8DEE9361D14}" dt="2021-07-07T06:33:03.086" v="191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  <pc:docChgLst>
    <pc:chgData name="Keming Cao" userId="S::kemicao@qti.qualcomm.com::7b5aa31f-263c-458d-b0a3-280aebbfa217" providerId="AD" clId="Web-{FDECA5EE-9D6C-4578-80B3-91F60CD1E5D5}"/>
    <pc:docChg chg="modSld">
      <pc:chgData name="Keming Cao" userId="S::kemicao@qti.qualcomm.com::7b5aa31f-263c-458d-b0a3-280aebbfa217" providerId="AD" clId="Web-{FDECA5EE-9D6C-4578-80B3-91F60CD1E5D5}" dt="2021-07-07T06:02:34.903" v="1" actId="20577"/>
      <pc:docMkLst>
        <pc:docMk/>
      </pc:docMkLst>
      <pc:sldChg chg="modSp">
        <pc:chgData name="Keming Cao" userId="S::kemicao@qti.qualcomm.com::7b5aa31f-263c-458d-b0a3-280aebbfa217" providerId="AD" clId="Web-{FDECA5EE-9D6C-4578-80B3-91F60CD1E5D5}" dt="2021-07-07T06:02:34.903" v="1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FDECA5EE-9D6C-4578-80B3-91F60CD1E5D5}" dt="2021-07-07T06:02:34.903" v="1" actId="20577"/>
          <ac:spMkLst>
            <pc:docMk/>
            <pc:sldMk cId="870665549" sldId="898"/>
            <ac:spMk id="3" creationId="{00000000-0000-0000-0000-000000000000}"/>
          </ac:spMkLst>
        </pc:spChg>
      </pc:sldChg>
    </pc:docChg>
  </pc:docChgLst>
  <pc:docChgLst>
    <pc:chgData name="Keming Cao" userId="7b5aa31f-263c-458d-b0a3-280aebbfa217" providerId="ADAL" clId="{7A11C607-AF68-4EDF-9F3F-9DA2D10A929F}"/>
    <pc:docChg chg="modSld">
      <pc:chgData name="Keming Cao" userId="7b5aa31f-263c-458d-b0a3-280aebbfa217" providerId="ADAL" clId="{7A11C607-AF68-4EDF-9F3F-9DA2D10A929F}" dt="2021-07-07T02:14:41.810" v="114" actId="1076"/>
      <pc:docMkLst>
        <pc:docMk/>
      </pc:docMkLst>
      <pc:sldChg chg="modSp mod">
        <pc:chgData name="Keming Cao" userId="7b5aa31f-263c-458d-b0a3-280aebbfa217" providerId="ADAL" clId="{7A11C607-AF68-4EDF-9F3F-9DA2D10A929F}" dt="2021-07-07T02:10:24.307" v="111" actId="1076"/>
        <pc:sldMkLst>
          <pc:docMk/>
          <pc:sldMk cId="1600127063" sldId="256"/>
        </pc:sldMkLst>
        <pc:spChg chg="mod">
          <ac:chgData name="Keming Cao" userId="7b5aa31f-263c-458d-b0a3-280aebbfa217" providerId="ADAL" clId="{7A11C607-AF68-4EDF-9F3F-9DA2D10A929F}" dt="2021-07-07T02:07:58.940" v="106" actId="120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7A11C607-AF68-4EDF-9F3F-9DA2D10A929F}" dt="2021-07-07T02:10:24.307" v="111" actId="1076"/>
          <ac:spMkLst>
            <pc:docMk/>
            <pc:sldMk cId="1600127063" sldId="256"/>
            <ac:spMk id="3" creationId="{75FC0008-E799-45AC-A8F3-6D201F2FA6AB}"/>
          </ac:spMkLst>
        </pc:spChg>
      </pc:sldChg>
      <pc:sldChg chg="addSp modSp mod">
        <pc:chgData name="Keming Cao" userId="7b5aa31f-263c-458d-b0a3-280aebbfa217" providerId="ADAL" clId="{7A11C607-AF68-4EDF-9F3F-9DA2D10A929F}" dt="2021-07-07T02:14:41.810" v="114" actId="1076"/>
        <pc:sldMkLst>
          <pc:docMk/>
          <pc:sldMk cId="870665549" sldId="898"/>
        </pc:sldMkLst>
        <pc:spChg chg="mod">
          <ac:chgData name="Keming Cao" userId="7b5aa31f-263c-458d-b0a3-280aebbfa217" providerId="ADAL" clId="{7A11C607-AF68-4EDF-9F3F-9DA2D10A929F}" dt="2021-07-07T02:14:33.647" v="112" actId="255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7A11C607-AF68-4EDF-9F3F-9DA2D10A929F}" dt="2021-07-07T02:14:41.810" v="114" actId="1076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Keming Cao" userId="7b5aa31f-263c-458d-b0a3-280aebbfa217" providerId="ADAL" clId="{7A11C607-AF68-4EDF-9F3F-9DA2D10A929F}" dt="2021-07-07T02:06:05.665" v="104" actId="20577"/>
        <pc:sldMkLst>
          <pc:docMk/>
          <pc:sldMk cId="322021612" sldId="900"/>
        </pc:sldMkLst>
        <pc:spChg chg="mod">
          <ac:chgData name="Keming Cao" userId="7b5aa31f-263c-458d-b0a3-280aebbfa217" providerId="ADAL" clId="{7A11C607-AF68-4EDF-9F3F-9DA2D10A929F}" dt="2021-07-07T02:06:05.665" v="104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CC3AA-5585-4D18-B863-4D0DF5FE41A7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CC5-6E17-4A2F-9EB0-54C3297C8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0EA93-B8B8-49F1-AA0C-430110304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D55E5-29DE-42AE-80C0-4A40C831E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FAD5C-1B0C-4549-A12A-B24922D3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EF21-799A-4781-9890-E1D4ABDD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F74AD-BCBE-4524-BB11-B9302708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3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0849A-5C33-4098-BB75-33A63B2D5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7F670-A9C7-4993-BAD8-3ECCCABDE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ABEA6-0ECF-4127-8A99-F72180DA7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86F08-3543-47F5-B650-4695FBD6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BB4D9-7148-4E26-A3C1-4A8912F3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9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8D5647-A776-498A-87CD-8836CF598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1FF03-41C8-47C5-946D-A28BE5C1A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1AFF5-E2C1-492F-8B11-92F9D8DD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EA-5237-446C-BF7A-4BA7F276A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32D01-F351-491F-9DDC-3EF33F8D4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65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0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FC2D-8D77-407F-A471-8759ABC2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849F-E1F3-4F6C-A6B3-87D7F2474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B0D87-EDCA-47D7-978D-EFAD6C24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BAD64-552F-4372-A586-5BDD5765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70FAB-5313-4815-9F3E-70EB8C241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3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2EC1-8148-47AF-8BB2-7CF85C341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C35EE-35B6-436D-9C49-8C2E053F4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99EB0-8292-4A98-8904-19CC1E3C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1E021-6764-48AA-8690-9620CEB8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0F4F7-F726-4241-9B99-89719F09E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1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D4049-26DA-4DD3-A04A-F659323C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420BB-7322-4DAC-B1D8-8B3456DC8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1DE7F-2A53-4F0F-B3F4-9ACB14BAB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E0595-B4B2-4374-83D5-D6E7EF47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F1DB6-FB48-48DB-B3B9-228327A96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58A00-2217-4B14-9EA1-656815C6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8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BE236-3ACC-40AB-B6AE-F30470C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C612E-A4B7-48F0-AA0C-964122355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7B770-8B6D-4EF1-9346-00DF145AD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AB8A-45D6-47B6-9188-3AB98ED19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BB5D32-60FE-4732-986A-A753C0263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3F37B-FD54-4134-A037-B58ED26C7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D582D6-37F3-4563-971B-EB71CAAF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280D46-E7FB-4730-95DD-D526A108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8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33BC-406D-42D5-A002-D372F1D6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43482-2AB9-4FD5-9565-ABF325D4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9C747A-A32B-4988-82A9-FFED9CE7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70BFAA-23A7-4532-9262-EBE5BEA4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7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1922D-5429-413D-BA5D-17EE137B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C855C-4505-4DA3-93ED-EDE377B18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22DCC-B620-4846-9E31-D12948EE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8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49ED6-85B8-4062-91D8-ECFBBF87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C3440-3F6D-42A8-B827-D1E0F0E2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656AE-FBD0-48BD-B722-3E861C8C4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239AC-435D-4507-BB66-0825DDBC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A7B39-1C8D-4952-9797-DF0C9999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2EC37-1CD8-4CA1-85D4-45E86BFE0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4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8E33-795D-4F7A-A41D-193E8ABA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69C07-2E51-4A12-A634-66E1D8C81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C5866-A901-4830-B789-2C62D6E52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66D4C-C132-428D-8E16-F769258A2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1E93E-E79D-4868-9416-6A770C9D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42E54-9594-4CFC-9D72-93ABAC8E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7D1D7-C470-4064-8C0E-101F15A19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922AB-020B-4238-8E3E-383D11780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63D3D-82ED-4791-AE94-FD5595F9D1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4FF32-7B46-4391-A88F-BE62085C042C}" type="datetimeFigureOut">
              <a:rPr lang="en-US" smtClean="0"/>
              <a:t>7/6/2021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93EA7-4460-4CF5-BB2A-34E70CC4F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AAF29-C8E1-4B88-8EE2-D05E17DA0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1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46328-BD77-4A56-8CC0-FFA6BBA83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0177" y="1122363"/>
            <a:ext cx="10914076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JVET-W0123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EE2-related: Fusion for template-based intra mode derivation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C0008-E799-45AC-A8F3-6D201F2FA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4826" y="4164100"/>
            <a:ext cx="9144000" cy="1655762"/>
          </a:xfrm>
        </p:spPr>
        <p:txBody>
          <a:bodyPr/>
          <a:lstStyle/>
          <a:p>
            <a:pPr algn="l"/>
            <a:r>
              <a:rPr lang="en-US" sz="2000" b="0" dirty="0">
                <a:solidFill>
                  <a:schemeClr val="tx1"/>
                </a:solidFill>
              </a:rPr>
              <a:t>Keming Cao, Nan Hu, Vadim Seregin, Marta Karczewicz (Qualcomm Inc.)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Yang Wang, Kai Zhang, Li Zhang (</a:t>
            </a:r>
            <a:r>
              <a:rPr lang="en-US" sz="2000" dirty="0" err="1">
                <a:solidFill>
                  <a:schemeClr val="tx1"/>
                </a:solidFill>
              </a:rPr>
              <a:t>Bytedance</a:t>
            </a:r>
            <a:r>
              <a:rPr lang="en-US" sz="2000" dirty="0">
                <a:solidFill>
                  <a:schemeClr val="tx1"/>
                </a:solidFill>
              </a:rPr>
              <a:t> Inc.)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2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Fusion </a:t>
            </a:r>
            <a:r>
              <a:rPr lang="en-US" altLang="zh-CN" dirty="0">
                <a:solidFill>
                  <a:schemeClr val="tx1"/>
                </a:solidFill>
              </a:rPr>
              <a:t>of TIMD modes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291233"/>
            <a:ext cx="7484861" cy="5386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altLang="zh-CN" sz="2200" dirty="0"/>
              <a:t>EE2-2.1: </a:t>
            </a:r>
            <a:r>
              <a:rPr lang="en-US" sz="2200" dirty="0"/>
              <a:t>Template-based Intra Mode Derivation (</a:t>
            </a:r>
            <a:r>
              <a:rPr lang="en-US" altLang="zh-CN" sz="2200" dirty="0"/>
              <a:t>TIMD</a:t>
            </a:r>
            <a:r>
              <a:rPr lang="en-US" sz="2200" dirty="0"/>
              <a:t>)</a:t>
            </a: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Compute SATD cost between prediction and reconstruction of templates</a:t>
            </a:r>
            <a:endParaRPr lang="en-US" dirty="0">
              <a:solidFill>
                <a:schemeClr val="tx1"/>
              </a:solidFill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Check each mode in MPM list and adjacent MPM modes</a:t>
            </a:r>
            <a:endParaRPr lang="en-US" dirty="0">
              <a:cs typeface="Calibri"/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Select a</a:t>
            </a:r>
            <a:r>
              <a:rPr lang="en-US" dirty="0">
                <a:solidFill>
                  <a:schemeClr val="tx1"/>
                </a:solidFill>
              </a:rPr>
              <a:t> mode with the smallest SATD as TIMD mode</a:t>
            </a: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94360" indent="0">
              <a:buClr>
                <a:schemeClr val="tx1"/>
              </a:buCl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9EF97B-29D4-4643-80EF-E591A7C7F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0161" y="1175738"/>
            <a:ext cx="4032874" cy="267480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148756-A83E-4502-A453-562E6E0ADB31}"/>
              </a:ext>
            </a:extLst>
          </p:cNvPr>
          <p:cNvSpPr txBox="1">
            <a:spLocks/>
          </p:cNvSpPr>
          <p:nvPr/>
        </p:nvSpPr>
        <p:spPr>
          <a:xfrm>
            <a:off x="495300" y="3098117"/>
            <a:ext cx="11187112" cy="53864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6" indent="0">
              <a:buClr>
                <a:schemeClr val="tx1"/>
              </a:buClr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200" dirty="0"/>
              <a:t>Proposed fusion of TIMD modes</a:t>
            </a:r>
          </a:p>
          <a:p>
            <a:pPr marL="742950" lvl="6" indent="-285750">
              <a:buClr>
                <a:schemeClr val="tx1"/>
              </a:buClr>
            </a:pPr>
            <a:r>
              <a:rPr lang="en-US" dirty="0"/>
              <a:t>Select two TIMD modes with the smallest cost</a:t>
            </a:r>
            <a:endParaRPr lang="en-US" dirty="0">
              <a:cs typeface="Calibri"/>
            </a:endParaRPr>
          </a:p>
          <a:p>
            <a:pPr marL="742950" lvl="6" indent="-285750">
              <a:buClr>
                <a:schemeClr val="tx1"/>
              </a:buClr>
            </a:pPr>
            <a:r>
              <a:rPr lang="en-US" dirty="0"/>
              <a:t>Compare the costs of those two modes with a threshold t (t=2 in the test), if true, the fusion will be applied, otherwise, use mode1 without the fusion:</a:t>
            </a:r>
          </a:p>
          <a:p>
            <a:pPr marL="457200" lvl="6" algn="ctr"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dirty="0"/>
              <a:t>costMode2 &lt; t*costMode1</a:t>
            </a:r>
          </a:p>
          <a:p>
            <a:pPr marL="742950" lvl="6" indent="-285750">
              <a:buClr>
                <a:schemeClr val="tx1"/>
              </a:buClr>
            </a:pPr>
            <a:r>
              <a:rPr lang="en-US" dirty="0"/>
              <a:t>Weights in the fusion are derived based on the cost as follows:</a:t>
            </a:r>
          </a:p>
          <a:p>
            <a:pPr marL="457200" lvl="6" algn="ctr"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dirty="0"/>
              <a:t>weight1 = costMode2/(costMode1+costMode2)</a:t>
            </a:r>
          </a:p>
          <a:p>
            <a:pPr marL="457200" lvl="6" algn="ctr"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dirty="0"/>
              <a:t>weight2 = 1 – weight1</a:t>
            </a:r>
          </a:p>
          <a:p>
            <a:pPr marL="742950" lvl="6" indent="-285750">
              <a:buClr>
                <a:schemeClr val="tx1"/>
              </a:buClr>
            </a:pPr>
            <a:endParaRPr lang="en-US" sz="1600" dirty="0"/>
          </a:p>
          <a:p>
            <a:pPr marL="594360" indent="0">
              <a:buClr>
                <a:schemeClr val="tx1"/>
              </a:buClr>
              <a:buFont typeface="Arial" panose="020B0604020202020204" pitchFamily="34" charset="0"/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/>
              <a:t>Result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A53580F-8F89-47B9-BDB7-ECA3E30866F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91680" y="1232510"/>
            <a:ext cx="11190732" cy="5625489"/>
          </a:xfrm>
        </p:spPr>
        <p:txBody>
          <a:bodyPr/>
          <a:lstStyle/>
          <a:p>
            <a:pPr marL="342900" lvl="6" indent="-34290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tx1"/>
                </a:solidFill>
              </a:rPr>
              <a:t>On top of EE2-2.1</a:t>
            </a:r>
            <a:r>
              <a:rPr lang="en-US" altLang="zh-CN" sz="1800" dirty="0"/>
              <a:t>, additional 0.1% gain in AI with similar runtime</a:t>
            </a:r>
            <a:endParaRPr lang="en-US" altLang="zh-CN" dirty="0"/>
          </a:p>
          <a:p>
            <a:pPr marL="0" lvl="6" indent="0">
              <a:buNone/>
            </a:pPr>
            <a:r>
              <a:rPr lang="en-US" sz="1400" dirty="0"/>
              <a:t>                                                 Test EE2-2.1: TIMD                                                                                                            Proposed TIMD Fusion </a:t>
            </a:r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lvl="6">
              <a:buNone/>
            </a:pPr>
            <a:endParaRPr lang="en-US" sz="1400" dirty="0"/>
          </a:p>
          <a:p>
            <a:pPr marL="285750" lvl="6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6" indent="-285750">
              <a:buFont typeface="Arial" panose="020B0604020202020204" pitchFamily="34" charset="0"/>
              <a:buChar char="•"/>
            </a:pPr>
            <a:r>
              <a:rPr lang="en-US" dirty="0"/>
              <a:t>Thank Alibaba for cross-checking</a:t>
            </a:r>
          </a:p>
          <a:p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B4D808-519B-420E-B33A-26B6D338B4C0}"/>
              </a:ext>
            </a:extLst>
          </p:cNvPr>
          <p:cNvGraphicFramePr>
            <a:graphicFrameLocks noGrp="1"/>
          </p:cNvGraphicFramePr>
          <p:nvPr/>
        </p:nvGraphicFramePr>
        <p:xfrm>
          <a:off x="647255" y="1846570"/>
          <a:ext cx="4406900" cy="39433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5390151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942272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69668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56252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678300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783885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5115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937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570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0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150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410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846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321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834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796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4738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0481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Random access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936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836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6885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63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437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238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689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882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901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1240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14172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F3008-1F6E-441A-9930-5B3487FFFE85}"/>
              </a:ext>
            </a:extLst>
          </p:cNvPr>
          <p:cNvGraphicFramePr>
            <a:graphicFrameLocks noGrp="1"/>
          </p:cNvGraphicFramePr>
          <p:nvPr/>
        </p:nvGraphicFramePr>
        <p:xfrm>
          <a:off x="6234324" y="1846569"/>
          <a:ext cx="4406900" cy="39433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7545417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892005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8857347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561625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51829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713548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0085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375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2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607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279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848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962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2874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550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019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1827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8884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Random access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95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6777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248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739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657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929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184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0855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843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586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931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02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C4D3A8-F0BD-44DA-89EF-5AFD37D934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1CBBBA-71D4-44D2-9D3C-9961DE012B6A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a4784b13-8bb2-4d79-9d47-3a3867450a90"/>
    <ds:schemaRef ds:uri="2d713343-d069-4d9c-a0e4-feacafe3e3fc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9AC1ED1-8F38-4547-BE7B-92143B13BC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683</Words>
  <Application>Microsoft Office PowerPoint</Application>
  <PresentationFormat>Widescreen</PresentationFormat>
  <Paragraphs>255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JVET-W0123 EE2-related: Fusion for template-based intra mode derivation</vt:lpstr>
      <vt:lpstr>Fusion of TIMD modes</vt:lpstr>
      <vt:lpstr>Result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JVET-W0123 EE2-related: Fusion for template-based intra mode derivation</dc:title>
  <dc:creator>Keming Cao</dc:creator>
  <cp:lastModifiedBy>Vadim Seregin</cp:lastModifiedBy>
  <cp:revision>6</cp:revision>
  <dcterms:created xsi:type="dcterms:W3CDTF">2021-07-07T01:58:31Z</dcterms:created>
  <dcterms:modified xsi:type="dcterms:W3CDTF">2021-07-07T06:33:04Z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