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23"/>
  </p:notesMasterIdLst>
  <p:handoutMasterIdLst>
    <p:handoutMasterId r:id="rId24"/>
  </p:handoutMasterIdLst>
  <p:sldIdLst>
    <p:sldId id="393" r:id="rId5"/>
    <p:sldId id="427" r:id="rId6"/>
    <p:sldId id="435" r:id="rId7"/>
    <p:sldId id="452" r:id="rId8"/>
    <p:sldId id="430" r:id="rId9"/>
    <p:sldId id="453" r:id="rId10"/>
    <p:sldId id="439" r:id="rId11"/>
    <p:sldId id="434" r:id="rId12"/>
    <p:sldId id="395" r:id="rId13"/>
    <p:sldId id="454" r:id="rId14"/>
    <p:sldId id="438" r:id="rId15"/>
    <p:sldId id="443" r:id="rId16"/>
    <p:sldId id="444" r:id="rId17"/>
    <p:sldId id="448" r:id="rId18"/>
    <p:sldId id="449" r:id="rId19"/>
    <p:sldId id="450" r:id="rId20"/>
    <p:sldId id="446" r:id="rId21"/>
    <p:sldId id="447" r:id="rId22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2147324C-56BE-49AC-8ECB-B7E8BEE8C17A}">
          <p14:sldIdLst>
            <p14:sldId id="393"/>
            <p14:sldId id="427"/>
            <p14:sldId id="435"/>
            <p14:sldId id="452"/>
            <p14:sldId id="430"/>
            <p14:sldId id="453"/>
            <p14:sldId id="439"/>
            <p14:sldId id="434"/>
            <p14:sldId id="395"/>
          </p14:sldIdLst>
        </p14:section>
        <p14:section name="Estimated clock cycle at low QPs" id="{0BDDC0CB-73FF-43A3-A307-604E4DC8CFEC}">
          <p14:sldIdLst>
            <p14:sldId id="454"/>
          </p14:sldIdLst>
        </p14:section>
        <p14:section name="over VTM-13.0 at LQP" id="{E0F3C036-31E5-4986-8CB2-65081619F65B}">
          <p14:sldIdLst>
            <p14:sldId id="438"/>
            <p14:sldId id="443"/>
            <p14:sldId id="444"/>
          </p14:sldIdLst>
        </p14:section>
        <p14:section name="over CE-3.2 at LQP" id="{08553FFD-5764-4381-9B6C-89F4E0174AD9}">
          <p14:sldIdLst>
            <p14:sldId id="448"/>
            <p14:sldId id="449"/>
            <p14:sldId id="450"/>
          </p14:sldIdLst>
        </p14:section>
        <p14:section name="Lossless" id="{74AD80C9-5895-4682-93D6-559FB362484A}">
          <p14:sldIdLst>
            <p14:sldId id="446"/>
            <p14:sldId id="4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6" y="1436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208B7B09-F30F-43BF-B38B-A7FF2D8C61DD}"/>
    <pc:docChg chg="custSel modSld">
      <pc:chgData name="Tsukuba, Takeshi (SGC)" userId="f09ee0c5-30eb-45e4-a7dc-ff584980309f" providerId="ADAL" clId="{208B7B09-F30F-43BF-B38B-A7FF2D8C61DD}" dt="2021-04-21T12:51:37.427" v="43" actId="6549"/>
      <pc:docMkLst>
        <pc:docMk/>
      </pc:docMkLst>
      <pc:sldChg chg="modSp mod">
        <pc:chgData name="Tsukuba, Takeshi (SGC)" userId="f09ee0c5-30eb-45e4-a7dc-ff584980309f" providerId="ADAL" clId="{208B7B09-F30F-43BF-B38B-A7FF2D8C61DD}" dt="2021-04-21T12:51:37.427" v="43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208B7B09-F30F-43BF-B38B-A7FF2D8C61DD}" dt="2021-04-21T12:51:37.427" v="43" actId="6549"/>
          <ac:spMkLst>
            <pc:docMk/>
            <pc:sldMk cId="708414471" sldId="42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08B7B09-F30F-43BF-B38B-A7FF2D8C61DD}" dt="2021-04-21T12:51:10.537" v="0" actId="6549"/>
        <pc:sldMkLst>
          <pc:docMk/>
          <pc:sldMk cId="397429648" sldId="424"/>
        </pc:sldMkLst>
        <pc:spChg chg="mod">
          <ac:chgData name="Tsukuba, Takeshi (SGC)" userId="f09ee0c5-30eb-45e4-a7dc-ff584980309f" providerId="ADAL" clId="{208B7B09-F30F-43BF-B38B-A7FF2D8C61DD}" dt="2021-04-21T12:51:10.537" v="0" actId="6549"/>
          <ac:spMkLst>
            <pc:docMk/>
            <pc:sldMk cId="397429648" sldId="424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68CC39B1-D32E-4E79-A093-30B001F7BB4B}"/>
    <pc:docChg chg="undo custSel addSld delSld modSld sldOrd">
      <pc:chgData name="Tsukuba, Takeshi (SGC)" userId="f09ee0c5-30eb-45e4-a7dc-ff584980309f" providerId="ADAL" clId="{68CC39B1-D32E-4E79-A093-30B001F7BB4B}" dt="2021-06-25T02:43:58.966" v="1733" actId="12"/>
      <pc:docMkLst>
        <pc:docMk/>
      </pc:docMkLst>
      <pc:sldChg chg="modSp mod">
        <pc:chgData name="Tsukuba, Takeshi (SGC)" userId="f09ee0c5-30eb-45e4-a7dc-ff584980309f" providerId="ADAL" clId="{68CC39B1-D32E-4E79-A093-30B001F7BB4B}" dt="2021-06-25T01:52:50.062" v="29"/>
        <pc:sldMkLst>
          <pc:docMk/>
          <pc:sldMk cId="630429260" sldId="393"/>
        </pc:sldMkLst>
        <pc:spChg chg="mod">
          <ac:chgData name="Tsukuba, Takeshi (SGC)" userId="f09ee0c5-30eb-45e4-a7dc-ff584980309f" providerId="ADAL" clId="{68CC39B1-D32E-4E79-A093-30B001F7BB4B}" dt="2021-06-25T01:52:50.062" v="29"/>
          <ac:spMkLst>
            <pc:docMk/>
            <pc:sldMk cId="630429260" sldId="393"/>
            <ac:spMk id="28" creationId="{907A793C-8125-4579-9FB4-53256B03CF75}"/>
          </ac:spMkLst>
        </pc:spChg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2473393845" sldId="403"/>
        </pc:sldMkLst>
      </pc:sldChg>
      <pc:sldChg chg="modSp new del mod">
        <pc:chgData name="Tsukuba, Takeshi (SGC)" userId="f09ee0c5-30eb-45e4-a7dc-ff584980309f" providerId="ADAL" clId="{68CC39B1-D32E-4E79-A093-30B001F7BB4B}" dt="2021-06-25T01:52:50.866" v="31" actId="680"/>
        <pc:sldMkLst>
          <pc:docMk/>
          <pc:sldMk cId="3627352130" sldId="418"/>
        </pc:sldMkLst>
        <pc:spChg chg="mod">
          <ac:chgData name="Tsukuba, Takeshi (SGC)" userId="f09ee0c5-30eb-45e4-a7dc-ff584980309f" providerId="ADAL" clId="{68CC39B1-D32E-4E79-A093-30B001F7BB4B}" dt="2021-06-25T01:52:48.577" v="25" actId="2711"/>
          <ac:spMkLst>
            <pc:docMk/>
            <pc:sldMk cId="3627352130" sldId="418"/>
            <ac:spMk id="2" creationId="{E9E67F0A-4453-4289-AB1D-6F3A9F383726}"/>
          </ac:spMkLst>
        </pc:spChg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2720153326" sldId="419"/>
        </pc:sldMkLst>
      </pc:sldChg>
      <pc:sldChg chg="new del">
        <pc:chgData name="Tsukuba, Takeshi (SGC)" userId="f09ee0c5-30eb-45e4-a7dc-ff584980309f" providerId="ADAL" clId="{68CC39B1-D32E-4E79-A093-30B001F7BB4B}" dt="2021-06-25T01:52:50.483" v="30" actId="680"/>
        <pc:sldMkLst>
          <pc:docMk/>
          <pc:sldMk cId="3092631602" sldId="419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1284704628" sldId="420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708414471" sldId="422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3219161926" sldId="423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397429648" sldId="424"/>
        </pc:sldMkLst>
      </pc:sldChg>
      <pc:sldChg chg="new del">
        <pc:chgData name="Tsukuba, Takeshi (SGC)" userId="f09ee0c5-30eb-45e4-a7dc-ff584980309f" providerId="ADAL" clId="{68CC39B1-D32E-4E79-A093-30B001F7BB4B}" dt="2021-06-25T01:54:12.388" v="34" actId="680"/>
        <pc:sldMkLst>
          <pc:docMk/>
          <pc:sldMk cId="1212965914" sldId="425"/>
        </pc:sldMkLst>
      </pc:sldChg>
      <pc:sldChg chg="addSp delSp modSp add mod">
        <pc:chgData name="Tsukuba, Takeshi (SGC)" userId="f09ee0c5-30eb-45e4-a7dc-ff584980309f" providerId="ADAL" clId="{68CC39B1-D32E-4E79-A093-30B001F7BB4B}" dt="2021-06-25T02:43:22.941" v="1715" actId="6549"/>
        <pc:sldMkLst>
          <pc:docMk/>
          <pc:sldMk cId="3979972749" sldId="425"/>
        </pc:sldMkLst>
        <pc:spChg chg="add del mod">
          <ac:chgData name="Tsukuba, Takeshi (SGC)" userId="f09ee0c5-30eb-45e4-a7dc-ff584980309f" providerId="ADAL" clId="{68CC39B1-D32E-4E79-A093-30B001F7BB4B}" dt="2021-06-25T01:54:46.999" v="116" actId="478"/>
          <ac:spMkLst>
            <pc:docMk/>
            <pc:sldMk cId="3979972749" sldId="425"/>
            <ac:spMk id="3" creationId="{FD9BF837-29AE-465D-A067-AB5FEF6B9F12}"/>
          </ac:spMkLst>
        </pc:spChg>
        <pc:spChg chg="mod">
          <ac:chgData name="Tsukuba, Takeshi (SGC)" userId="f09ee0c5-30eb-45e4-a7dc-ff584980309f" providerId="ADAL" clId="{68CC39B1-D32E-4E79-A093-30B001F7BB4B}" dt="2021-06-25T01:55:57.303" v="134" actId="6549"/>
          <ac:spMkLst>
            <pc:docMk/>
            <pc:sldMk cId="3979972749" sldId="425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68CC39B1-D32E-4E79-A093-30B001F7BB4B}" dt="2021-06-25T01:54:44.219" v="115" actId="478"/>
          <ac:spMkLst>
            <pc:docMk/>
            <pc:sldMk cId="3979972749" sldId="425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68CC39B1-D32E-4E79-A093-30B001F7BB4B}" dt="2021-06-25T02:35:52.559" v="1320" actId="478"/>
          <ac:spMkLst>
            <pc:docMk/>
            <pc:sldMk cId="3979972749" sldId="425"/>
            <ac:spMk id="8" creationId="{5145832C-3F58-41C9-8991-6DF1EB481966}"/>
          </ac:spMkLst>
        </pc:spChg>
        <pc:spChg chg="add del mod">
          <ac:chgData name="Tsukuba, Takeshi (SGC)" userId="f09ee0c5-30eb-45e4-a7dc-ff584980309f" providerId="ADAL" clId="{68CC39B1-D32E-4E79-A093-30B001F7BB4B}" dt="2021-06-25T02:36:01.078" v="1322" actId="478"/>
          <ac:spMkLst>
            <pc:docMk/>
            <pc:sldMk cId="3979972749" sldId="425"/>
            <ac:spMk id="9" creationId="{00EC3D39-FF70-40C1-AC46-EC7485BD2F54}"/>
          </ac:spMkLst>
        </pc:spChg>
        <pc:spChg chg="add mod">
          <ac:chgData name="Tsukuba, Takeshi (SGC)" userId="f09ee0c5-30eb-45e4-a7dc-ff584980309f" providerId="ADAL" clId="{68CC39B1-D32E-4E79-A093-30B001F7BB4B}" dt="2021-06-25T02:27:01.728" v="483"/>
          <ac:spMkLst>
            <pc:docMk/>
            <pc:sldMk cId="3979972749" sldId="425"/>
            <ac:spMk id="12" creationId="{ED9F033E-6EA0-4C16-994F-8C4860EA7B25}"/>
          </ac:spMkLst>
        </pc:spChg>
        <pc:spChg chg="add mod">
          <ac:chgData name="Tsukuba, Takeshi (SGC)" userId="f09ee0c5-30eb-45e4-a7dc-ff584980309f" providerId="ADAL" clId="{68CC39B1-D32E-4E79-A093-30B001F7BB4B}" dt="2021-06-25T02:27:01.728" v="483"/>
          <ac:spMkLst>
            <pc:docMk/>
            <pc:sldMk cId="3979972749" sldId="425"/>
            <ac:spMk id="13" creationId="{82C26039-D67D-474D-8D68-CA268671AF4B}"/>
          </ac:spMkLst>
        </pc:spChg>
        <pc:spChg chg="add mod">
          <ac:chgData name="Tsukuba, Takeshi (SGC)" userId="f09ee0c5-30eb-45e4-a7dc-ff584980309f" providerId="ADAL" clId="{68CC39B1-D32E-4E79-A093-30B001F7BB4B}" dt="2021-06-25T02:43:22.941" v="1715" actId="6549"/>
          <ac:spMkLst>
            <pc:docMk/>
            <pc:sldMk cId="3979972749" sldId="425"/>
            <ac:spMk id="14" creationId="{0E32D1B1-2C63-4E5F-B18B-6A72FC974987}"/>
          </ac:spMkLst>
        </pc:spChg>
        <pc:spChg chg="add mod">
          <ac:chgData name="Tsukuba, Takeshi (SGC)" userId="f09ee0c5-30eb-45e4-a7dc-ff584980309f" providerId="ADAL" clId="{68CC39B1-D32E-4E79-A093-30B001F7BB4B}" dt="2021-06-25T02:35:53.052" v="1321"/>
          <ac:spMkLst>
            <pc:docMk/>
            <pc:sldMk cId="3979972749" sldId="425"/>
            <ac:spMk id="15" creationId="{65FDC9B6-6A76-46AC-868B-EE04FB7C96D2}"/>
          </ac:spMkLst>
        </pc:spChg>
        <pc:spChg chg="add mod">
          <ac:chgData name="Tsukuba, Takeshi (SGC)" userId="f09ee0c5-30eb-45e4-a7dc-ff584980309f" providerId="ADAL" clId="{68CC39B1-D32E-4E79-A093-30B001F7BB4B}" dt="2021-06-25T02:36:01.695" v="1323"/>
          <ac:spMkLst>
            <pc:docMk/>
            <pc:sldMk cId="3979972749" sldId="425"/>
            <ac:spMk id="16" creationId="{4C445D11-44F4-409B-8787-CE9F7BE7C4AB}"/>
          </ac:spMkLst>
        </pc:spChg>
        <pc:graphicFrameChg chg="add mod modGraphic">
          <ac:chgData name="Tsukuba, Takeshi (SGC)" userId="f09ee0c5-30eb-45e4-a7dc-ff584980309f" providerId="ADAL" clId="{68CC39B1-D32E-4E79-A093-30B001F7BB4B}" dt="2021-06-25T02:03:28.036" v="245" actId="12789"/>
          <ac:graphicFrameMkLst>
            <pc:docMk/>
            <pc:sldMk cId="3979972749" sldId="425"/>
            <ac:graphicFrameMk id="4" creationId="{E6EC5CC2-1C30-493A-B7F4-EEDD6A506911}"/>
          </ac:graphicFrameMkLst>
        </pc:graphicFrameChg>
        <pc:graphicFrameChg chg="add mod modGraphic">
          <ac:chgData name="Tsukuba, Takeshi (SGC)" userId="f09ee0c5-30eb-45e4-a7dc-ff584980309f" providerId="ADAL" clId="{68CC39B1-D32E-4E79-A093-30B001F7BB4B}" dt="2021-06-25T02:03:56.597" v="246" actId="1076"/>
          <ac:graphicFrameMkLst>
            <pc:docMk/>
            <pc:sldMk cId="3979972749" sldId="425"/>
            <ac:graphicFrameMk id="7" creationId="{876131A3-F0C1-4111-8974-1076672A156B}"/>
          </ac:graphicFrameMkLst>
        </pc:graphicFrameChg>
        <pc:graphicFrameChg chg="add del mod">
          <ac:chgData name="Tsukuba, Takeshi (SGC)" userId="f09ee0c5-30eb-45e4-a7dc-ff584980309f" providerId="ADAL" clId="{68CC39B1-D32E-4E79-A093-30B001F7BB4B}" dt="2021-06-25T02:25:15.696" v="463" actId="21"/>
          <ac:graphicFrameMkLst>
            <pc:docMk/>
            <pc:sldMk cId="3979972749" sldId="425"/>
            <ac:graphicFrameMk id="10" creationId="{C73FA864-A36B-4506-9E65-5638DC03F1D3}"/>
          </ac:graphicFrameMkLst>
        </pc:graphicFrameChg>
        <pc:graphicFrameChg chg="add mod">
          <ac:chgData name="Tsukuba, Takeshi (SGC)" userId="f09ee0c5-30eb-45e4-a7dc-ff584980309f" providerId="ADAL" clId="{68CC39B1-D32E-4E79-A093-30B001F7BB4B}" dt="2021-06-25T02:27:04.880" v="484" actId="1038"/>
          <ac:graphicFrameMkLst>
            <pc:docMk/>
            <pc:sldMk cId="3979972749" sldId="425"/>
            <ac:graphicFrameMk id="11" creationId="{1B44E536-7171-438F-BAFB-896EF7B12BA8}"/>
          </ac:graphicFrameMkLst>
        </pc:graphicFrameChg>
      </pc:sldChg>
      <pc:sldChg chg="addSp delSp modSp add mod ord">
        <pc:chgData name="Tsukuba, Takeshi (SGC)" userId="f09ee0c5-30eb-45e4-a7dc-ff584980309f" providerId="ADAL" clId="{68CC39B1-D32E-4E79-A093-30B001F7BB4B}" dt="2021-06-25T02:42:10.238" v="1707" actId="6549"/>
        <pc:sldMkLst>
          <pc:docMk/>
          <pc:sldMk cId="1913418204" sldId="426"/>
        </pc:sldMkLst>
        <pc:spChg chg="mod">
          <ac:chgData name="Tsukuba, Takeshi (SGC)" userId="f09ee0c5-30eb-45e4-a7dc-ff584980309f" providerId="ADAL" clId="{68CC39B1-D32E-4E79-A093-30B001F7BB4B}" dt="2021-06-25T02:01:34.640" v="236" actId="20577"/>
          <ac:spMkLst>
            <pc:docMk/>
            <pc:sldMk cId="1913418204" sldId="42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CC39B1-D32E-4E79-A093-30B001F7BB4B}" dt="2021-06-25T02:35:43.775" v="1318" actId="1076"/>
          <ac:spMkLst>
            <pc:docMk/>
            <pc:sldMk cId="1913418204" sldId="426"/>
            <ac:spMk id="8" creationId="{5145832C-3F58-41C9-8991-6DF1EB481966}"/>
          </ac:spMkLst>
        </pc:spChg>
        <pc:spChg chg="mod">
          <ac:chgData name="Tsukuba, Takeshi (SGC)" userId="f09ee0c5-30eb-45e4-a7dc-ff584980309f" providerId="ADAL" clId="{68CC39B1-D32E-4E79-A093-30B001F7BB4B}" dt="2021-06-25T02:35:46.993" v="1319" actId="1076"/>
          <ac:spMkLst>
            <pc:docMk/>
            <pc:sldMk cId="1913418204" sldId="426"/>
            <ac:spMk id="9" creationId="{00EC3D39-FF70-40C1-AC46-EC7485BD2F54}"/>
          </ac:spMkLst>
        </pc:spChg>
        <pc:spChg chg="add mod">
          <ac:chgData name="Tsukuba, Takeshi (SGC)" userId="f09ee0c5-30eb-45e4-a7dc-ff584980309f" providerId="ADAL" clId="{68CC39B1-D32E-4E79-A093-30B001F7BB4B}" dt="2021-06-25T02:21:43.605" v="460" actId="1076"/>
          <ac:spMkLst>
            <pc:docMk/>
            <pc:sldMk cId="1913418204" sldId="426"/>
            <ac:spMk id="10" creationId="{3932D5D6-7F6C-43C1-8A82-8A69E1BAC581}"/>
          </ac:spMkLst>
        </pc:spChg>
        <pc:spChg chg="add mod">
          <ac:chgData name="Tsukuba, Takeshi (SGC)" userId="f09ee0c5-30eb-45e4-a7dc-ff584980309f" providerId="ADAL" clId="{68CC39B1-D32E-4E79-A093-30B001F7BB4B}" dt="2021-06-25T02:21:30.948" v="456" actId="20577"/>
          <ac:spMkLst>
            <pc:docMk/>
            <pc:sldMk cId="1913418204" sldId="426"/>
            <ac:spMk id="11" creationId="{3B42AACA-06FF-4952-B694-A071488984D1}"/>
          </ac:spMkLst>
        </pc:spChg>
        <pc:spChg chg="add mod">
          <ac:chgData name="Tsukuba, Takeshi (SGC)" userId="f09ee0c5-30eb-45e4-a7dc-ff584980309f" providerId="ADAL" clId="{68CC39B1-D32E-4E79-A093-30B001F7BB4B}" dt="2021-06-25T02:42:10.238" v="1707" actId="6549"/>
          <ac:spMkLst>
            <pc:docMk/>
            <pc:sldMk cId="1913418204" sldId="426"/>
            <ac:spMk id="13" creationId="{AB36358E-527F-4EC0-90DF-D33B730A926F}"/>
          </ac:spMkLst>
        </pc:spChg>
        <pc:spChg chg="add del mod">
          <ac:chgData name="Tsukuba, Takeshi (SGC)" userId="f09ee0c5-30eb-45e4-a7dc-ff584980309f" providerId="ADAL" clId="{68CC39B1-D32E-4E79-A093-30B001F7BB4B}" dt="2021-06-25T02:35:27.077" v="1312" actId="478"/>
          <ac:spMkLst>
            <pc:docMk/>
            <pc:sldMk cId="1913418204" sldId="426"/>
            <ac:spMk id="14" creationId="{537E6A75-E718-4E33-AFEE-57CEBCAE66C3}"/>
          </ac:spMkLst>
        </pc:spChg>
        <pc:graphicFrameChg chg="add mod modGraphic">
          <ac:chgData name="Tsukuba, Takeshi (SGC)" userId="f09ee0c5-30eb-45e4-a7dc-ff584980309f" providerId="ADAL" clId="{68CC39B1-D32E-4E79-A093-30B001F7BB4B}" dt="2021-06-25T02:19:50.547" v="275" actId="6549"/>
          <ac:graphicFrameMkLst>
            <pc:docMk/>
            <pc:sldMk cId="1913418204" sldId="426"/>
            <ac:graphicFrameMk id="2" creationId="{3D740E67-3808-486D-99C0-24F20A762622}"/>
          </ac:graphicFrameMkLst>
        </pc:graphicFrameChg>
        <pc:graphicFrameChg chg="add mod modGraphic">
          <ac:chgData name="Tsukuba, Takeshi (SGC)" userId="f09ee0c5-30eb-45e4-a7dc-ff584980309f" providerId="ADAL" clId="{68CC39B1-D32E-4E79-A093-30B001F7BB4B}" dt="2021-06-25T02:19:41.755" v="273" actId="6549"/>
          <ac:graphicFrameMkLst>
            <pc:docMk/>
            <pc:sldMk cId="1913418204" sldId="426"/>
            <ac:graphicFrameMk id="3" creationId="{EE1CC6FB-7259-45B2-A4E6-D0CF4295AC8E}"/>
          </ac:graphicFrameMkLst>
        </pc:graphicFrameChg>
        <pc:graphicFrameChg chg="del">
          <ac:chgData name="Tsukuba, Takeshi (SGC)" userId="f09ee0c5-30eb-45e4-a7dc-ff584980309f" providerId="ADAL" clId="{68CC39B1-D32E-4E79-A093-30B001F7BB4B}" dt="2021-06-25T02:01:40.631" v="239" actId="478"/>
          <ac:graphicFrameMkLst>
            <pc:docMk/>
            <pc:sldMk cId="1913418204" sldId="426"/>
            <ac:graphicFrameMk id="4" creationId="{E6EC5CC2-1C30-493A-B7F4-EEDD6A506911}"/>
          </ac:graphicFrameMkLst>
        </pc:graphicFrameChg>
        <pc:graphicFrameChg chg="add del mod modGraphic">
          <ac:chgData name="Tsukuba, Takeshi (SGC)" userId="f09ee0c5-30eb-45e4-a7dc-ff584980309f" providerId="ADAL" clId="{68CC39B1-D32E-4E79-A093-30B001F7BB4B}" dt="2021-06-25T02:25:25.533" v="467" actId="21"/>
          <ac:graphicFrameMkLst>
            <pc:docMk/>
            <pc:sldMk cId="1913418204" sldId="426"/>
            <ac:graphicFrameMk id="6" creationId="{5C3B4D26-9D1D-43F9-B4A0-D1FC5DEF28B4}"/>
          </ac:graphicFrameMkLst>
        </pc:graphicFrameChg>
        <pc:graphicFrameChg chg="del">
          <ac:chgData name="Tsukuba, Takeshi (SGC)" userId="f09ee0c5-30eb-45e4-a7dc-ff584980309f" providerId="ADAL" clId="{68CC39B1-D32E-4E79-A093-30B001F7BB4B}" dt="2021-06-25T02:01:42.012" v="240" actId="478"/>
          <ac:graphicFrameMkLst>
            <pc:docMk/>
            <pc:sldMk cId="1913418204" sldId="426"/>
            <ac:graphicFrameMk id="7" creationId="{876131A3-F0C1-4111-8974-1076672A156B}"/>
          </ac:graphicFrameMkLst>
        </pc:graphicFrameChg>
        <pc:graphicFrameChg chg="add mod modGraphic">
          <ac:chgData name="Tsukuba, Takeshi (SGC)" userId="f09ee0c5-30eb-45e4-a7dc-ff584980309f" providerId="ADAL" clId="{68CC39B1-D32E-4E79-A093-30B001F7BB4B}" dt="2021-06-25T02:26:55.014" v="482" actId="6549"/>
          <ac:graphicFrameMkLst>
            <pc:docMk/>
            <pc:sldMk cId="1913418204" sldId="426"/>
            <ac:graphicFrameMk id="12" creationId="{8C5EE2F8-98A8-4774-B1B5-E42FB9DEB208}"/>
          </ac:graphicFrameMkLst>
        </pc:graphicFrameChg>
      </pc:sldChg>
      <pc:sldChg chg="modSp new mod">
        <pc:chgData name="Tsukuba, Takeshi (SGC)" userId="f09ee0c5-30eb-45e4-a7dc-ff584980309f" providerId="ADAL" clId="{68CC39B1-D32E-4E79-A093-30B001F7BB4B}" dt="2021-06-25T02:43:58.966" v="1733" actId="12"/>
        <pc:sldMkLst>
          <pc:docMk/>
          <pc:sldMk cId="2280672206" sldId="427"/>
        </pc:sldMkLst>
        <pc:spChg chg="mod">
          <ac:chgData name="Tsukuba, Takeshi (SGC)" userId="f09ee0c5-30eb-45e4-a7dc-ff584980309f" providerId="ADAL" clId="{68CC39B1-D32E-4E79-A093-30B001F7BB4B}" dt="2021-06-25T02:43:47.842" v="1730" actId="2711"/>
          <ac:spMkLst>
            <pc:docMk/>
            <pc:sldMk cId="2280672206" sldId="427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68CC39B1-D32E-4E79-A093-30B001F7BB4B}" dt="2021-06-25T02:43:58.966" v="1733" actId="12"/>
          <ac:spMkLst>
            <pc:docMk/>
            <pc:sldMk cId="2280672206" sldId="427"/>
            <ac:spMk id="3" creationId="{D15340FF-0C65-4948-8620-73BB5F7E55C2}"/>
          </ac:spMkLst>
        </pc:spChg>
      </pc:sldChg>
    </pc:docChg>
  </pc:docChgLst>
  <pc:docChgLst>
    <pc:chgData name="Tsukuba, Takeshi (SGC)" userId="f09ee0c5-30eb-45e4-a7dc-ff584980309f" providerId="ADAL" clId="{4B6C25A9-E314-4EA1-A479-81094F4B39F0}"/>
    <pc:docChg chg="undo custSel addSld delSld modSld sldOrd addSection delSection modSection">
      <pc:chgData name="Tsukuba, Takeshi (SGC)" userId="f09ee0c5-30eb-45e4-a7dc-ff584980309f" providerId="ADAL" clId="{4B6C25A9-E314-4EA1-A479-81094F4B39F0}" dt="2021-07-07T15:41:19.140" v="7379" actId="6549"/>
      <pc:docMkLst>
        <pc:docMk/>
      </pc:docMkLst>
      <pc:sldChg chg="modSp mod">
        <pc:chgData name="Tsukuba, Takeshi (SGC)" userId="f09ee0c5-30eb-45e4-a7dc-ff584980309f" providerId="ADAL" clId="{4B6C25A9-E314-4EA1-A479-81094F4B39F0}" dt="2021-07-06T05:36:54.269" v="30" actId="20577"/>
        <pc:sldMkLst>
          <pc:docMk/>
          <pc:sldMk cId="630429260" sldId="393"/>
        </pc:sldMkLst>
        <pc:spChg chg="mod">
          <ac:chgData name="Tsukuba, Takeshi (SGC)" userId="f09ee0c5-30eb-45e4-a7dc-ff584980309f" providerId="ADAL" clId="{4B6C25A9-E314-4EA1-A479-81094F4B39F0}" dt="2021-07-06T05:36:54.269" v="30" actId="20577"/>
          <ac:spMkLst>
            <pc:docMk/>
            <pc:sldMk cId="630429260" sldId="393"/>
            <ac:spMk id="28" creationId="{907A793C-8125-4579-9FB4-53256B03CF75}"/>
          </ac:spMkLst>
        </pc:spChg>
      </pc:sldChg>
      <pc:sldChg chg="del">
        <pc:chgData name="Tsukuba, Takeshi (SGC)" userId="f09ee0c5-30eb-45e4-a7dc-ff584980309f" providerId="ADAL" clId="{4B6C25A9-E314-4EA1-A479-81094F4B39F0}" dt="2021-07-06T05:37:11.219" v="31" actId="47"/>
        <pc:sldMkLst>
          <pc:docMk/>
          <pc:sldMk cId="472477115" sldId="417"/>
        </pc:sldMkLst>
      </pc:sldChg>
      <pc:sldChg chg="delSp del mod">
        <pc:chgData name="Tsukuba, Takeshi (SGC)" userId="f09ee0c5-30eb-45e4-a7dc-ff584980309f" providerId="ADAL" clId="{4B6C25A9-E314-4EA1-A479-81094F4B39F0}" dt="2021-07-06T07:08:12.893" v="3863" actId="47"/>
        <pc:sldMkLst>
          <pc:docMk/>
          <pc:sldMk cId="3979972749" sldId="425"/>
        </pc:sldMkLst>
        <pc:spChg chg="del">
          <ac:chgData name="Tsukuba, Takeshi (SGC)" userId="f09ee0c5-30eb-45e4-a7dc-ff584980309f" providerId="ADAL" clId="{4B6C25A9-E314-4EA1-A479-81094F4B39F0}" dt="2021-07-06T07:01:32.152" v="3642" actId="478"/>
          <ac:spMkLst>
            <pc:docMk/>
            <pc:sldMk cId="3979972749" sldId="425"/>
            <ac:spMk id="14" creationId="{0E32D1B1-2C63-4E5F-B18B-6A72FC974987}"/>
          </ac:spMkLst>
        </pc:spChg>
      </pc:sldChg>
      <pc:sldChg chg="addSp delSp modSp mod">
        <pc:chgData name="Tsukuba, Takeshi (SGC)" userId="f09ee0c5-30eb-45e4-a7dc-ff584980309f" providerId="ADAL" clId="{4B6C25A9-E314-4EA1-A479-81094F4B39F0}" dt="2021-07-07T15:10:03.668" v="6118" actId="20577"/>
        <pc:sldMkLst>
          <pc:docMk/>
          <pc:sldMk cId="2280672206" sldId="427"/>
        </pc:sldMkLst>
        <pc:spChg chg="mod">
          <ac:chgData name="Tsukuba, Takeshi (SGC)" userId="f09ee0c5-30eb-45e4-a7dc-ff584980309f" providerId="ADAL" clId="{4B6C25A9-E314-4EA1-A479-81094F4B39F0}" dt="2021-07-07T15:10:03.668" v="6118" actId="20577"/>
          <ac:spMkLst>
            <pc:docMk/>
            <pc:sldMk cId="2280672206" sldId="427"/>
            <ac:spMk id="3" creationId="{D15340FF-0C65-4948-8620-73BB5F7E55C2}"/>
          </ac:spMkLst>
        </pc:spChg>
        <pc:spChg chg="add del mod">
          <ac:chgData name="Tsukuba, Takeshi (SGC)" userId="f09ee0c5-30eb-45e4-a7dc-ff584980309f" providerId="ADAL" clId="{4B6C25A9-E314-4EA1-A479-81094F4B39F0}" dt="2021-07-06T06:59:07.258" v="3623" actId="478"/>
          <ac:spMkLst>
            <pc:docMk/>
            <pc:sldMk cId="2280672206" sldId="427"/>
            <ac:spMk id="4" creationId="{A14AE73F-5F91-46EF-815B-BA41C5F56AE4}"/>
          </ac:spMkLst>
        </pc:spChg>
      </pc:sldChg>
      <pc:sldChg chg="del">
        <pc:chgData name="Tsukuba, Takeshi (SGC)" userId="f09ee0c5-30eb-45e4-a7dc-ff584980309f" providerId="ADAL" clId="{4B6C25A9-E314-4EA1-A479-81094F4B39F0}" dt="2021-07-06T06:52:02.171" v="3234" actId="47"/>
        <pc:sldMkLst>
          <pc:docMk/>
          <pc:sldMk cId="2836569497" sldId="428"/>
        </pc:sldMkLst>
      </pc:sldChg>
      <pc:sldChg chg="addSp delSp modSp del mod">
        <pc:chgData name="Tsukuba, Takeshi (SGC)" userId="f09ee0c5-30eb-45e4-a7dc-ff584980309f" providerId="ADAL" clId="{4B6C25A9-E314-4EA1-A479-81094F4B39F0}" dt="2021-07-06T08:35:13.265" v="6085" actId="47"/>
        <pc:sldMkLst>
          <pc:docMk/>
          <pc:sldMk cId="3629539415" sldId="429"/>
        </pc:sldMkLst>
        <pc:spChg chg="mod">
          <ac:chgData name="Tsukuba, Takeshi (SGC)" userId="f09ee0c5-30eb-45e4-a7dc-ff584980309f" providerId="ADAL" clId="{4B6C25A9-E314-4EA1-A479-81094F4B39F0}" dt="2021-07-06T05:38:15.813" v="51" actId="20577"/>
          <ac:spMkLst>
            <pc:docMk/>
            <pc:sldMk cId="3629539415" sldId="429"/>
            <ac:spMk id="3" creationId="{D15340FF-0C65-4948-8620-73BB5F7E55C2}"/>
          </ac:spMkLst>
        </pc:spChg>
        <pc:spChg chg="add del mod">
          <ac:chgData name="Tsukuba, Takeshi (SGC)" userId="f09ee0c5-30eb-45e4-a7dc-ff584980309f" providerId="ADAL" clId="{4B6C25A9-E314-4EA1-A479-81094F4B39F0}" dt="2021-07-06T07:00:23.481" v="3633"/>
          <ac:spMkLst>
            <pc:docMk/>
            <pc:sldMk cId="3629539415" sldId="429"/>
            <ac:spMk id="6" creationId="{5230796F-CDB0-439C-AB34-F4F8225AC5A1}"/>
          </ac:spMkLst>
        </pc:spChg>
        <pc:spChg chg="add mod">
          <ac:chgData name="Tsukuba, Takeshi (SGC)" userId="f09ee0c5-30eb-45e4-a7dc-ff584980309f" providerId="ADAL" clId="{4B6C25A9-E314-4EA1-A479-81094F4B39F0}" dt="2021-07-06T07:52:12.434" v="4789" actId="207"/>
          <ac:spMkLst>
            <pc:docMk/>
            <pc:sldMk cId="3629539415" sldId="429"/>
            <ac:spMk id="7" creationId="{193EDA51-6269-4F55-BA7C-CB48A0829167}"/>
          </ac:spMkLst>
        </pc:spChg>
      </pc:sldChg>
      <pc:sldChg chg="addSp delSp modSp mod">
        <pc:chgData name="Tsukuba, Takeshi (SGC)" userId="f09ee0c5-30eb-45e4-a7dc-ff584980309f" providerId="ADAL" clId="{4B6C25A9-E314-4EA1-A479-81094F4B39F0}" dt="2021-07-07T15:40:52.259" v="7373" actId="6549"/>
        <pc:sldMkLst>
          <pc:docMk/>
          <pc:sldMk cId="1925188779" sldId="430"/>
        </pc:sldMkLst>
        <pc:spChg chg="mod">
          <ac:chgData name="Tsukuba, Takeshi (SGC)" userId="f09ee0c5-30eb-45e4-a7dc-ff584980309f" providerId="ADAL" clId="{4B6C25A9-E314-4EA1-A479-81094F4B39F0}" dt="2021-07-07T15:40:52.259" v="7373" actId="6549"/>
          <ac:spMkLst>
            <pc:docMk/>
            <pc:sldMk cId="1925188779" sldId="430"/>
            <ac:spMk id="5" creationId="{00000000-0000-0000-0000-000000000000}"/>
          </ac:spMkLst>
        </pc:spChg>
        <pc:spChg chg="add del mod">
          <ac:chgData name="Tsukuba, Takeshi (SGC)" userId="f09ee0c5-30eb-45e4-a7dc-ff584980309f" providerId="ADAL" clId="{4B6C25A9-E314-4EA1-A479-81094F4B39F0}" dt="2021-07-06T07:15:38.860" v="3941" actId="478"/>
          <ac:spMkLst>
            <pc:docMk/>
            <pc:sldMk cId="1925188779" sldId="430"/>
            <ac:spMk id="6" creationId="{620E1FE1-BC5A-4BE2-8E45-76D6F274D4EE}"/>
          </ac:spMkLst>
        </pc:spChg>
        <pc:spChg chg="add mod">
          <ac:chgData name="Tsukuba, Takeshi (SGC)" userId="f09ee0c5-30eb-45e4-a7dc-ff584980309f" providerId="ADAL" clId="{4B6C25A9-E314-4EA1-A479-81094F4B39F0}" dt="2021-07-06T07:28:58.013" v="4414" actId="20577"/>
          <ac:spMkLst>
            <pc:docMk/>
            <pc:sldMk cId="1925188779" sldId="430"/>
            <ac:spMk id="9" creationId="{E4350A70-4359-435F-BD68-6AF258E4E433}"/>
          </ac:spMkLst>
        </pc:spChg>
        <pc:spChg chg="del">
          <ac:chgData name="Tsukuba, Takeshi (SGC)" userId="f09ee0c5-30eb-45e4-a7dc-ff584980309f" providerId="ADAL" clId="{4B6C25A9-E314-4EA1-A479-81094F4B39F0}" dt="2021-07-06T07:02:13.686" v="3727" actId="478"/>
          <ac:spMkLst>
            <pc:docMk/>
            <pc:sldMk cId="1925188779" sldId="430"/>
            <ac:spMk id="13" creationId="{1D30026B-C850-433F-81CB-225714C6E1A8}"/>
          </ac:spMkLst>
        </pc:spChg>
        <pc:spChg chg="del">
          <ac:chgData name="Tsukuba, Takeshi (SGC)" userId="f09ee0c5-30eb-45e4-a7dc-ff584980309f" providerId="ADAL" clId="{4B6C25A9-E314-4EA1-A479-81094F4B39F0}" dt="2021-07-06T07:01:26.864" v="3641" actId="478"/>
          <ac:spMkLst>
            <pc:docMk/>
            <pc:sldMk cId="1925188779" sldId="430"/>
            <ac:spMk id="14" creationId="{0E32D1B1-2C63-4E5F-B18B-6A72FC974987}"/>
          </ac:spMkLst>
        </pc:spChg>
        <pc:spChg chg="del">
          <ac:chgData name="Tsukuba, Takeshi (SGC)" userId="f09ee0c5-30eb-45e4-a7dc-ff584980309f" providerId="ADAL" clId="{4B6C25A9-E314-4EA1-A479-81094F4B39F0}" dt="2021-07-06T07:02:13.686" v="3727" actId="478"/>
          <ac:spMkLst>
            <pc:docMk/>
            <pc:sldMk cId="1925188779" sldId="430"/>
            <ac:spMk id="15" creationId="{65FDC9B6-6A76-46AC-868B-EE04FB7C96D2}"/>
          </ac:spMkLst>
        </pc:spChg>
        <pc:spChg chg="add del mod">
          <ac:chgData name="Tsukuba, Takeshi (SGC)" userId="f09ee0c5-30eb-45e4-a7dc-ff584980309f" providerId="ADAL" clId="{4B6C25A9-E314-4EA1-A479-81094F4B39F0}" dt="2021-07-06T07:15:19.547" v="3910" actId="478"/>
          <ac:spMkLst>
            <pc:docMk/>
            <pc:sldMk cId="1925188779" sldId="430"/>
            <ac:spMk id="16" creationId="{5BDE09AD-DB2B-4F24-ACA7-572D9DD22415}"/>
          </ac:spMkLst>
        </pc:spChg>
        <pc:spChg chg="del">
          <ac:chgData name="Tsukuba, Takeshi (SGC)" userId="f09ee0c5-30eb-45e4-a7dc-ff584980309f" providerId="ADAL" clId="{4B6C25A9-E314-4EA1-A479-81094F4B39F0}" dt="2021-07-06T07:02:13.686" v="3727" actId="478"/>
          <ac:spMkLst>
            <pc:docMk/>
            <pc:sldMk cId="1925188779" sldId="430"/>
            <ac:spMk id="17" creationId="{AD2BD533-86C4-4467-8DEE-13054E997CD5}"/>
          </ac:spMkLst>
        </pc:spChg>
        <pc:spChg chg="add del mod">
          <ac:chgData name="Tsukuba, Takeshi (SGC)" userId="f09ee0c5-30eb-45e4-a7dc-ff584980309f" providerId="ADAL" clId="{4B6C25A9-E314-4EA1-A479-81094F4B39F0}" dt="2021-07-06T07:27:37.924" v="4373" actId="478"/>
          <ac:spMkLst>
            <pc:docMk/>
            <pc:sldMk cId="1925188779" sldId="430"/>
            <ac:spMk id="18" creationId="{3CD5D01D-C845-4A01-A9C1-61B9EC51EB8B}"/>
          </ac:spMkLst>
        </pc:spChg>
        <pc:spChg chg="add mod">
          <ac:chgData name="Tsukuba, Takeshi (SGC)" userId="f09ee0c5-30eb-45e4-a7dc-ff584980309f" providerId="ADAL" clId="{4B6C25A9-E314-4EA1-A479-81094F4B39F0}" dt="2021-07-06T07:30:04.830" v="4536" actId="1035"/>
          <ac:spMkLst>
            <pc:docMk/>
            <pc:sldMk cId="1925188779" sldId="430"/>
            <ac:spMk id="28" creationId="{AF4083E3-AB4B-4C64-BADB-41D200674074}"/>
          </ac:spMkLst>
        </pc:spChg>
        <pc:graphicFrameChg chg="add del mod modGraphic">
          <ac:chgData name="Tsukuba, Takeshi (SGC)" userId="f09ee0c5-30eb-45e4-a7dc-ff584980309f" providerId="ADAL" clId="{4B6C25A9-E314-4EA1-A479-81094F4B39F0}" dt="2021-07-06T07:04:16.094" v="3781" actId="478"/>
          <ac:graphicFrameMkLst>
            <pc:docMk/>
            <pc:sldMk cId="1925188779" sldId="430"/>
            <ac:graphicFrameMk id="2" creationId="{5F8942E1-DCBD-4199-A821-85DB486D8768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02:13.686" v="3727" actId="478"/>
          <ac:graphicFrameMkLst>
            <pc:docMk/>
            <pc:sldMk cId="1925188779" sldId="430"/>
            <ac:graphicFrameMk id="3" creationId="{28F7B3FB-119C-4CD6-89E0-FC762E253E45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02:13.686" v="3727" actId="478"/>
          <ac:graphicFrameMkLst>
            <pc:docMk/>
            <pc:sldMk cId="1925188779" sldId="430"/>
            <ac:graphicFrameMk id="4" creationId="{5E865210-21E0-4B42-BBF5-CC0D272F9A69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02:13.686" v="3727" actId="478"/>
          <ac:graphicFrameMkLst>
            <pc:docMk/>
            <pc:sldMk cId="1925188779" sldId="430"/>
            <ac:graphicFrameMk id="7" creationId="{97593BDB-8239-49C4-9337-9B05826045EB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17:54.044" v="3969" actId="21"/>
          <ac:graphicFrameMkLst>
            <pc:docMk/>
            <pc:sldMk cId="1925188779" sldId="430"/>
            <ac:graphicFrameMk id="8" creationId="{4953B5A0-C7DC-47CD-BAC5-9BDFC0B25A97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8:34.056" v="3979"/>
          <ac:graphicFrameMkLst>
            <pc:docMk/>
            <pc:sldMk cId="1925188779" sldId="430"/>
            <ac:graphicFrameMk id="10" creationId="{7164C413-4B82-4F41-8589-3A63C692B312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04:57.931" v="3786" actId="478"/>
          <ac:graphicFrameMkLst>
            <pc:docMk/>
            <pc:sldMk cId="1925188779" sldId="430"/>
            <ac:graphicFrameMk id="11" creationId="{2ADD6B3A-F656-46C3-B1F3-1F2FF8E1A167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8:44.072" v="3982"/>
          <ac:graphicFrameMkLst>
            <pc:docMk/>
            <pc:sldMk cId="1925188779" sldId="430"/>
            <ac:graphicFrameMk id="12" creationId="{35315945-E77E-473C-B226-CAEF89DA6318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14:59.120" v="3909" actId="478"/>
          <ac:graphicFrameMkLst>
            <pc:docMk/>
            <pc:sldMk cId="1925188779" sldId="430"/>
            <ac:graphicFrameMk id="19" creationId="{E3AF2DE1-E3E6-4A4E-898C-59B99D5F4384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24:45.628" v="4211" actId="478"/>
          <ac:graphicFrameMkLst>
            <pc:docMk/>
            <pc:sldMk cId="1925188779" sldId="430"/>
            <ac:graphicFrameMk id="20" creationId="{7980DEF3-A8D8-4C66-8BCA-D9D280553113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8:54.663" v="3985" actId="478"/>
          <ac:graphicFrameMkLst>
            <pc:docMk/>
            <pc:sldMk cId="1925188779" sldId="430"/>
            <ac:graphicFrameMk id="21" creationId="{88BE8265-C338-48C7-95F4-EA28AAA7DE92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07.846" v="3988" actId="478"/>
          <ac:graphicFrameMkLst>
            <pc:docMk/>
            <pc:sldMk cId="1925188779" sldId="430"/>
            <ac:graphicFrameMk id="22" creationId="{82FFEEDA-6B13-43DC-9205-5E239A3340CA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18.944" v="3991" actId="478"/>
          <ac:graphicFrameMkLst>
            <pc:docMk/>
            <pc:sldMk cId="1925188779" sldId="430"/>
            <ac:graphicFrameMk id="23" creationId="{7206BA59-B9FF-46DA-A95C-872CDCE3C0F2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40.633" v="3998" actId="478"/>
          <ac:graphicFrameMkLst>
            <pc:docMk/>
            <pc:sldMk cId="1925188779" sldId="430"/>
            <ac:graphicFrameMk id="24" creationId="{12C62909-E589-4A13-B7D2-61C07D7AAB6B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56.071" v="4001" actId="478"/>
          <ac:graphicFrameMkLst>
            <pc:docMk/>
            <pc:sldMk cId="1925188779" sldId="430"/>
            <ac:graphicFrameMk id="25" creationId="{A400B398-83C5-49F6-A3E5-00A6E0D8FA85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20:52.255" v="4011" actId="478"/>
          <ac:graphicFrameMkLst>
            <pc:docMk/>
            <pc:sldMk cId="1925188779" sldId="430"/>
            <ac:graphicFrameMk id="26" creationId="{F46D1EC9-7F05-4106-A793-5B0E8D72E14F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7:27:42.821" v="4376" actId="1035"/>
          <ac:graphicFrameMkLst>
            <pc:docMk/>
            <pc:sldMk cId="1925188779" sldId="430"/>
            <ac:graphicFrameMk id="27" creationId="{D45F218F-B7E2-4B5B-829F-C363C8E9B84F}"/>
          </ac:graphicFrameMkLst>
        </pc:graphicFrameChg>
      </pc:sldChg>
      <pc:sldChg chg="del">
        <pc:chgData name="Tsukuba, Takeshi (SGC)" userId="f09ee0c5-30eb-45e4-a7dc-ff584980309f" providerId="ADAL" clId="{4B6C25A9-E314-4EA1-A479-81094F4B39F0}" dt="2021-07-06T07:08:12.893" v="3863" actId="47"/>
        <pc:sldMkLst>
          <pc:docMk/>
          <pc:sldMk cId="237568527" sldId="431"/>
        </pc:sldMkLst>
      </pc:sldChg>
      <pc:sldChg chg="del">
        <pc:chgData name="Tsukuba, Takeshi (SGC)" userId="f09ee0c5-30eb-45e4-a7dc-ff584980309f" providerId="ADAL" clId="{4B6C25A9-E314-4EA1-A479-81094F4B39F0}" dt="2021-07-06T05:37:11.219" v="31" actId="47"/>
        <pc:sldMkLst>
          <pc:docMk/>
          <pc:sldMk cId="565591894" sldId="432"/>
        </pc:sldMkLst>
      </pc:sldChg>
      <pc:sldChg chg="del">
        <pc:chgData name="Tsukuba, Takeshi (SGC)" userId="f09ee0c5-30eb-45e4-a7dc-ff584980309f" providerId="ADAL" clId="{4B6C25A9-E314-4EA1-A479-81094F4B39F0}" dt="2021-07-06T05:37:11.219" v="31" actId="47"/>
        <pc:sldMkLst>
          <pc:docMk/>
          <pc:sldMk cId="1042007896" sldId="433"/>
        </pc:sldMkLst>
      </pc:sldChg>
      <pc:sldChg chg="addSp modSp mod ord">
        <pc:chgData name="Tsukuba, Takeshi (SGC)" userId="f09ee0c5-30eb-45e4-a7dc-ff584980309f" providerId="ADAL" clId="{4B6C25A9-E314-4EA1-A479-81094F4B39F0}" dt="2021-07-07T15:41:19.140" v="7379" actId="6549"/>
        <pc:sldMkLst>
          <pc:docMk/>
          <pc:sldMk cId="3316964303" sldId="434"/>
        </pc:sldMkLst>
        <pc:spChg chg="mod">
          <ac:chgData name="Tsukuba, Takeshi (SGC)" userId="f09ee0c5-30eb-45e4-a7dc-ff584980309f" providerId="ADAL" clId="{4B6C25A9-E314-4EA1-A479-81094F4B39F0}" dt="2021-07-07T15:41:19.140" v="7379" actId="6549"/>
          <ac:spMkLst>
            <pc:docMk/>
            <pc:sldMk cId="3316964303" sldId="434"/>
            <ac:spMk id="3" creationId="{D15340FF-0C65-4948-8620-73BB5F7E55C2}"/>
          </ac:spMkLst>
        </pc:spChg>
        <pc:graphicFrameChg chg="add mod modGraphic">
          <ac:chgData name="Tsukuba, Takeshi (SGC)" userId="f09ee0c5-30eb-45e4-a7dc-ff584980309f" providerId="ADAL" clId="{4B6C25A9-E314-4EA1-A479-81094F4B39F0}" dt="2021-07-06T07:57:27.716" v="5232" actId="1076"/>
          <ac:graphicFrameMkLst>
            <pc:docMk/>
            <pc:sldMk cId="3316964303" sldId="434"/>
            <ac:graphicFrameMk id="4" creationId="{E40A0B81-CB44-42F1-865D-94DBAE746E67}"/>
          </ac:graphicFrameMkLst>
        </pc:graphicFrameChg>
      </pc:sldChg>
      <pc:sldChg chg="addSp delSp modSp new mod ord">
        <pc:chgData name="Tsukuba, Takeshi (SGC)" userId="f09ee0c5-30eb-45e4-a7dc-ff584980309f" providerId="ADAL" clId="{4B6C25A9-E314-4EA1-A479-81094F4B39F0}" dt="2021-07-06T08:23:20.497" v="5938" actId="20577"/>
        <pc:sldMkLst>
          <pc:docMk/>
          <pc:sldMk cId="3642893925" sldId="435"/>
        </pc:sldMkLst>
        <pc:spChg chg="mod">
          <ac:chgData name="Tsukuba, Takeshi (SGC)" userId="f09ee0c5-30eb-45e4-a7dc-ff584980309f" providerId="ADAL" clId="{4B6C25A9-E314-4EA1-A479-81094F4B39F0}" dt="2021-07-06T07:08:37.257" v="3870" actId="20577"/>
          <ac:spMkLst>
            <pc:docMk/>
            <pc:sldMk cId="3642893925" sldId="435"/>
            <ac:spMk id="2" creationId="{175A88EB-F701-487C-BEF4-67BC3688A119}"/>
          </ac:spMkLst>
        </pc:spChg>
        <pc:spChg chg="add del mod">
          <ac:chgData name="Tsukuba, Takeshi (SGC)" userId="f09ee0c5-30eb-45e4-a7dc-ff584980309f" providerId="ADAL" clId="{4B6C25A9-E314-4EA1-A479-81094F4B39F0}" dt="2021-07-06T06:50:07.522" v="3163"/>
          <ac:spMkLst>
            <pc:docMk/>
            <pc:sldMk cId="3642893925" sldId="435"/>
            <ac:spMk id="3" creationId="{21AA1347-073E-4F04-B006-C0D37A09965C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5" creationId="{72A03500-D0F7-4A49-82CE-729834A04561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6" creationId="{6F2DE0EB-CDF3-4440-A68F-F33C55E58377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8" creationId="{0247E66D-8A0D-4986-B079-CE13A34D9ADA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9" creationId="{7F034F76-2CE1-414A-BA86-4F5225CACE4F}"/>
          </ac:spMkLst>
        </pc:spChg>
        <pc:spChg chg="add mod">
          <ac:chgData name="Tsukuba, Takeshi (SGC)" userId="f09ee0c5-30eb-45e4-a7dc-ff584980309f" providerId="ADAL" clId="{4B6C25A9-E314-4EA1-A479-81094F4B39F0}" dt="2021-07-06T08:23:20.497" v="5938" actId="20577"/>
          <ac:spMkLst>
            <pc:docMk/>
            <pc:sldMk cId="3642893925" sldId="435"/>
            <ac:spMk id="10" creationId="{A23C44F7-EB95-4801-A6F1-BC54B6703B4B}"/>
          </ac:spMkLst>
        </pc:spChg>
        <pc:picChg chg="add del mod">
          <ac:chgData name="Tsukuba, Takeshi (SGC)" userId="f09ee0c5-30eb-45e4-a7dc-ff584980309f" providerId="ADAL" clId="{4B6C25A9-E314-4EA1-A479-81094F4B39F0}" dt="2021-07-06T06:50:06.798" v="3162" actId="21"/>
          <ac:picMkLst>
            <pc:docMk/>
            <pc:sldMk cId="3642893925" sldId="435"/>
            <ac:picMk id="4" creationId="{5C346DB6-2D83-49D0-ACF3-30BEC07377F5}"/>
          </ac:picMkLst>
        </pc:picChg>
        <pc:picChg chg="add mod">
          <ac:chgData name="Tsukuba, Takeshi (SGC)" userId="f09ee0c5-30eb-45e4-a7dc-ff584980309f" providerId="ADAL" clId="{4B6C25A9-E314-4EA1-A479-81094F4B39F0}" dt="2021-07-06T07:10:48.294" v="3873" actId="1036"/>
          <ac:picMkLst>
            <pc:docMk/>
            <pc:sldMk cId="3642893925" sldId="435"/>
            <ac:picMk id="7" creationId="{480F2884-1907-4380-916C-4AFCF2349642}"/>
          </ac:picMkLst>
        </pc:picChg>
      </pc:sldChg>
      <pc:sldChg chg="new del">
        <pc:chgData name="Tsukuba, Takeshi (SGC)" userId="f09ee0c5-30eb-45e4-a7dc-ff584980309f" providerId="ADAL" clId="{4B6C25A9-E314-4EA1-A479-81094F4B39F0}" dt="2021-07-06T07:01:38.040" v="3644" actId="680"/>
        <pc:sldMkLst>
          <pc:docMk/>
          <pc:sldMk cId="872652142" sldId="436"/>
        </pc:sldMkLst>
      </pc:sldChg>
      <pc:sldChg chg="add del">
        <pc:chgData name="Tsukuba, Takeshi (SGC)" userId="f09ee0c5-30eb-45e4-a7dc-ff584980309f" providerId="ADAL" clId="{4B6C25A9-E314-4EA1-A479-81094F4B39F0}" dt="2021-07-06T08:10:34.037" v="5515" actId="47"/>
        <pc:sldMkLst>
          <pc:docMk/>
          <pc:sldMk cId="1201454674" sldId="436"/>
        </pc:sldMkLst>
      </pc:sldChg>
      <pc:sldChg chg="new del">
        <pc:chgData name="Tsukuba, Takeshi (SGC)" userId="f09ee0c5-30eb-45e4-a7dc-ff584980309f" providerId="ADAL" clId="{4B6C25A9-E314-4EA1-A479-81094F4B39F0}" dt="2021-07-06T07:01:24.506" v="3640" actId="47"/>
        <pc:sldMkLst>
          <pc:docMk/>
          <pc:sldMk cId="2101604400" sldId="436"/>
        </pc:sldMkLst>
      </pc:sldChg>
      <pc:sldChg chg="addSp delSp modSp add del mod ord">
        <pc:chgData name="Tsukuba, Takeshi (SGC)" userId="f09ee0c5-30eb-45e4-a7dc-ff584980309f" providerId="ADAL" clId="{4B6C25A9-E314-4EA1-A479-81094F4B39F0}" dt="2021-07-06T07:44:53.705" v="4626" actId="47"/>
        <pc:sldMkLst>
          <pc:docMk/>
          <pc:sldMk cId="761424458" sldId="437"/>
        </pc:sldMkLst>
        <pc:spChg chg="mod">
          <ac:chgData name="Tsukuba, Takeshi (SGC)" userId="f09ee0c5-30eb-45e4-a7dc-ff584980309f" providerId="ADAL" clId="{4B6C25A9-E314-4EA1-A479-81094F4B39F0}" dt="2021-07-06T07:33:30.502" v="4565" actId="6549"/>
          <ac:spMkLst>
            <pc:docMk/>
            <pc:sldMk cId="761424458" sldId="43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4B6C25A9-E314-4EA1-A479-81094F4B39F0}" dt="2021-07-06T07:32:53.050" v="4544" actId="6549"/>
          <ac:spMkLst>
            <pc:docMk/>
            <pc:sldMk cId="761424458" sldId="437"/>
            <ac:spMk id="9" creationId="{E4350A70-4359-435F-BD68-6AF258E4E433}"/>
          </ac:spMkLst>
        </pc:spChg>
        <pc:spChg chg="del">
          <ac:chgData name="Tsukuba, Takeshi (SGC)" userId="f09ee0c5-30eb-45e4-a7dc-ff584980309f" providerId="ADAL" clId="{4B6C25A9-E314-4EA1-A479-81094F4B39F0}" dt="2021-07-06T07:27:48.107" v="4377" actId="478"/>
          <ac:spMkLst>
            <pc:docMk/>
            <pc:sldMk cId="761424458" sldId="437"/>
            <ac:spMk id="18" creationId="{3CD5D01D-C845-4A01-A9C1-61B9EC51EB8B}"/>
          </ac:spMkLst>
        </pc:spChg>
        <pc:graphicFrameChg chg="add mod modGraphic">
          <ac:chgData name="Tsukuba, Takeshi (SGC)" userId="f09ee0c5-30eb-45e4-a7dc-ff584980309f" providerId="ADAL" clId="{4B6C25A9-E314-4EA1-A479-81094F4B39F0}" dt="2021-07-06T07:31:20.457" v="4539" actId="1076"/>
          <ac:graphicFrameMkLst>
            <pc:docMk/>
            <pc:sldMk cId="761424458" sldId="437"/>
            <ac:graphicFrameMk id="2" creationId="{04A3EF0C-EAFF-4512-B345-AED7C5DA463A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28:29.493" v="4389" actId="478"/>
          <ac:graphicFrameMkLst>
            <pc:docMk/>
            <pc:sldMk cId="761424458" sldId="437"/>
            <ac:graphicFrameMk id="20" creationId="{7980DEF3-A8D8-4C66-8BCA-D9D280553113}"/>
          </ac:graphicFrameMkLst>
        </pc:graphicFrameChg>
      </pc:sldChg>
      <pc:sldChg chg="add del">
        <pc:chgData name="Tsukuba, Takeshi (SGC)" userId="f09ee0c5-30eb-45e4-a7dc-ff584980309f" providerId="ADAL" clId="{4B6C25A9-E314-4EA1-A479-81094F4B39F0}" dt="2021-07-06T07:02:22.248" v="3729" actId="47"/>
        <pc:sldMkLst>
          <pc:docMk/>
          <pc:sldMk cId="3580473073" sldId="437"/>
        </pc:sldMkLst>
      </pc:sldChg>
      <pc:sldChg chg="addSp delSp modSp add mod">
        <pc:chgData name="Tsukuba, Takeshi (SGC)" userId="f09ee0c5-30eb-45e4-a7dc-ff584980309f" providerId="ADAL" clId="{4B6C25A9-E314-4EA1-A479-81094F4B39F0}" dt="2021-07-06T08:08:18.286" v="5473"/>
        <pc:sldMkLst>
          <pc:docMk/>
          <pc:sldMk cId="1744189917" sldId="438"/>
        </pc:sldMkLst>
        <pc:spChg chg="add del mod">
          <ac:chgData name="Tsukuba, Takeshi (SGC)" userId="f09ee0c5-30eb-45e4-a7dc-ff584980309f" providerId="ADAL" clId="{4B6C25A9-E314-4EA1-A479-81094F4B39F0}" dt="2021-07-06T07:45:24.621" v="4634" actId="478"/>
          <ac:spMkLst>
            <pc:docMk/>
            <pc:sldMk cId="1744189917" sldId="438"/>
            <ac:spMk id="3" creationId="{124C9EB8-2B18-4E8B-9185-A28CC0C55B42}"/>
          </ac:spMkLst>
        </pc:spChg>
        <pc:spChg chg="mod">
          <ac:chgData name="Tsukuba, Takeshi (SGC)" userId="f09ee0c5-30eb-45e4-a7dc-ff584980309f" providerId="ADAL" clId="{4B6C25A9-E314-4EA1-A479-81094F4B39F0}" dt="2021-07-06T08:03:24.529" v="5359" actId="20577"/>
          <ac:spMkLst>
            <pc:docMk/>
            <pc:sldMk cId="1744189917" sldId="438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6T08:08:18.286" v="5473"/>
          <ac:spMkLst>
            <pc:docMk/>
            <pc:sldMk cId="1744189917" sldId="438"/>
            <ac:spMk id="8" creationId="{643888C4-55DA-4E5E-A8D6-6F0F6D779707}"/>
          </ac:spMkLst>
        </pc:spChg>
        <pc:spChg chg="del">
          <ac:chgData name="Tsukuba, Takeshi (SGC)" userId="f09ee0c5-30eb-45e4-a7dc-ff584980309f" providerId="ADAL" clId="{4B6C25A9-E314-4EA1-A479-81094F4B39F0}" dt="2021-07-06T07:45:22.816" v="4633" actId="478"/>
          <ac:spMkLst>
            <pc:docMk/>
            <pc:sldMk cId="1744189917" sldId="438"/>
            <ac:spMk id="9" creationId="{E4350A70-4359-435F-BD68-6AF258E4E433}"/>
          </ac:spMkLst>
        </pc:spChg>
        <pc:spChg chg="del">
          <ac:chgData name="Tsukuba, Takeshi (SGC)" userId="f09ee0c5-30eb-45e4-a7dc-ff584980309f" providerId="ADAL" clId="{4B6C25A9-E314-4EA1-A479-81094F4B39F0}" dt="2021-07-06T07:45:33.685" v="4651" actId="478"/>
          <ac:spMkLst>
            <pc:docMk/>
            <pc:sldMk cId="1744189917" sldId="438"/>
            <ac:spMk id="18" creationId="{3CD5D01D-C845-4A01-A9C1-61B9EC51EB8B}"/>
          </ac:spMkLst>
        </pc:spChg>
        <pc:graphicFrameChg chg="mod">
          <ac:chgData name="Tsukuba, Takeshi (SGC)" userId="f09ee0c5-30eb-45e4-a7dc-ff584980309f" providerId="ADAL" clId="{4B6C25A9-E314-4EA1-A479-81094F4B39F0}" dt="2021-07-06T08:07:32.268" v="5469" actId="1076"/>
          <ac:graphicFrameMkLst>
            <pc:docMk/>
            <pc:sldMk cId="1744189917" sldId="438"/>
            <ac:graphicFrameMk id="27" creationId="{D45F218F-B7E2-4B5B-829F-C363C8E9B84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7T15:41:07.317" v="7376" actId="6549"/>
        <pc:sldMkLst>
          <pc:docMk/>
          <pc:sldMk cId="23360931" sldId="439"/>
        </pc:sldMkLst>
        <pc:spChg chg="mod">
          <ac:chgData name="Tsukuba, Takeshi (SGC)" userId="f09ee0c5-30eb-45e4-a7dc-ff584980309f" providerId="ADAL" clId="{4B6C25A9-E314-4EA1-A479-81094F4B39F0}" dt="2021-07-07T15:41:07.317" v="7376" actId="6549"/>
          <ac:spMkLst>
            <pc:docMk/>
            <pc:sldMk cId="23360931" sldId="43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4B6C25A9-E314-4EA1-A479-81094F4B39F0}" dt="2021-07-06T07:42:03.327" v="4623" actId="6549"/>
          <ac:spMkLst>
            <pc:docMk/>
            <pc:sldMk cId="23360931" sldId="439"/>
            <ac:spMk id="9" creationId="{E4350A70-4359-435F-BD68-6AF258E4E433}"/>
          </ac:spMkLst>
        </pc:spChg>
        <pc:graphicFrameChg chg="add del mod">
          <ac:chgData name="Tsukuba, Takeshi (SGC)" userId="f09ee0c5-30eb-45e4-a7dc-ff584980309f" providerId="ADAL" clId="{4B6C25A9-E314-4EA1-A479-81094F4B39F0}" dt="2021-07-06T07:34:13.738" v="4576"/>
          <ac:graphicFrameMkLst>
            <pc:docMk/>
            <pc:sldMk cId="23360931" sldId="439"/>
            <ac:graphicFrameMk id="2" creationId="{B9FF3617-F579-4E0B-A006-BD6BC97EFD9B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7:42:48.575" v="4625" actId="1076"/>
          <ac:graphicFrameMkLst>
            <pc:docMk/>
            <pc:sldMk cId="23360931" sldId="439"/>
            <ac:graphicFrameMk id="3" creationId="{147D4231-4DEC-4FB9-8464-F484F50C3C45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40:42.433" v="4586" actId="478"/>
          <ac:graphicFrameMkLst>
            <pc:docMk/>
            <pc:sldMk cId="23360931" sldId="439"/>
            <ac:graphicFrameMk id="8" creationId="{EEFAB4A7-98A8-4F38-A17F-6E961FDA2007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34:11.632" v="4574" actId="478"/>
          <ac:graphicFrameMkLst>
            <pc:docMk/>
            <pc:sldMk cId="23360931" sldId="439"/>
            <ac:graphicFrameMk id="27" creationId="{D45F218F-B7E2-4B5B-829F-C363C8E9B84F}"/>
          </ac:graphicFrameMkLst>
        </pc:graphicFrameChg>
      </pc:sldChg>
      <pc:sldChg chg="delSp add del mod">
        <pc:chgData name="Tsukuba, Takeshi (SGC)" userId="f09ee0c5-30eb-45e4-a7dc-ff584980309f" providerId="ADAL" clId="{4B6C25A9-E314-4EA1-A479-81094F4B39F0}" dt="2021-07-06T08:05:02.591" v="5440" actId="47"/>
        <pc:sldMkLst>
          <pc:docMk/>
          <pc:sldMk cId="109862589" sldId="440"/>
        </pc:sldMkLst>
        <pc:graphicFrameChg chg="del">
          <ac:chgData name="Tsukuba, Takeshi (SGC)" userId="f09ee0c5-30eb-45e4-a7dc-ff584980309f" providerId="ADAL" clId="{4B6C25A9-E314-4EA1-A479-81094F4B39F0}" dt="2021-07-06T08:01:02.481" v="5311" actId="478"/>
          <ac:graphicFrameMkLst>
            <pc:docMk/>
            <pc:sldMk cId="109862589" sldId="440"/>
            <ac:graphicFrameMk id="27" creationId="{D45F218F-B7E2-4B5B-829F-C363C8E9B84F}"/>
          </ac:graphicFrameMkLst>
        </pc:graphicFrameChg>
      </pc:sldChg>
      <pc:sldChg chg="new del">
        <pc:chgData name="Tsukuba, Takeshi (SGC)" userId="f09ee0c5-30eb-45e4-a7dc-ff584980309f" providerId="ADAL" clId="{4B6C25A9-E314-4EA1-A479-81094F4B39F0}" dt="2021-07-06T07:45:42.019" v="4653" actId="680"/>
        <pc:sldMkLst>
          <pc:docMk/>
          <pc:sldMk cId="2536636065" sldId="440"/>
        </pc:sldMkLst>
      </pc:sldChg>
      <pc:sldChg chg="new del">
        <pc:chgData name="Tsukuba, Takeshi (SGC)" userId="f09ee0c5-30eb-45e4-a7dc-ff584980309f" providerId="ADAL" clId="{4B6C25A9-E314-4EA1-A479-81094F4B39F0}" dt="2021-07-06T08:05:02.591" v="5440" actId="47"/>
        <pc:sldMkLst>
          <pc:docMk/>
          <pc:sldMk cId="4193963460" sldId="441"/>
        </pc:sldMkLst>
      </pc:sldChg>
      <pc:sldChg chg="new del">
        <pc:chgData name="Tsukuba, Takeshi (SGC)" userId="f09ee0c5-30eb-45e4-a7dc-ff584980309f" providerId="ADAL" clId="{4B6C25A9-E314-4EA1-A479-81094F4B39F0}" dt="2021-07-06T08:05:02.591" v="5440" actId="47"/>
        <pc:sldMkLst>
          <pc:docMk/>
          <pc:sldMk cId="1287204389" sldId="442"/>
        </pc:sldMkLst>
      </pc:sldChg>
      <pc:sldChg chg="addSp delSp modSp add mod">
        <pc:chgData name="Tsukuba, Takeshi (SGC)" userId="f09ee0c5-30eb-45e4-a7dc-ff584980309f" providerId="ADAL" clId="{4B6C25A9-E314-4EA1-A479-81094F4B39F0}" dt="2021-07-06T08:08:20.295" v="5474"/>
        <pc:sldMkLst>
          <pc:docMk/>
          <pc:sldMk cId="2893095450" sldId="443"/>
        </pc:sldMkLst>
        <pc:spChg chg="mod">
          <ac:chgData name="Tsukuba, Takeshi (SGC)" userId="f09ee0c5-30eb-45e4-a7dc-ff584980309f" providerId="ADAL" clId="{4B6C25A9-E314-4EA1-A479-81094F4B39F0}" dt="2021-07-06T08:03:18.032" v="5356" actId="20577"/>
          <ac:spMkLst>
            <pc:docMk/>
            <pc:sldMk cId="2893095450" sldId="443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6T08:08:20.295" v="5474"/>
          <ac:spMkLst>
            <pc:docMk/>
            <pc:sldMk cId="2893095450" sldId="443"/>
            <ac:spMk id="6" creationId="{F859AD19-4E76-41D3-932D-0D54F459446C}"/>
          </ac:spMkLst>
        </pc:spChg>
        <pc:graphicFrameChg chg="add mod ord modGraphic">
          <ac:chgData name="Tsukuba, Takeshi (SGC)" userId="f09ee0c5-30eb-45e4-a7dc-ff584980309f" providerId="ADAL" clId="{4B6C25A9-E314-4EA1-A479-81094F4B39F0}" dt="2021-07-06T08:07:41.020" v="5470" actId="1076"/>
          <ac:graphicFrameMkLst>
            <pc:docMk/>
            <pc:sldMk cId="2893095450" sldId="443"/>
            <ac:graphicFrameMk id="2" creationId="{2E4DE294-9977-498A-9A5D-F7C5C9A1EBAB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8:02:49.211" v="5330" actId="478"/>
          <ac:graphicFrameMkLst>
            <pc:docMk/>
            <pc:sldMk cId="2893095450" sldId="443"/>
            <ac:graphicFrameMk id="27" creationId="{D45F218F-B7E2-4B5B-829F-C363C8E9B84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08:22.086" v="5475"/>
        <pc:sldMkLst>
          <pc:docMk/>
          <pc:sldMk cId="886854666" sldId="444"/>
        </pc:sldMkLst>
        <pc:spChg chg="mod">
          <ac:chgData name="Tsukuba, Takeshi (SGC)" userId="f09ee0c5-30eb-45e4-a7dc-ff584980309f" providerId="ADAL" clId="{4B6C25A9-E314-4EA1-A479-81094F4B39F0}" dt="2021-07-06T08:03:38.177" v="5365" actId="20577"/>
          <ac:spMkLst>
            <pc:docMk/>
            <pc:sldMk cId="886854666" sldId="444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6T08:08:22.086" v="5475"/>
          <ac:spMkLst>
            <pc:docMk/>
            <pc:sldMk cId="886854666" sldId="444"/>
            <ac:spMk id="6" creationId="{88A04FC2-A08F-431F-8F63-93553A63D7F9}"/>
          </ac:spMkLst>
        </pc:spChg>
        <pc:graphicFrameChg chg="del mod">
          <ac:chgData name="Tsukuba, Takeshi (SGC)" userId="f09ee0c5-30eb-45e4-a7dc-ff584980309f" providerId="ADAL" clId="{4B6C25A9-E314-4EA1-A479-81094F4B39F0}" dt="2021-07-06T08:04:37.345" v="5377" actId="478"/>
          <ac:graphicFrameMkLst>
            <pc:docMk/>
            <pc:sldMk cId="886854666" sldId="444"/>
            <ac:graphicFrameMk id="2" creationId="{2E4DE294-9977-498A-9A5D-F7C5C9A1EBAB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6T08:07:57.603" v="5472" actId="1076"/>
          <ac:graphicFrameMkLst>
            <pc:docMk/>
            <pc:sldMk cId="886854666" sldId="444"/>
            <ac:graphicFrameMk id="3" creationId="{8E94138A-9292-4751-B1CA-6418A7299AA6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06:33.536" v="5457" actId="1076"/>
        <pc:sldMkLst>
          <pc:docMk/>
          <pc:sldMk cId="926504588" sldId="445"/>
        </pc:sldMkLst>
        <pc:graphicFrameChg chg="add mod modGraphic">
          <ac:chgData name="Tsukuba, Takeshi (SGC)" userId="f09ee0c5-30eb-45e4-a7dc-ff584980309f" providerId="ADAL" clId="{4B6C25A9-E314-4EA1-A479-81094F4B39F0}" dt="2021-07-06T08:06:33.536" v="5457" actId="1076"/>
          <ac:graphicFrameMkLst>
            <pc:docMk/>
            <pc:sldMk cId="926504588" sldId="445"/>
            <ac:graphicFrameMk id="2" creationId="{13E80481-559E-4B68-92AD-2B3125FBC820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8:05:22.363" v="5442" actId="478"/>
          <ac:graphicFrameMkLst>
            <pc:docMk/>
            <pc:sldMk cId="926504588" sldId="445"/>
            <ac:graphicFrameMk id="3" creationId="{8E94138A-9292-4751-B1CA-6418A7299AA6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2:51.127" v="5656" actId="478"/>
        <pc:sldMkLst>
          <pc:docMk/>
          <pc:sldMk cId="1173043133" sldId="446"/>
        </pc:sldMkLst>
        <pc:spChg chg="mod">
          <ac:chgData name="Tsukuba, Takeshi (SGC)" userId="f09ee0c5-30eb-45e4-a7dc-ff584980309f" providerId="ADAL" clId="{4B6C25A9-E314-4EA1-A479-81094F4B39F0}" dt="2021-07-06T08:09:30.968" v="5507" actId="6549"/>
          <ac:spMkLst>
            <pc:docMk/>
            <pc:sldMk cId="1173043133" sldId="446"/>
            <ac:spMk id="5" creationId="{00000000-0000-0000-0000-000000000000}"/>
          </ac:spMkLst>
        </pc:spChg>
        <pc:spChg chg="del mod">
          <ac:chgData name="Tsukuba, Takeshi (SGC)" userId="f09ee0c5-30eb-45e4-a7dc-ff584980309f" providerId="ADAL" clId="{4B6C25A9-E314-4EA1-A479-81094F4B39F0}" dt="2021-07-06T08:12:51.127" v="5656" actId="478"/>
          <ac:spMkLst>
            <pc:docMk/>
            <pc:sldMk cId="1173043133" sldId="446"/>
            <ac:spMk id="6" creationId="{88A04FC2-A08F-431F-8F63-93553A63D7F9}"/>
          </ac:spMkLst>
        </pc:spChg>
        <pc:graphicFrameChg chg="add mod modGraphic">
          <ac:chgData name="Tsukuba, Takeshi (SGC)" userId="f09ee0c5-30eb-45e4-a7dc-ff584980309f" providerId="ADAL" clId="{4B6C25A9-E314-4EA1-A479-81094F4B39F0}" dt="2021-07-06T08:10:00.330" v="5513" actId="1076"/>
          <ac:graphicFrameMkLst>
            <pc:docMk/>
            <pc:sldMk cId="1173043133" sldId="446"/>
            <ac:graphicFrameMk id="2" creationId="{F0B2048C-0243-4655-BEC3-68C86A22C180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8:09:50.928" v="5508" actId="478"/>
          <ac:graphicFrameMkLst>
            <pc:docMk/>
            <pc:sldMk cId="1173043133" sldId="446"/>
            <ac:graphicFrameMk id="3" creationId="{8E94138A-9292-4751-B1CA-6418A7299AA6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2:46.248" v="5653" actId="478"/>
        <pc:sldMkLst>
          <pc:docMk/>
          <pc:sldMk cId="36615039" sldId="447"/>
        </pc:sldMkLst>
        <pc:spChg chg="mod">
          <ac:chgData name="Tsukuba, Takeshi (SGC)" userId="f09ee0c5-30eb-45e4-a7dc-ff584980309f" providerId="ADAL" clId="{4B6C25A9-E314-4EA1-A479-81094F4B39F0}" dt="2021-07-06T08:10:38.890" v="5522" actId="6549"/>
          <ac:spMkLst>
            <pc:docMk/>
            <pc:sldMk cId="36615039" sldId="447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4B6C25A9-E314-4EA1-A479-81094F4B39F0}" dt="2021-07-06T08:12:46.248" v="5653" actId="478"/>
          <ac:spMkLst>
            <pc:docMk/>
            <pc:sldMk cId="36615039" sldId="447"/>
            <ac:spMk id="6" creationId="{88A04FC2-A08F-431F-8F63-93553A63D7F9}"/>
          </ac:spMkLst>
        </pc:spChg>
        <pc:graphicFrameChg chg="del">
          <ac:chgData name="Tsukuba, Takeshi (SGC)" userId="f09ee0c5-30eb-45e4-a7dc-ff584980309f" providerId="ADAL" clId="{4B6C25A9-E314-4EA1-A479-81094F4B39F0}" dt="2021-07-06T08:10:57.511" v="5523" actId="478"/>
          <ac:graphicFrameMkLst>
            <pc:docMk/>
            <pc:sldMk cId="36615039" sldId="447"/>
            <ac:graphicFrameMk id="2" creationId="{F0B2048C-0243-4655-BEC3-68C86A22C180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8:12:40.958" v="5652" actId="1076"/>
          <ac:graphicFrameMkLst>
            <pc:docMk/>
            <pc:sldMk cId="36615039" sldId="447"/>
            <ac:graphicFrameMk id="3" creationId="{586C5067-6104-4D0F-A020-BF0C4650B3CF}"/>
          </ac:graphicFrameMkLst>
        </pc:graphicFrameChg>
        <pc:graphicFrameChg chg="add del mod ord modGraphic">
          <ac:chgData name="Tsukuba, Takeshi (SGC)" userId="f09ee0c5-30eb-45e4-a7dc-ff584980309f" providerId="ADAL" clId="{4B6C25A9-E314-4EA1-A479-81094F4B39F0}" dt="2021-07-06T08:12:33.842" v="5651" actId="478"/>
          <ac:graphicFrameMkLst>
            <pc:docMk/>
            <pc:sldMk cId="36615039" sldId="447"/>
            <ac:graphicFrameMk id="7" creationId="{A8B1EB58-202A-40FB-9045-EBC0ECA3A29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6:48.911" v="5725" actId="1076"/>
        <pc:sldMkLst>
          <pc:docMk/>
          <pc:sldMk cId="3283379736" sldId="448"/>
        </pc:sldMkLst>
        <pc:spChg chg="mod">
          <ac:chgData name="Tsukuba, Takeshi (SGC)" userId="f09ee0c5-30eb-45e4-a7dc-ff584980309f" providerId="ADAL" clId="{4B6C25A9-E314-4EA1-A479-81094F4B39F0}" dt="2021-07-06T08:13:32.921" v="5664" actId="6549"/>
          <ac:spMkLst>
            <pc:docMk/>
            <pc:sldMk cId="3283379736" sldId="448"/>
            <ac:spMk id="5" creationId="{00000000-0000-0000-0000-000000000000}"/>
          </ac:spMkLst>
        </pc:spChg>
        <pc:graphicFrameChg chg="add mod ord modGraphic">
          <ac:chgData name="Tsukuba, Takeshi (SGC)" userId="f09ee0c5-30eb-45e4-a7dc-ff584980309f" providerId="ADAL" clId="{4B6C25A9-E314-4EA1-A479-81094F4B39F0}" dt="2021-07-06T08:16:48.911" v="5725" actId="1076"/>
          <ac:graphicFrameMkLst>
            <pc:docMk/>
            <pc:sldMk cId="3283379736" sldId="448"/>
            <ac:graphicFrameMk id="2" creationId="{5DF652B9-D949-41E0-BF7E-492BB1B0E10B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8:15:50.194" v="5713" actId="478"/>
          <ac:graphicFrameMkLst>
            <pc:docMk/>
            <pc:sldMk cId="3283379736" sldId="448"/>
            <ac:graphicFrameMk id="27" creationId="{D45F218F-B7E2-4B5B-829F-C363C8E9B84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8:06.960" v="5739" actId="1076"/>
        <pc:sldMkLst>
          <pc:docMk/>
          <pc:sldMk cId="957054454" sldId="449"/>
        </pc:sldMkLst>
        <pc:spChg chg="mod">
          <ac:chgData name="Tsukuba, Takeshi (SGC)" userId="f09ee0c5-30eb-45e4-a7dc-ff584980309f" providerId="ADAL" clId="{4B6C25A9-E314-4EA1-A479-81094F4B39F0}" dt="2021-07-06T08:13:40.368" v="5672" actId="20577"/>
          <ac:spMkLst>
            <pc:docMk/>
            <pc:sldMk cId="957054454" sldId="449"/>
            <ac:spMk id="5" creationId="{00000000-0000-0000-0000-000000000000}"/>
          </ac:spMkLst>
        </pc:spChg>
        <pc:graphicFrameChg chg="del">
          <ac:chgData name="Tsukuba, Takeshi (SGC)" userId="f09ee0c5-30eb-45e4-a7dc-ff584980309f" providerId="ADAL" clId="{4B6C25A9-E314-4EA1-A479-81094F4B39F0}" dt="2021-07-06T08:17:37.688" v="5735" actId="478"/>
          <ac:graphicFrameMkLst>
            <pc:docMk/>
            <pc:sldMk cId="957054454" sldId="449"/>
            <ac:graphicFrameMk id="2" creationId="{2E4DE294-9977-498A-9A5D-F7C5C9A1EBAB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6T08:18:06.960" v="5739" actId="1076"/>
          <ac:graphicFrameMkLst>
            <pc:docMk/>
            <pc:sldMk cId="957054454" sldId="449"/>
            <ac:graphicFrameMk id="3" creationId="{3E2E95CD-4C15-4315-9D78-1EFBD3EB25E2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9:31.267" v="5764" actId="1076"/>
        <pc:sldMkLst>
          <pc:docMk/>
          <pc:sldMk cId="2911290599" sldId="450"/>
        </pc:sldMkLst>
        <pc:spChg chg="mod">
          <ac:chgData name="Tsukuba, Takeshi (SGC)" userId="f09ee0c5-30eb-45e4-a7dc-ff584980309f" providerId="ADAL" clId="{4B6C25A9-E314-4EA1-A479-81094F4B39F0}" dt="2021-07-06T08:13:46.361" v="5679" actId="6549"/>
          <ac:spMkLst>
            <pc:docMk/>
            <pc:sldMk cId="2911290599" sldId="450"/>
            <ac:spMk id="5" creationId="{00000000-0000-0000-0000-000000000000}"/>
          </ac:spMkLst>
        </pc:spChg>
        <pc:graphicFrameChg chg="add del mod modGraphic">
          <ac:chgData name="Tsukuba, Takeshi (SGC)" userId="f09ee0c5-30eb-45e4-a7dc-ff584980309f" providerId="ADAL" clId="{4B6C25A9-E314-4EA1-A479-81094F4B39F0}" dt="2021-07-06T08:18:39.276" v="5746"/>
          <ac:graphicFrameMkLst>
            <pc:docMk/>
            <pc:sldMk cId="2911290599" sldId="450"/>
            <ac:graphicFrameMk id="2" creationId="{EDFB8773-C45E-4420-91DB-1AEDD5B03151}"/>
          </ac:graphicFrameMkLst>
        </pc:graphicFrameChg>
        <pc:graphicFrameChg chg="add del">
          <ac:chgData name="Tsukuba, Takeshi (SGC)" userId="f09ee0c5-30eb-45e4-a7dc-ff584980309f" providerId="ADAL" clId="{4B6C25A9-E314-4EA1-A479-81094F4B39F0}" dt="2021-07-06T08:19:14.080" v="5760" actId="478"/>
          <ac:graphicFrameMkLst>
            <pc:docMk/>
            <pc:sldMk cId="2911290599" sldId="450"/>
            <ac:graphicFrameMk id="3" creationId="{8E94138A-9292-4751-B1CA-6418A7299AA6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8:19:31.267" v="5764" actId="1076"/>
          <ac:graphicFrameMkLst>
            <pc:docMk/>
            <pc:sldMk cId="2911290599" sldId="450"/>
            <ac:graphicFrameMk id="4" creationId="{BF35A964-B57A-485C-8EB6-2D4F288098FC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4:41.945" v="5703" actId="21"/>
        <pc:sldMkLst>
          <pc:docMk/>
          <pc:sldMk cId="2783089560" sldId="451"/>
        </pc:sldMkLst>
        <pc:spChg chg="mod">
          <ac:chgData name="Tsukuba, Takeshi (SGC)" userId="f09ee0c5-30eb-45e4-a7dc-ff584980309f" providerId="ADAL" clId="{4B6C25A9-E314-4EA1-A479-81094F4B39F0}" dt="2021-07-06T08:13:52.961" v="5686" actId="6549"/>
          <ac:spMkLst>
            <pc:docMk/>
            <pc:sldMk cId="2783089560" sldId="451"/>
            <ac:spMk id="5" creationId="{00000000-0000-0000-0000-000000000000}"/>
          </ac:spMkLst>
        </pc:spChg>
        <pc:graphicFrameChg chg="del">
          <ac:chgData name="Tsukuba, Takeshi (SGC)" userId="f09ee0c5-30eb-45e4-a7dc-ff584980309f" providerId="ADAL" clId="{4B6C25A9-E314-4EA1-A479-81094F4B39F0}" dt="2021-07-06T08:14:34.165" v="5700" actId="478"/>
          <ac:graphicFrameMkLst>
            <pc:docMk/>
            <pc:sldMk cId="2783089560" sldId="451"/>
            <ac:graphicFrameMk id="2" creationId="{13E80481-559E-4B68-92AD-2B3125FBC820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8:14:41.945" v="5703" actId="21"/>
          <ac:graphicFrameMkLst>
            <pc:docMk/>
            <pc:sldMk cId="2783089560" sldId="451"/>
            <ac:graphicFrameMk id="3" creationId="{37E2C383-D056-4F67-A150-97C7A180B8A8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33:49.605" v="6084" actId="1035"/>
        <pc:sldMkLst>
          <pc:docMk/>
          <pc:sldMk cId="1620071668" sldId="452"/>
        </pc:sldMkLst>
        <pc:spChg chg="mod">
          <ac:chgData name="Tsukuba, Takeshi (SGC)" userId="f09ee0c5-30eb-45e4-a7dc-ff584980309f" providerId="ADAL" clId="{4B6C25A9-E314-4EA1-A479-81094F4B39F0}" dt="2021-07-06T08:24:51.522" v="5960" actId="20577"/>
          <ac:spMkLst>
            <pc:docMk/>
            <pc:sldMk cId="1620071668" sldId="452"/>
            <ac:spMk id="2" creationId="{175A88EB-F701-487C-BEF4-67BC3688A119}"/>
          </ac:spMkLst>
        </pc:spChg>
        <pc:spChg chg="add del mod">
          <ac:chgData name="Tsukuba, Takeshi (SGC)" userId="f09ee0c5-30eb-45e4-a7dc-ff584980309f" providerId="ADAL" clId="{4B6C25A9-E314-4EA1-A479-81094F4B39F0}" dt="2021-07-06T08:25:01.162" v="5963" actId="478"/>
          <ac:spMkLst>
            <pc:docMk/>
            <pc:sldMk cId="1620071668" sldId="452"/>
            <ac:spMk id="4" creationId="{5F775A73-34E3-4A77-A4CE-9F069EC510B9}"/>
          </ac:spMkLst>
        </pc:spChg>
        <pc:spChg chg="mod">
          <ac:chgData name="Tsukuba, Takeshi (SGC)" userId="f09ee0c5-30eb-45e4-a7dc-ff584980309f" providerId="ADAL" clId="{4B6C25A9-E314-4EA1-A479-81094F4B39F0}" dt="2021-07-06T08:33:41.895" v="6055" actId="1035"/>
          <ac:spMkLst>
            <pc:docMk/>
            <pc:sldMk cId="1620071668" sldId="452"/>
            <ac:spMk id="5" creationId="{72A03500-D0F7-4A49-82CE-729834A04561}"/>
          </ac:spMkLst>
        </pc:spChg>
        <pc:spChg chg="mod">
          <ac:chgData name="Tsukuba, Takeshi (SGC)" userId="f09ee0c5-30eb-45e4-a7dc-ff584980309f" providerId="ADAL" clId="{4B6C25A9-E314-4EA1-A479-81094F4B39F0}" dt="2021-07-06T08:33:37.754" v="6050" actId="1036"/>
          <ac:spMkLst>
            <pc:docMk/>
            <pc:sldMk cId="1620071668" sldId="452"/>
            <ac:spMk id="6" creationId="{6F2DE0EB-CDF3-4440-A68F-F33C55E58377}"/>
          </ac:spMkLst>
        </pc:spChg>
        <pc:spChg chg="del">
          <ac:chgData name="Tsukuba, Takeshi (SGC)" userId="f09ee0c5-30eb-45e4-a7dc-ff584980309f" providerId="ADAL" clId="{4B6C25A9-E314-4EA1-A479-81094F4B39F0}" dt="2021-07-06T08:24:57.917" v="5962" actId="478"/>
          <ac:spMkLst>
            <pc:docMk/>
            <pc:sldMk cId="1620071668" sldId="452"/>
            <ac:spMk id="8" creationId="{0247E66D-8A0D-4986-B079-CE13A34D9ADA}"/>
          </ac:spMkLst>
        </pc:spChg>
        <pc:spChg chg="del">
          <ac:chgData name="Tsukuba, Takeshi (SGC)" userId="f09ee0c5-30eb-45e4-a7dc-ff584980309f" providerId="ADAL" clId="{4B6C25A9-E314-4EA1-A479-81094F4B39F0}" dt="2021-07-06T08:24:57.917" v="5962" actId="478"/>
          <ac:spMkLst>
            <pc:docMk/>
            <pc:sldMk cId="1620071668" sldId="452"/>
            <ac:spMk id="9" creationId="{7F034F76-2CE1-414A-BA86-4F5225CACE4F}"/>
          </ac:spMkLst>
        </pc:spChg>
        <pc:spChg chg="del">
          <ac:chgData name="Tsukuba, Takeshi (SGC)" userId="f09ee0c5-30eb-45e4-a7dc-ff584980309f" providerId="ADAL" clId="{4B6C25A9-E314-4EA1-A479-81094F4B39F0}" dt="2021-07-06T08:24:54.226" v="5961" actId="478"/>
          <ac:spMkLst>
            <pc:docMk/>
            <pc:sldMk cId="1620071668" sldId="452"/>
            <ac:spMk id="10" creationId="{A23C44F7-EB95-4801-A6F1-BC54B6703B4B}"/>
          </ac:spMkLst>
        </pc:spChg>
        <pc:spChg chg="add del mod">
          <ac:chgData name="Tsukuba, Takeshi (SGC)" userId="f09ee0c5-30eb-45e4-a7dc-ff584980309f" providerId="ADAL" clId="{4B6C25A9-E314-4EA1-A479-81094F4B39F0}" dt="2021-07-06T08:25:35.592" v="5967"/>
          <ac:spMkLst>
            <pc:docMk/>
            <pc:sldMk cId="1620071668" sldId="452"/>
            <ac:spMk id="11" creationId="{DF8E08BC-8A7A-4908-8860-93A7D153C2CE}"/>
          </ac:spMkLst>
        </pc:spChg>
        <pc:spChg chg="add del mod">
          <ac:chgData name="Tsukuba, Takeshi (SGC)" userId="f09ee0c5-30eb-45e4-a7dc-ff584980309f" providerId="ADAL" clId="{4B6C25A9-E314-4EA1-A479-81094F4B39F0}" dt="2021-07-06T08:25:37.699" v="5969"/>
          <ac:spMkLst>
            <pc:docMk/>
            <pc:sldMk cId="1620071668" sldId="452"/>
            <ac:spMk id="12" creationId="{3BC52498-96BA-4B93-9549-157CD33EF0EE}"/>
          </ac:spMkLst>
        </pc:spChg>
        <pc:spChg chg="add del mod">
          <ac:chgData name="Tsukuba, Takeshi (SGC)" userId="f09ee0c5-30eb-45e4-a7dc-ff584980309f" providerId="ADAL" clId="{4B6C25A9-E314-4EA1-A479-81094F4B39F0}" dt="2021-07-06T08:26:45.729" v="5973"/>
          <ac:spMkLst>
            <pc:docMk/>
            <pc:sldMk cId="1620071668" sldId="452"/>
            <ac:spMk id="15" creationId="{C3C936F3-9D59-40D4-8C1A-209B07DF75BA}"/>
          </ac:spMkLst>
        </pc:spChg>
        <pc:spChg chg="del mod">
          <ac:chgData name="Tsukuba, Takeshi (SGC)" userId="f09ee0c5-30eb-45e4-a7dc-ff584980309f" providerId="ADAL" clId="{4B6C25A9-E314-4EA1-A479-81094F4B39F0}" dt="2021-07-06T08:27:29.656" v="5982"/>
          <ac:spMkLst>
            <pc:docMk/>
            <pc:sldMk cId="1620071668" sldId="452"/>
            <ac:spMk id="16" creationId="{817B38E5-AA2A-481E-98EA-60310AE10DE5}"/>
          </ac:spMkLst>
        </pc:spChg>
        <pc:spChg chg="add del mod">
          <ac:chgData name="Tsukuba, Takeshi (SGC)" userId="f09ee0c5-30eb-45e4-a7dc-ff584980309f" providerId="ADAL" clId="{4B6C25A9-E314-4EA1-A479-81094F4B39F0}" dt="2021-07-06T08:31:54.705" v="6019"/>
          <ac:spMkLst>
            <pc:docMk/>
            <pc:sldMk cId="1620071668" sldId="452"/>
            <ac:spMk id="19" creationId="{D78E6485-CDC0-4EDC-878F-3AF3DC6CAE40}"/>
          </ac:spMkLst>
        </pc:spChg>
        <pc:graphicFrameChg chg="del mod">
          <ac:chgData name="Tsukuba, Takeshi (SGC)" userId="f09ee0c5-30eb-45e4-a7dc-ff584980309f" providerId="ADAL" clId="{4B6C25A9-E314-4EA1-A479-81094F4B39F0}" dt="2021-07-06T08:27:57.997" v="5992" actId="478"/>
          <ac:graphicFrameMkLst>
            <pc:docMk/>
            <pc:sldMk cId="1620071668" sldId="452"/>
            <ac:graphicFrameMk id="17" creationId="{913A4450-C132-4C10-B9E2-ADF1256C89D9}"/>
          </ac:graphicFrameMkLst>
        </pc:graphicFrameChg>
        <pc:picChg chg="del">
          <ac:chgData name="Tsukuba, Takeshi (SGC)" userId="f09ee0c5-30eb-45e4-a7dc-ff584980309f" providerId="ADAL" clId="{4B6C25A9-E314-4EA1-A479-81094F4B39F0}" dt="2021-07-06T08:24:57.917" v="5962" actId="478"/>
          <ac:picMkLst>
            <pc:docMk/>
            <pc:sldMk cId="1620071668" sldId="452"/>
            <ac:picMk id="7" creationId="{480F2884-1907-4380-916C-4AFCF2349642}"/>
          </ac:picMkLst>
        </pc:picChg>
        <pc:picChg chg="del">
          <ac:chgData name="Tsukuba, Takeshi (SGC)" userId="f09ee0c5-30eb-45e4-a7dc-ff584980309f" providerId="ADAL" clId="{4B6C25A9-E314-4EA1-A479-81094F4B39F0}" dt="2021-07-06T08:25:46.487" v="5970"/>
          <ac:picMkLst>
            <pc:docMk/>
            <pc:sldMk cId="1620071668" sldId="452"/>
            <ac:picMk id="13" creationId="{ACE1E378-7167-4E06-8C60-B35E76113CF7}"/>
          </ac:picMkLst>
        </pc:picChg>
        <pc:picChg chg="del">
          <ac:chgData name="Tsukuba, Takeshi (SGC)" userId="f09ee0c5-30eb-45e4-a7dc-ff584980309f" providerId="ADAL" clId="{4B6C25A9-E314-4EA1-A479-81094F4B39F0}" dt="2021-07-06T08:25:56.813" v="5971"/>
          <ac:picMkLst>
            <pc:docMk/>
            <pc:sldMk cId="1620071668" sldId="452"/>
            <ac:picMk id="14" creationId="{33FAF898-4369-45C5-90F1-3E32ECF99781}"/>
          </ac:picMkLst>
        </pc:picChg>
        <pc:picChg chg="add del mod">
          <ac:chgData name="Tsukuba, Takeshi (SGC)" userId="f09ee0c5-30eb-45e4-a7dc-ff584980309f" providerId="ADAL" clId="{4B6C25A9-E314-4EA1-A479-81094F4B39F0}" dt="2021-07-06T08:32:49.982" v="6028" actId="478"/>
          <ac:picMkLst>
            <pc:docMk/>
            <pc:sldMk cId="1620071668" sldId="452"/>
            <ac:picMk id="18" creationId="{90489949-969C-48E8-8616-D75498EB0E38}"/>
          </ac:picMkLst>
        </pc:picChg>
        <pc:picChg chg="add mod">
          <ac:chgData name="Tsukuba, Takeshi (SGC)" userId="f09ee0c5-30eb-45e4-a7dc-ff584980309f" providerId="ADAL" clId="{4B6C25A9-E314-4EA1-A479-81094F4B39F0}" dt="2021-07-06T08:33:49.605" v="6084" actId="1035"/>
          <ac:picMkLst>
            <pc:docMk/>
            <pc:sldMk cId="1620071668" sldId="452"/>
            <ac:picMk id="20" creationId="{0D8954A9-5D27-44F6-ACA7-176FA0F307B4}"/>
          </ac:picMkLst>
        </pc:picChg>
        <pc:picChg chg="add mod">
          <ac:chgData name="Tsukuba, Takeshi (SGC)" userId="f09ee0c5-30eb-45e4-a7dc-ff584980309f" providerId="ADAL" clId="{4B6C25A9-E314-4EA1-A479-81094F4B39F0}" dt="2021-07-06T08:33:34.285" v="6048" actId="692"/>
          <ac:picMkLst>
            <pc:docMk/>
            <pc:sldMk cId="1620071668" sldId="452"/>
            <ac:picMk id="21" creationId="{B1980A3E-59EB-4C87-B969-08EC4873A74B}"/>
          </ac:picMkLst>
        </pc:picChg>
      </pc:sldChg>
      <pc:sldChg chg="new del">
        <pc:chgData name="Tsukuba, Takeshi (SGC)" userId="f09ee0c5-30eb-45e4-a7dc-ff584980309f" providerId="ADAL" clId="{4B6C25A9-E314-4EA1-A479-81094F4B39F0}" dt="2021-07-06T08:20:25.990" v="5769" actId="680"/>
        <pc:sldMkLst>
          <pc:docMk/>
          <pc:sldMk cId="2711801086" sldId="452"/>
        </pc:sldMkLst>
      </pc:sldChg>
      <pc:sldChg chg="new del">
        <pc:chgData name="Tsukuba, Takeshi (SGC)" userId="f09ee0c5-30eb-45e4-a7dc-ff584980309f" providerId="ADAL" clId="{4B6C25A9-E314-4EA1-A479-81094F4B39F0}" dt="2021-07-06T08:20:40.930" v="5771" actId="680"/>
        <pc:sldMkLst>
          <pc:docMk/>
          <pc:sldMk cId="3216588762" sldId="452"/>
        </pc:sldMkLst>
      </pc:sldChg>
      <pc:sldChg chg="addSp delSp modSp add mod ord">
        <pc:chgData name="Tsukuba, Takeshi (SGC)" userId="f09ee0c5-30eb-45e4-a7dc-ff584980309f" providerId="ADAL" clId="{4B6C25A9-E314-4EA1-A479-81094F4B39F0}" dt="2021-07-07T15:40:24.578" v="7367"/>
        <pc:sldMkLst>
          <pc:docMk/>
          <pc:sldMk cId="1661250008" sldId="453"/>
        </pc:sldMkLst>
        <pc:spChg chg="add del mod">
          <ac:chgData name="Tsukuba, Takeshi (SGC)" userId="f09ee0c5-30eb-45e4-a7dc-ff584980309f" providerId="ADAL" clId="{4B6C25A9-E314-4EA1-A479-81094F4B39F0}" dt="2021-07-07T15:19:02.441" v="6733" actId="1076"/>
          <ac:spMkLst>
            <pc:docMk/>
            <pc:sldMk cId="1661250008" sldId="453"/>
            <ac:spMk id="2" creationId="{CFF1C75E-3010-444A-B209-A85B32F43687}"/>
          </ac:spMkLst>
        </pc:spChg>
        <pc:spChg chg="add del mod">
          <ac:chgData name="Tsukuba, Takeshi (SGC)" userId="f09ee0c5-30eb-45e4-a7dc-ff584980309f" providerId="ADAL" clId="{4B6C25A9-E314-4EA1-A479-81094F4B39F0}" dt="2021-07-07T15:22:54.620" v="6853"/>
          <ac:spMkLst>
            <pc:docMk/>
            <pc:sldMk cId="1661250008" sldId="453"/>
            <ac:spMk id="4" creationId="{AD93DDA6-9DA3-43FD-9B9F-474DD61F30D7}"/>
          </ac:spMkLst>
        </pc:spChg>
        <pc:spChg chg="mod">
          <ac:chgData name="Tsukuba, Takeshi (SGC)" userId="f09ee0c5-30eb-45e4-a7dc-ff584980309f" providerId="ADAL" clId="{4B6C25A9-E314-4EA1-A479-81094F4B39F0}" dt="2021-07-07T15:20:08.836" v="6746" actId="20577"/>
          <ac:spMkLst>
            <pc:docMk/>
            <pc:sldMk cId="1661250008" sldId="453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7T15:37:15.809" v="7344" actId="255"/>
          <ac:spMkLst>
            <pc:docMk/>
            <pc:sldMk cId="1661250008" sldId="453"/>
            <ac:spMk id="6" creationId="{74AC59E4-42D4-4A07-9C7A-856D3F289348}"/>
          </ac:spMkLst>
        </pc:spChg>
        <pc:spChg chg="mod">
          <ac:chgData name="Tsukuba, Takeshi (SGC)" userId="f09ee0c5-30eb-45e4-a7dc-ff584980309f" providerId="ADAL" clId="{4B6C25A9-E314-4EA1-A479-81094F4B39F0}" dt="2021-07-07T15:39:13.828" v="7359" actId="20577"/>
          <ac:spMkLst>
            <pc:docMk/>
            <pc:sldMk cId="1661250008" sldId="453"/>
            <ac:spMk id="9" creationId="{E4350A70-4359-435F-BD68-6AF258E4E433}"/>
          </ac:spMkLst>
        </pc:spChg>
        <pc:spChg chg="add mod">
          <ac:chgData name="Tsukuba, Takeshi (SGC)" userId="f09ee0c5-30eb-45e4-a7dc-ff584980309f" providerId="ADAL" clId="{4B6C25A9-E314-4EA1-A479-81094F4B39F0}" dt="2021-07-07T15:37:09.841" v="7343" actId="255"/>
          <ac:spMkLst>
            <pc:docMk/>
            <pc:sldMk cId="1661250008" sldId="453"/>
            <ac:spMk id="11" creationId="{56F3C310-D79B-4889-B465-B002DA4AC392}"/>
          </ac:spMkLst>
        </pc:spChg>
        <pc:spChg chg="del">
          <ac:chgData name="Tsukuba, Takeshi (SGC)" userId="f09ee0c5-30eb-45e4-a7dc-ff584980309f" providerId="ADAL" clId="{4B6C25A9-E314-4EA1-A479-81094F4B39F0}" dt="2021-07-07T15:13:12.620" v="6482" actId="478"/>
          <ac:spMkLst>
            <pc:docMk/>
            <pc:sldMk cId="1661250008" sldId="453"/>
            <ac:spMk id="28" creationId="{AF4083E3-AB4B-4C64-BADB-41D200674074}"/>
          </ac:spMkLst>
        </pc:spChg>
        <pc:graphicFrameChg chg="add del mod modGraphic">
          <ac:chgData name="Tsukuba, Takeshi (SGC)" userId="f09ee0c5-30eb-45e4-a7dc-ff584980309f" providerId="ADAL" clId="{4B6C25A9-E314-4EA1-A479-81094F4B39F0}" dt="2021-07-07T15:31:47.336" v="6915" actId="21"/>
          <ac:graphicFrameMkLst>
            <pc:docMk/>
            <pc:sldMk cId="1661250008" sldId="453"/>
            <ac:graphicFrameMk id="3" creationId="{ED44EB56-7981-4711-B611-85244CEC1001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7T15:31:00.571" v="6894" actId="478"/>
          <ac:graphicFrameMkLst>
            <pc:docMk/>
            <pc:sldMk cId="1661250008" sldId="453"/>
            <ac:graphicFrameMk id="7" creationId="{7A62123A-0C18-416C-8B3D-5DA29DB22460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7T15:31:29.756" v="6909"/>
          <ac:graphicFrameMkLst>
            <pc:docMk/>
            <pc:sldMk cId="1661250008" sldId="453"/>
            <ac:graphicFrameMk id="8" creationId="{A3E8EB50-296A-4C97-9094-4C76BAE56C54}"/>
          </ac:graphicFrameMkLst>
        </pc:graphicFrameChg>
        <pc:graphicFrameChg chg="add mod">
          <ac:chgData name="Tsukuba, Takeshi (SGC)" userId="f09ee0c5-30eb-45e4-a7dc-ff584980309f" providerId="ADAL" clId="{4B6C25A9-E314-4EA1-A479-81094F4B39F0}" dt="2021-07-07T15:39:42.530" v="7365" actId="255"/>
          <ac:graphicFrameMkLst>
            <pc:docMk/>
            <pc:sldMk cId="1661250008" sldId="453"/>
            <ac:graphicFrameMk id="12" creationId="{76775793-9E52-4EAC-8C0D-95A9832A9870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7T15:39:20.202" v="7360" actId="255"/>
          <ac:graphicFrameMkLst>
            <pc:docMk/>
            <pc:sldMk cId="1661250008" sldId="453"/>
            <ac:graphicFrameMk id="14" creationId="{6ED63900-0D63-4CE1-A911-2D0E9B992563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7T15:13:07.384" v="6481" actId="478"/>
          <ac:graphicFrameMkLst>
            <pc:docMk/>
            <pc:sldMk cId="1661250008" sldId="453"/>
            <ac:graphicFrameMk id="27" creationId="{D45F218F-B7E2-4B5B-829F-C363C8E9B84F}"/>
          </ac:graphicFrameMkLst>
        </pc:graphicFrameChg>
      </pc:sldChg>
      <pc:sldChg chg="new del ord">
        <pc:chgData name="Tsukuba, Takeshi (SGC)" userId="f09ee0c5-30eb-45e4-a7dc-ff584980309f" providerId="ADAL" clId="{4B6C25A9-E314-4EA1-A479-81094F4B39F0}" dt="2021-07-07T15:10:24.291" v="6122" actId="47"/>
        <pc:sldMkLst>
          <pc:docMk/>
          <pc:sldMk cId="2678834844" sldId="453"/>
        </pc:sldMkLst>
      </pc:sldChg>
      <pc:sldChg chg="addSp delSp modSp new mod ord">
        <pc:chgData name="Tsukuba, Takeshi (SGC)" userId="f09ee0c5-30eb-45e4-a7dc-ff584980309f" providerId="ADAL" clId="{4B6C25A9-E314-4EA1-A479-81094F4B39F0}" dt="2021-07-07T15:38:33.746" v="7356"/>
        <pc:sldMkLst>
          <pc:docMk/>
          <pc:sldMk cId="1234283506" sldId="454"/>
        </pc:sldMkLst>
        <pc:spChg chg="mod">
          <ac:chgData name="Tsukuba, Takeshi (SGC)" userId="f09ee0c5-30eb-45e4-a7dc-ff584980309f" providerId="ADAL" clId="{4B6C25A9-E314-4EA1-A479-81094F4B39F0}" dt="2021-07-07T15:38:10.381" v="7354" actId="6549"/>
          <ac:spMkLst>
            <pc:docMk/>
            <pc:sldMk cId="1234283506" sldId="454"/>
            <ac:spMk id="2" creationId="{C685328B-853C-4839-B2FD-DABD077DD6EA}"/>
          </ac:spMkLst>
        </pc:spChg>
        <pc:spChg chg="del mod">
          <ac:chgData name="Tsukuba, Takeshi (SGC)" userId="f09ee0c5-30eb-45e4-a7dc-ff584980309f" providerId="ADAL" clId="{4B6C25A9-E314-4EA1-A479-81094F4B39F0}" dt="2021-07-07T15:32:02.829" v="6919"/>
          <ac:spMkLst>
            <pc:docMk/>
            <pc:sldMk cId="1234283506" sldId="454"/>
            <ac:spMk id="3" creationId="{3D0A4A24-AE5A-42E7-9549-393A2C907CAA}"/>
          </ac:spMkLst>
        </pc:spChg>
        <pc:spChg chg="add del mod">
          <ac:chgData name="Tsukuba, Takeshi (SGC)" userId="f09ee0c5-30eb-45e4-a7dc-ff584980309f" providerId="ADAL" clId="{4B6C25A9-E314-4EA1-A479-81094F4B39F0}" dt="2021-07-07T15:33:55.589" v="7102"/>
          <ac:spMkLst>
            <pc:docMk/>
            <pc:sldMk cId="1234283506" sldId="454"/>
            <ac:spMk id="8" creationId="{8DDFD616-DE2E-46E2-8EC2-926A5C731B3A}"/>
          </ac:spMkLst>
        </pc:spChg>
        <pc:spChg chg="add mod ord">
          <ac:chgData name="Tsukuba, Takeshi (SGC)" userId="f09ee0c5-30eb-45e4-a7dc-ff584980309f" providerId="ADAL" clId="{4B6C25A9-E314-4EA1-A479-81094F4B39F0}" dt="2021-07-07T15:36:26.110" v="7322" actId="207"/>
          <ac:spMkLst>
            <pc:docMk/>
            <pc:sldMk cId="1234283506" sldId="454"/>
            <ac:spMk id="12" creationId="{FA3C4492-ED29-41A2-B44B-009B40B2457B}"/>
          </ac:spMkLst>
        </pc:spChg>
        <pc:spChg chg="add mod">
          <ac:chgData name="Tsukuba, Takeshi (SGC)" userId="f09ee0c5-30eb-45e4-a7dc-ff584980309f" providerId="ADAL" clId="{4B6C25A9-E314-4EA1-A479-81094F4B39F0}" dt="2021-07-07T15:36:15.001" v="7315" actId="207"/>
          <ac:spMkLst>
            <pc:docMk/>
            <pc:sldMk cId="1234283506" sldId="454"/>
            <ac:spMk id="14" creationId="{D8B9A0A4-B6C8-403A-9296-33EC2AC6C4D7}"/>
          </ac:spMkLst>
        </pc:spChg>
        <pc:spChg chg="add mod">
          <ac:chgData name="Tsukuba, Takeshi (SGC)" userId="f09ee0c5-30eb-45e4-a7dc-ff584980309f" providerId="ADAL" clId="{4B6C25A9-E314-4EA1-A479-81094F4B39F0}" dt="2021-07-07T15:35:20.729" v="7222" actId="1076"/>
          <ac:spMkLst>
            <pc:docMk/>
            <pc:sldMk cId="1234283506" sldId="454"/>
            <ac:spMk id="15" creationId="{D3AFB3BE-3758-44F4-A8BC-02700CA07E82}"/>
          </ac:spMkLst>
        </pc:spChg>
        <pc:spChg chg="add mod">
          <ac:chgData name="Tsukuba, Takeshi (SGC)" userId="f09ee0c5-30eb-45e4-a7dc-ff584980309f" providerId="ADAL" clId="{4B6C25A9-E314-4EA1-A479-81094F4B39F0}" dt="2021-07-07T15:35:24.790" v="7226" actId="20577"/>
          <ac:spMkLst>
            <pc:docMk/>
            <pc:sldMk cId="1234283506" sldId="454"/>
            <ac:spMk id="16" creationId="{56F65CF7-73AA-4CA1-A246-6A8FC575BDD0}"/>
          </ac:spMkLst>
        </pc:spChg>
        <pc:spChg chg="add mod">
          <ac:chgData name="Tsukuba, Takeshi (SGC)" userId="f09ee0c5-30eb-45e4-a7dc-ff584980309f" providerId="ADAL" clId="{4B6C25A9-E314-4EA1-A479-81094F4B39F0}" dt="2021-07-07T15:35:35.886" v="7235" actId="6549"/>
          <ac:spMkLst>
            <pc:docMk/>
            <pc:sldMk cId="1234283506" sldId="454"/>
            <ac:spMk id="17" creationId="{C80DD140-7EBB-40D5-A785-55CB7B7229EC}"/>
          </ac:spMkLst>
        </pc:spChg>
        <pc:spChg chg="add mod">
          <ac:chgData name="Tsukuba, Takeshi (SGC)" userId="f09ee0c5-30eb-45e4-a7dc-ff584980309f" providerId="ADAL" clId="{4B6C25A9-E314-4EA1-A479-81094F4B39F0}" dt="2021-07-07T15:35:47.998" v="7245" actId="20577"/>
          <ac:spMkLst>
            <pc:docMk/>
            <pc:sldMk cId="1234283506" sldId="454"/>
            <ac:spMk id="18" creationId="{AE897229-8AA7-4C16-BDAE-7854E215948A}"/>
          </ac:spMkLst>
        </pc:spChg>
        <pc:spChg chg="add mod">
          <ac:chgData name="Tsukuba, Takeshi (SGC)" userId="f09ee0c5-30eb-45e4-a7dc-ff584980309f" providerId="ADAL" clId="{4B6C25A9-E314-4EA1-A479-81094F4B39F0}" dt="2021-07-07T15:37:36.107" v="7346" actId="1076"/>
          <ac:spMkLst>
            <pc:docMk/>
            <pc:sldMk cId="1234283506" sldId="454"/>
            <ac:spMk id="19" creationId="{8B823108-8CF1-4E87-8DCD-BA8254B06294}"/>
          </ac:spMkLst>
        </pc:spChg>
        <pc:spChg chg="add del mod">
          <ac:chgData name="Tsukuba, Takeshi (SGC)" userId="f09ee0c5-30eb-45e4-a7dc-ff584980309f" providerId="ADAL" clId="{4B6C25A9-E314-4EA1-A479-81094F4B39F0}" dt="2021-07-07T15:37:52.120" v="7349" actId="478"/>
          <ac:spMkLst>
            <pc:docMk/>
            <pc:sldMk cId="1234283506" sldId="454"/>
            <ac:spMk id="20" creationId="{3B27CD25-87C9-4628-A041-420AF8ACEA3D}"/>
          </ac:spMkLst>
        </pc:spChg>
        <pc:graphicFrameChg chg="add del mod">
          <ac:chgData name="Tsukuba, Takeshi (SGC)" userId="f09ee0c5-30eb-45e4-a7dc-ff584980309f" providerId="ADAL" clId="{4B6C25A9-E314-4EA1-A479-81094F4B39F0}" dt="2021-07-07T15:31:54.778" v="6917" actId="478"/>
          <ac:graphicFrameMkLst>
            <pc:docMk/>
            <pc:sldMk cId="1234283506" sldId="454"/>
            <ac:graphicFrameMk id="4" creationId="{79001FF3-D7E9-4B8B-ADCD-1C573560A6BB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7T15:36:39.360" v="7336" actId="1037"/>
          <ac:graphicFrameMkLst>
            <pc:docMk/>
            <pc:sldMk cId="1234283506" sldId="454"/>
            <ac:graphicFrameMk id="5" creationId="{6B1B26B2-DFC8-40FD-AC16-DC945E8972FD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7T15:32:48.344" v="7085" actId="478"/>
          <ac:graphicFrameMkLst>
            <pc:docMk/>
            <pc:sldMk cId="1234283506" sldId="454"/>
            <ac:graphicFrameMk id="6" creationId="{E57AA72B-B006-4109-B7AA-3BAC7CF4EE72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7T15:33:02.497" v="7091"/>
          <ac:graphicFrameMkLst>
            <pc:docMk/>
            <pc:sldMk cId="1234283506" sldId="454"/>
            <ac:graphicFrameMk id="9" creationId="{61202232-FFD8-4619-A110-ADB741B3DDCA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7T15:33:22.479" v="7098" actId="478"/>
          <ac:graphicFrameMkLst>
            <pc:docMk/>
            <pc:sldMk cId="1234283506" sldId="454"/>
            <ac:graphicFrameMk id="10" creationId="{4FC7EFD4-5F4B-497B-9DB4-3B07DCAB9975}"/>
          </ac:graphicFrameMkLst>
        </pc:graphicFrameChg>
        <pc:graphicFrameChg chg="add mod">
          <ac:chgData name="Tsukuba, Takeshi (SGC)" userId="f09ee0c5-30eb-45e4-a7dc-ff584980309f" providerId="ADAL" clId="{4B6C25A9-E314-4EA1-A479-81094F4B39F0}" dt="2021-07-07T15:34:35.846" v="7106"/>
          <ac:graphicFrameMkLst>
            <pc:docMk/>
            <pc:sldMk cId="1234283506" sldId="454"/>
            <ac:graphicFrameMk id="11" creationId="{C774FAAD-E84B-46E1-89B7-C2199FBB5417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7T15:34:41.066" v="7111"/>
          <ac:graphicFrameMkLst>
            <pc:docMk/>
            <pc:sldMk cId="1234283506" sldId="454"/>
            <ac:graphicFrameMk id="13" creationId="{12FC2E47-D674-430D-BEC4-EBE94DF7ACCB}"/>
          </ac:graphicFrameMkLst>
        </pc:graphicFrameChg>
      </pc:sldChg>
      <pc:sldChg chg="addSp delSp modSp add del mod">
        <pc:chgData name="Tsukuba, Takeshi (SGC)" userId="f09ee0c5-30eb-45e4-a7dc-ff584980309f" providerId="ADAL" clId="{4B6C25A9-E314-4EA1-A479-81094F4B39F0}" dt="2021-07-07T15:18:40.920" v="6728" actId="47"/>
        <pc:sldMkLst>
          <pc:docMk/>
          <pc:sldMk cId="1712107121" sldId="454"/>
        </pc:sldMkLst>
        <pc:spChg chg="del mod">
          <ac:chgData name="Tsukuba, Takeshi (SGC)" userId="f09ee0c5-30eb-45e4-a7dc-ff584980309f" providerId="ADAL" clId="{4B6C25A9-E314-4EA1-A479-81094F4B39F0}" dt="2021-07-07T15:17:21.881" v="6703" actId="478"/>
          <ac:spMkLst>
            <pc:docMk/>
            <pc:sldMk cId="1712107121" sldId="454"/>
            <ac:spMk id="2" creationId="{CFF1C75E-3010-444A-B209-A85B32F43687}"/>
          </ac:spMkLst>
        </pc:spChg>
        <pc:spChg chg="mod">
          <ac:chgData name="Tsukuba, Takeshi (SGC)" userId="f09ee0c5-30eb-45e4-a7dc-ff584980309f" providerId="ADAL" clId="{4B6C25A9-E314-4EA1-A479-81094F4B39F0}" dt="2021-07-07T15:17:09.362" v="6700" actId="6549"/>
          <ac:spMkLst>
            <pc:docMk/>
            <pc:sldMk cId="1712107121" sldId="454"/>
            <ac:spMk id="9" creationId="{E4350A70-4359-435F-BD68-6AF258E4E433}"/>
          </ac:spMkLst>
        </pc:spChg>
        <pc:graphicFrameChg chg="add mod modGraphic">
          <ac:chgData name="Tsukuba, Takeshi (SGC)" userId="f09ee0c5-30eb-45e4-a7dc-ff584980309f" providerId="ADAL" clId="{4B6C25A9-E314-4EA1-A479-81094F4B39F0}" dt="2021-07-07T15:17:54.191" v="6714" actId="1076"/>
          <ac:graphicFrameMkLst>
            <pc:docMk/>
            <pc:sldMk cId="1712107121" sldId="454"/>
            <ac:graphicFrameMk id="3" creationId="{CE02A017-1D9D-4ED9-9105-EF28779499FF}"/>
          </ac:graphicFrameMkLst>
        </pc:graphicFrameChg>
      </pc:sldChg>
    </pc:docChg>
  </pc:docChgLst>
  <pc:docChgLst>
    <pc:chgData name="Tsukuba, Takeshi (SGC)" userId="f09ee0c5-30eb-45e4-a7dc-ff584980309f" providerId="ADAL" clId="{D3C9A2B1-983D-4502-98B2-CDC973844729}"/>
    <pc:docChg chg="undo custSel addSld delSld modSld sldOrd">
      <pc:chgData name="Tsukuba, Takeshi (SGC)" userId="f09ee0c5-30eb-45e4-a7dc-ff584980309f" providerId="ADAL" clId="{D3C9A2B1-983D-4502-98B2-CDC973844729}" dt="2021-07-05T11:00:46.101" v="9725" actId="1076"/>
      <pc:docMkLst>
        <pc:docMk/>
      </pc:docMkLst>
      <pc:sldChg chg="modSp mod">
        <pc:chgData name="Tsukuba, Takeshi (SGC)" userId="f09ee0c5-30eb-45e4-a7dc-ff584980309f" providerId="ADAL" clId="{D3C9A2B1-983D-4502-98B2-CDC973844729}" dt="2021-07-05T08:12:41.320" v="12" actId="20577"/>
        <pc:sldMkLst>
          <pc:docMk/>
          <pc:sldMk cId="630429260" sldId="393"/>
        </pc:sldMkLst>
        <pc:spChg chg="mod">
          <ac:chgData name="Tsukuba, Takeshi (SGC)" userId="f09ee0c5-30eb-45e4-a7dc-ff584980309f" providerId="ADAL" clId="{D3C9A2B1-983D-4502-98B2-CDC973844729}" dt="2021-07-05T08:12:41.320" v="12" actId="20577"/>
          <ac:spMkLst>
            <pc:docMk/>
            <pc:sldMk cId="630429260" sldId="393"/>
            <ac:spMk id="28" creationId="{907A793C-8125-4579-9FB4-53256B03CF75}"/>
          </ac:spMkLst>
        </pc:spChg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2473393845" sldId="403"/>
        </pc:sldMkLst>
      </pc:sldChg>
      <pc:sldChg chg="addSp modSp mod">
        <pc:chgData name="Tsukuba, Takeshi (SGC)" userId="f09ee0c5-30eb-45e4-a7dc-ff584980309f" providerId="ADAL" clId="{D3C9A2B1-983D-4502-98B2-CDC973844729}" dt="2021-07-05T10:40:07.496" v="7911" actId="6549"/>
        <pc:sldMkLst>
          <pc:docMk/>
          <pc:sldMk cId="472477115" sldId="417"/>
        </pc:sldMkLst>
        <pc:spChg chg="add mod">
          <ac:chgData name="Tsukuba, Takeshi (SGC)" userId="f09ee0c5-30eb-45e4-a7dc-ff584980309f" providerId="ADAL" clId="{D3C9A2B1-983D-4502-98B2-CDC973844729}" dt="2021-07-05T10:36:05.663" v="7547" actId="1076"/>
          <ac:spMkLst>
            <pc:docMk/>
            <pc:sldMk cId="472477115" sldId="417"/>
            <ac:spMk id="2" creationId="{1875BEF0-B4EB-44EE-94FA-38C4B21EFFBE}"/>
          </ac:spMkLst>
        </pc:spChg>
        <pc:spChg chg="mod">
          <ac:chgData name="Tsukuba, Takeshi (SGC)" userId="f09ee0c5-30eb-45e4-a7dc-ff584980309f" providerId="ADAL" clId="{D3C9A2B1-983D-4502-98B2-CDC973844729}" dt="2021-07-05T10:24:41.031" v="6469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D3C9A2B1-983D-4502-98B2-CDC973844729}" dt="2021-07-05T10:40:07.496" v="7911" actId="6549"/>
          <ac:spMkLst>
            <pc:docMk/>
            <pc:sldMk cId="472477115" sldId="417"/>
            <ac:spMk id="6" creationId="{00000000-0000-0000-0000-000000000000}"/>
          </ac:spMkLst>
        </pc:spChg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2720153326" sldId="419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1284704628" sldId="420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708414471" sldId="422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3219161926" sldId="423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397429648" sldId="424"/>
        </pc:sldMkLst>
      </pc:sldChg>
      <pc:sldChg chg="addSp delSp modSp mod ord">
        <pc:chgData name="Tsukuba, Takeshi (SGC)" userId="f09ee0c5-30eb-45e4-a7dc-ff584980309f" providerId="ADAL" clId="{D3C9A2B1-983D-4502-98B2-CDC973844729}" dt="2021-07-05T10:14:09.401" v="5198" actId="6549"/>
        <pc:sldMkLst>
          <pc:docMk/>
          <pc:sldMk cId="3979972749" sldId="425"/>
        </pc:sldMkLst>
        <pc:spChg chg="add del mod">
          <ac:chgData name="Tsukuba, Takeshi (SGC)" userId="f09ee0c5-30eb-45e4-a7dc-ff584980309f" providerId="ADAL" clId="{D3C9A2B1-983D-4502-98B2-CDC973844729}" dt="2021-07-05T09:56:36.142" v="4165" actId="478"/>
          <ac:spMkLst>
            <pc:docMk/>
            <pc:sldMk cId="3979972749" sldId="425"/>
            <ac:spMk id="2" creationId="{98283E9D-0A90-4D05-BD0F-520D1947E8E4}"/>
          </ac:spMkLst>
        </pc:spChg>
        <pc:spChg chg="mod">
          <ac:chgData name="Tsukuba, Takeshi (SGC)" userId="f09ee0c5-30eb-45e4-a7dc-ff584980309f" providerId="ADAL" clId="{D3C9A2B1-983D-4502-98B2-CDC973844729}" dt="2021-07-05T10:05:36.815" v="4686" actId="6549"/>
          <ac:spMkLst>
            <pc:docMk/>
            <pc:sldMk cId="3979972749" sldId="425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D3C9A2B1-983D-4502-98B2-CDC973844729}" dt="2021-07-05T09:57:47.852" v="4189" actId="478"/>
          <ac:spMkLst>
            <pc:docMk/>
            <pc:sldMk cId="3979972749" sldId="425"/>
            <ac:spMk id="12" creationId="{ED9F033E-6EA0-4C16-994F-8C4860EA7B25}"/>
          </ac:spMkLst>
        </pc:spChg>
        <pc:spChg chg="del">
          <ac:chgData name="Tsukuba, Takeshi (SGC)" userId="f09ee0c5-30eb-45e4-a7dc-ff584980309f" providerId="ADAL" clId="{D3C9A2B1-983D-4502-98B2-CDC973844729}" dt="2021-07-05T09:57:46.158" v="4188" actId="478"/>
          <ac:spMkLst>
            <pc:docMk/>
            <pc:sldMk cId="3979972749" sldId="425"/>
            <ac:spMk id="13" creationId="{82C26039-D67D-474D-8D68-CA268671AF4B}"/>
          </ac:spMkLst>
        </pc:spChg>
        <pc:spChg chg="mod">
          <ac:chgData name="Tsukuba, Takeshi (SGC)" userId="f09ee0c5-30eb-45e4-a7dc-ff584980309f" providerId="ADAL" clId="{D3C9A2B1-983D-4502-98B2-CDC973844729}" dt="2021-07-05T10:13:11.240" v="5133" actId="20577"/>
          <ac:spMkLst>
            <pc:docMk/>
            <pc:sldMk cId="3979972749" sldId="425"/>
            <ac:spMk id="14" creationId="{0E32D1B1-2C63-4E5F-B18B-6A72FC974987}"/>
          </ac:spMkLst>
        </pc:spChg>
        <pc:spChg chg="mod">
          <ac:chgData name="Tsukuba, Takeshi (SGC)" userId="f09ee0c5-30eb-45e4-a7dc-ff584980309f" providerId="ADAL" clId="{D3C9A2B1-983D-4502-98B2-CDC973844729}" dt="2021-07-05T09:57:36.941" v="4187" actId="1035"/>
          <ac:spMkLst>
            <pc:docMk/>
            <pc:sldMk cId="3979972749" sldId="425"/>
            <ac:spMk id="15" creationId="{65FDC9B6-6A76-46AC-868B-EE04FB7C96D2}"/>
          </ac:spMkLst>
        </pc:spChg>
        <pc:spChg chg="del">
          <ac:chgData name="Tsukuba, Takeshi (SGC)" userId="f09ee0c5-30eb-45e4-a7dc-ff584980309f" providerId="ADAL" clId="{D3C9A2B1-983D-4502-98B2-CDC973844729}" dt="2021-07-05T09:56:52.189" v="4172" actId="478"/>
          <ac:spMkLst>
            <pc:docMk/>
            <pc:sldMk cId="3979972749" sldId="425"/>
            <ac:spMk id="16" creationId="{4C445D11-44F4-409B-8787-CE9F7BE7C4AB}"/>
          </ac:spMkLst>
        </pc:spChg>
        <pc:spChg chg="add mod">
          <ac:chgData name="Tsukuba, Takeshi (SGC)" userId="f09ee0c5-30eb-45e4-a7dc-ff584980309f" providerId="ADAL" clId="{D3C9A2B1-983D-4502-98B2-CDC973844729}" dt="2021-07-05T09:57:31.465" v="4183" actId="113"/>
          <ac:spMkLst>
            <pc:docMk/>
            <pc:sldMk cId="3979972749" sldId="425"/>
            <ac:spMk id="17" creationId="{AD2BD533-86C4-4467-8DEE-13054E997CD5}"/>
          </ac:spMkLst>
        </pc:spChg>
        <pc:spChg chg="add mod">
          <ac:chgData name="Tsukuba, Takeshi (SGC)" userId="f09ee0c5-30eb-45e4-a7dc-ff584980309f" providerId="ADAL" clId="{D3C9A2B1-983D-4502-98B2-CDC973844729}" dt="2021-07-05T10:14:09.401" v="5198" actId="6549"/>
          <ac:spMkLst>
            <pc:docMk/>
            <pc:sldMk cId="3979972749" sldId="425"/>
            <ac:spMk id="18" creationId="{55760CB2-C993-45A1-B404-E04FB8D23D5C}"/>
          </ac:spMkLst>
        </pc:spChg>
        <pc:graphicFrameChg chg="add mod">
          <ac:chgData name="Tsukuba, Takeshi (SGC)" userId="f09ee0c5-30eb-45e4-a7dc-ff584980309f" providerId="ADAL" clId="{D3C9A2B1-983D-4502-98B2-CDC973844729}" dt="2021-07-05T10:06:33.061" v="4760" actId="1038"/>
          <ac:graphicFrameMkLst>
            <pc:docMk/>
            <pc:sldMk cId="3979972749" sldId="425"/>
            <ac:graphicFrameMk id="3" creationId="{46F39AEC-550B-427B-9EC8-6C26F7865166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59:10.600" v="4326" actId="478"/>
          <ac:graphicFrameMkLst>
            <pc:docMk/>
            <pc:sldMk cId="3979972749" sldId="425"/>
            <ac:graphicFrameMk id="4" creationId="{E6EC5CC2-1C30-493A-B7F4-EEDD6A506911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6:41.324" v="4761" actId="1076"/>
          <ac:graphicFrameMkLst>
            <pc:docMk/>
            <pc:sldMk cId="3979972749" sldId="425"/>
            <ac:graphicFrameMk id="6" creationId="{CC805A0E-93F6-4D88-BC8D-F86CE8763565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59:10.600" v="4326" actId="478"/>
          <ac:graphicFrameMkLst>
            <pc:docMk/>
            <pc:sldMk cId="3979972749" sldId="425"/>
            <ac:graphicFrameMk id="7" creationId="{876131A3-F0C1-4111-8974-1076672A156B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7:43.626" v="4812" actId="1038"/>
          <ac:graphicFrameMkLst>
            <pc:docMk/>
            <pc:sldMk cId="3979972749" sldId="425"/>
            <ac:graphicFrameMk id="8" creationId="{D6B7509D-AD08-4CDB-B823-994BD09726C8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59:10.600" v="4326" actId="478"/>
          <ac:graphicFrameMkLst>
            <pc:docMk/>
            <pc:sldMk cId="3979972749" sldId="425"/>
            <ac:graphicFrameMk id="11" creationId="{1B44E536-7171-438F-BAFB-896EF7B12BA8}"/>
          </ac:graphicFrameMkLst>
        </pc:graphicFrameChg>
      </pc:sldChg>
      <pc:sldChg chg="addSp delSp modSp del mod">
        <pc:chgData name="Tsukuba, Takeshi (SGC)" userId="f09ee0c5-30eb-45e4-a7dc-ff584980309f" providerId="ADAL" clId="{D3C9A2B1-983D-4502-98B2-CDC973844729}" dt="2021-07-05T10:20:07.298" v="5746" actId="47"/>
        <pc:sldMkLst>
          <pc:docMk/>
          <pc:sldMk cId="1913418204" sldId="426"/>
        </pc:sldMkLst>
        <pc:spChg chg="mod">
          <ac:chgData name="Tsukuba, Takeshi (SGC)" userId="f09ee0c5-30eb-45e4-a7dc-ff584980309f" providerId="ADAL" clId="{D3C9A2B1-983D-4502-98B2-CDC973844729}" dt="2021-07-05T09:16:28.866" v="4009" actId="2711"/>
          <ac:spMkLst>
            <pc:docMk/>
            <pc:sldMk cId="1913418204" sldId="426"/>
            <ac:spMk id="5" creationId="{00000000-0000-0000-0000-000000000000}"/>
          </ac:spMkLst>
        </pc:spChg>
        <pc:spChg chg="del mod">
          <ac:chgData name="Tsukuba, Takeshi (SGC)" userId="f09ee0c5-30eb-45e4-a7dc-ff584980309f" providerId="ADAL" clId="{D3C9A2B1-983D-4502-98B2-CDC973844729}" dt="2021-07-05T09:14:39.187" v="3986" actId="478"/>
          <ac:spMkLst>
            <pc:docMk/>
            <pc:sldMk cId="1913418204" sldId="426"/>
            <ac:spMk id="8" creationId="{5145832C-3F58-41C9-8991-6DF1EB481966}"/>
          </ac:spMkLst>
        </pc:spChg>
        <pc:spChg chg="del mod">
          <ac:chgData name="Tsukuba, Takeshi (SGC)" userId="f09ee0c5-30eb-45e4-a7dc-ff584980309f" providerId="ADAL" clId="{D3C9A2B1-983D-4502-98B2-CDC973844729}" dt="2021-07-05T09:14:39.187" v="3986" actId="478"/>
          <ac:spMkLst>
            <pc:docMk/>
            <pc:sldMk cId="1913418204" sldId="426"/>
            <ac:spMk id="9" creationId="{00EC3D39-FF70-40C1-AC46-EC7485BD2F54}"/>
          </ac:spMkLst>
        </pc:spChg>
        <pc:spChg chg="del">
          <ac:chgData name="Tsukuba, Takeshi (SGC)" userId="f09ee0c5-30eb-45e4-a7dc-ff584980309f" providerId="ADAL" clId="{D3C9A2B1-983D-4502-98B2-CDC973844729}" dt="2021-07-05T09:11:51.156" v="3918" actId="478"/>
          <ac:spMkLst>
            <pc:docMk/>
            <pc:sldMk cId="1913418204" sldId="426"/>
            <ac:spMk id="10" creationId="{3932D5D6-7F6C-43C1-8A82-8A69E1BAC581}"/>
          </ac:spMkLst>
        </pc:spChg>
        <pc:spChg chg="del">
          <ac:chgData name="Tsukuba, Takeshi (SGC)" userId="f09ee0c5-30eb-45e4-a7dc-ff584980309f" providerId="ADAL" clId="{D3C9A2B1-983D-4502-98B2-CDC973844729}" dt="2021-07-05T09:11:51.156" v="3918" actId="478"/>
          <ac:spMkLst>
            <pc:docMk/>
            <pc:sldMk cId="1913418204" sldId="426"/>
            <ac:spMk id="11" creationId="{3B42AACA-06FF-4952-B694-A071488984D1}"/>
          </ac:spMkLst>
        </pc:spChg>
        <pc:spChg chg="mod">
          <ac:chgData name="Tsukuba, Takeshi (SGC)" userId="f09ee0c5-30eb-45e4-a7dc-ff584980309f" providerId="ADAL" clId="{D3C9A2B1-983D-4502-98B2-CDC973844729}" dt="2021-07-05T09:10:34.394" v="3848" actId="20577"/>
          <ac:spMkLst>
            <pc:docMk/>
            <pc:sldMk cId="1913418204" sldId="426"/>
            <ac:spMk id="13" creationId="{AB36358E-527F-4EC0-90DF-D33B730A926F}"/>
          </ac:spMkLst>
        </pc:spChg>
        <pc:spChg chg="add del mod">
          <ac:chgData name="Tsukuba, Takeshi (SGC)" userId="f09ee0c5-30eb-45e4-a7dc-ff584980309f" providerId="ADAL" clId="{D3C9A2B1-983D-4502-98B2-CDC973844729}" dt="2021-07-05T09:12:03.099" v="3922"/>
          <ac:spMkLst>
            <pc:docMk/>
            <pc:sldMk cId="1913418204" sldId="426"/>
            <ac:spMk id="14" creationId="{FC924928-1D42-4400-9CAB-CFA094B7218A}"/>
          </ac:spMkLst>
        </pc:spChg>
        <pc:spChg chg="add del mod">
          <ac:chgData name="Tsukuba, Takeshi (SGC)" userId="f09ee0c5-30eb-45e4-a7dc-ff584980309f" providerId="ADAL" clId="{D3C9A2B1-983D-4502-98B2-CDC973844729}" dt="2021-07-05T09:12:03.099" v="3922"/>
          <ac:spMkLst>
            <pc:docMk/>
            <pc:sldMk cId="1913418204" sldId="426"/>
            <ac:spMk id="15" creationId="{1F1C72DD-A927-42FE-BCEE-3F6B74171FA7}"/>
          </ac:spMkLst>
        </pc:spChg>
        <pc:spChg chg="add del mod">
          <ac:chgData name="Tsukuba, Takeshi (SGC)" userId="f09ee0c5-30eb-45e4-a7dc-ff584980309f" providerId="ADAL" clId="{D3C9A2B1-983D-4502-98B2-CDC973844729}" dt="2021-07-05T09:17:43.527" v="4083"/>
          <ac:spMkLst>
            <pc:docMk/>
            <pc:sldMk cId="1913418204" sldId="426"/>
            <ac:spMk id="20" creationId="{9C2AA921-AA3E-4E5F-88B0-5DFE58FA6740}"/>
          </ac:spMkLst>
        </pc:spChg>
        <pc:graphicFrameChg chg="del">
          <ac:chgData name="Tsukuba, Takeshi (SGC)" userId="f09ee0c5-30eb-45e4-a7dc-ff584980309f" providerId="ADAL" clId="{D3C9A2B1-983D-4502-98B2-CDC973844729}" dt="2021-07-05T09:11:58.496" v="3920" actId="478"/>
          <ac:graphicFrameMkLst>
            <pc:docMk/>
            <pc:sldMk cId="1913418204" sldId="426"/>
            <ac:graphicFrameMk id="2" creationId="{3D740E67-3808-486D-99C0-24F20A762622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11:58.496" v="3920" actId="478"/>
          <ac:graphicFrameMkLst>
            <pc:docMk/>
            <pc:sldMk cId="1913418204" sldId="426"/>
            <ac:graphicFrameMk id="3" creationId="{EE1CC6FB-7259-45B2-A4E6-D0CF4295AC8E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09:14:39.187" v="3986" actId="478"/>
          <ac:graphicFrameMkLst>
            <pc:docMk/>
            <pc:sldMk cId="1913418204" sldId="426"/>
            <ac:graphicFrameMk id="6" creationId="{31134D75-B109-4F9D-A87C-D86FF9B4E1F5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09:14:39.187" v="3986" actId="478"/>
          <ac:graphicFrameMkLst>
            <pc:docMk/>
            <pc:sldMk cId="1913418204" sldId="426"/>
            <ac:graphicFrameMk id="7" creationId="{AE1BFB12-7D1F-4E59-976E-C9C1BD6A4104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11:53.726" v="3919" actId="478"/>
          <ac:graphicFrameMkLst>
            <pc:docMk/>
            <pc:sldMk cId="1913418204" sldId="426"/>
            <ac:graphicFrameMk id="12" creationId="{8C5EE2F8-98A8-4774-B1B5-E42FB9DEB208}"/>
          </ac:graphicFrameMkLst>
        </pc:graphicFrameChg>
        <pc:graphicFrameChg chg="add mod modGraphic">
          <ac:chgData name="Tsukuba, Takeshi (SGC)" userId="f09ee0c5-30eb-45e4-a7dc-ff584980309f" providerId="ADAL" clId="{D3C9A2B1-983D-4502-98B2-CDC973844729}" dt="2021-07-05T09:17:04.789" v="4072" actId="1035"/>
          <ac:graphicFrameMkLst>
            <pc:docMk/>
            <pc:sldMk cId="1913418204" sldId="426"/>
            <ac:graphicFrameMk id="16" creationId="{6981F5A4-39F7-40A9-932D-403CA82E7CB1}"/>
          </ac:graphicFrameMkLst>
        </pc:graphicFrameChg>
        <pc:graphicFrameChg chg="add mod modGraphic">
          <ac:chgData name="Tsukuba, Takeshi (SGC)" userId="f09ee0c5-30eb-45e4-a7dc-ff584980309f" providerId="ADAL" clId="{D3C9A2B1-983D-4502-98B2-CDC973844729}" dt="2021-07-05T09:17:30.527" v="4078" actId="1076"/>
          <ac:graphicFrameMkLst>
            <pc:docMk/>
            <pc:sldMk cId="1913418204" sldId="426"/>
            <ac:graphicFrameMk id="17" creationId="{218950D4-CBA4-4103-8118-FB87C68AFF0A}"/>
          </ac:graphicFrameMkLst>
        </pc:graphicFrameChg>
        <pc:graphicFrameChg chg="add mod modGraphic">
          <ac:chgData name="Tsukuba, Takeshi (SGC)" userId="f09ee0c5-30eb-45e4-a7dc-ff584980309f" providerId="ADAL" clId="{D3C9A2B1-983D-4502-98B2-CDC973844729}" dt="2021-07-05T09:17:04.789" v="4072" actId="1035"/>
          <ac:graphicFrameMkLst>
            <pc:docMk/>
            <pc:sldMk cId="1913418204" sldId="426"/>
            <ac:graphicFrameMk id="18" creationId="{1735A825-860A-442D-AE24-9A56AB23BD96}"/>
          </ac:graphicFrameMkLst>
        </pc:graphicFrameChg>
        <pc:picChg chg="del mod">
          <ac:chgData name="Tsukuba, Takeshi (SGC)" userId="f09ee0c5-30eb-45e4-a7dc-ff584980309f" providerId="ADAL" clId="{D3C9A2B1-983D-4502-98B2-CDC973844729}" dt="2021-07-05T09:16:31.309" v="4011" actId="478"/>
          <ac:picMkLst>
            <pc:docMk/>
            <pc:sldMk cId="1913418204" sldId="426"/>
            <ac:picMk id="4" creationId="{B7E67996-9873-4492-8EEE-D33606AE7E80}"/>
          </ac:picMkLst>
        </pc:picChg>
        <pc:picChg chg="mod">
          <ac:chgData name="Tsukuba, Takeshi (SGC)" userId="f09ee0c5-30eb-45e4-a7dc-ff584980309f" providerId="ADAL" clId="{D3C9A2B1-983D-4502-98B2-CDC973844729}" dt="2021-07-05T09:17:36.026" v="4081" actId="1076"/>
          <ac:picMkLst>
            <pc:docMk/>
            <pc:sldMk cId="1913418204" sldId="426"/>
            <ac:picMk id="19" creationId="{17B0FB69-8D7A-414E-8FDE-E51EBE69A7B8}"/>
          </ac:picMkLst>
        </pc:picChg>
        <pc:picChg chg="mod">
          <ac:chgData name="Tsukuba, Takeshi (SGC)" userId="f09ee0c5-30eb-45e4-a7dc-ff584980309f" providerId="ADAL" clId="{D3C9A2B1-983D-4502-98B2-CDC973844729}" dt="2021-07-05T09:17:52.239" v="4086" actId="14100"/>
          <ac:picMkLst>
            <pc:docMk/>
            <pc:sldMk cId="1913418204" sldId="426"/>
            <ac:picMk id="21" creationId="{988930AD-0ED3-492E-890D-3B21A012A4AB}"/>
          </ac:picMkLst>
        </pc:picChg>
      </pc:sldChg>
      <pc:sldChg chg="addSp delSp modSp mod ord">
        <pc:chgData name="Tsukuba, Takeshi (SGC)" userId="f09ee0c5-30eb-45e4-a7dc-ff584980309f" providerId="ADAL" clId="{D3C9A2B1-983D-4502-98B2-CDC973844729}" dt="2021-07-05T09:14:24.334" v="3985" actId="478"/>
        <pc:sldMkLst>
          <pc:docMk/>
          <pc:sldMk cId="2280672206" sldId="427"/>
        </pc:sldMkLst>
        <pc:spChg chg="mod">
          <ac:chgData name="Tsukuba, Takeshi (SGC)" userId="f09ee0c5-30eb-45e4-a7dc-ff584980309f" providerId="ADAL" clId="{D3C9A2B1-983D-4502-98B2-CDC973844729}" dt="2021-07-05T08:38:39.444" v="1629" actId="6549"/>
          <ac:spMkLst>
            <pc:docMk/>
            <pc:sldMk cId="2280672206" sldId="427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08:59:15.947" v="3150" actId="20577"/>
          <ac:spMkLst>
            <pc:docMk/>
            <pc:sldMk cId="2280672206" sldId="427"/>
            <ac:spMk id="3" creationId="{D15340FF-0C65-4948-8620-73BB5F7E55C2}"/>
          </ac:spMkLst>
        </pc:spChg>
        <pc:spChg chg="add del mod">
          <ac:chgData name="Tsukuba, Takeshi (SGC)" userId="f09ee0c5-30eb-45e4-a7dc-ff584980309f" providerId="ADAL" clId="{D3C9A2B1-983D-4502-98B2-CDC973844729}" dt="2021-07-05T08:39:49.824" v="1686" actId="478"/>
          <ac:spMkLst>
            <pc:docMk/>
            <pc:sldMk cId="2280672206" sldId="427"/>
            <ac:spMk id="4" creationId="{9DB89FBD-F2C2-4675-BF63-A011D1FE4E7C}"/>
          </ac:spMkLst>
        </pc:spChg>
        <pc:graphicFrameChg chg="add del mod modGraphic">
          <ac:chgData name="Tsukuba, Takeshi (SGC)" userId="f09ee0c5-30eb-45e4-a7dc-ff584980309f" providerId="ADAL" clId="{D3C9A2B1-983D-4502-98B2-CDC973844729}" dt="2021-07-05T09:14:24.334" v="3985" actId="478"/>
          <ac:graphicFrameMkLst>
            <pc:docMk/>
            <pc:sldMk cId="2280672206" sldId="427"/>
            <ac:graphicFrameMk id="5" creationId="{F702A50C-BAF2-4DE4-AE2B-497EA31318FF}"/>
          </ac:graphicFrameMkLst>
        </pc:graphicFrameChg>
      </pc:sldChg>
      <pc:sldChg chg="addSp delSp modSp add mod">
        <pc:chgData name="Tsukuba, Takeshi (SGC)" userId="f09ee0c5-30eb-45e4-a7dc-ff584980309f" providerId="ADAL" clId="{D3C9A2B1-983D-4502-98B2-CDC973844729}" dt="2021-07-05T11:00:46.101" v="9725" actId="1076"/>
        <pc:sldMkLst>
          <pc:docMk/>
          <pc:sldMk cId="2836569497" sldId="428"/>
        </pc:sldMkLst>
        <pc:spChg chg="mod">
          <ac:chgData name="Tsukuba, Takeshi (SGC)" userId="f09ee0c5-30eb-45e4-a7dc-ff584980309f" providerId="ADAL" clId="{D3C9A2B1-983D-4502-98B2-CDC973844729}" dt="2021-07-05T08:26:49.783" v="1173" actId="6549"/>
          <ac:spMkLst>
            <pc:docMk/>
            <pc:sldMk cId="2836569497" sldId="428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09:08:09.713" v="3729" actId="20577"/>
          <ac:spMkLst>
            <pc:docMk/>
            <pc:sldMk cId="2836569497" sldId="428"/>
            <ac:spMk id="3" creationId="{D15340FF-0C65-4948-8620-73BB5F7E55C2}"/>
          </ac:spMkLst>
        </pc:spChg>
        <pc:spChg chg="add mod">
          <ac:chgData name="Tsukuba, Takeshi (SGC)" userId="f09ee0c5-30eb-45e4-a7dc-ff584980309f" providerId="ADAL" clId="{D3C9A2B1-983D-4502-98B2-CDC973844729}" dt="2021-07-05T11:00:46.101" v="9725" actId="1076"/>
          <ac:spMkLst>
            <pc:docMk/>
            <pc:sldMk cId="2836569497" sldId="428"/>
            <ac:spMk id="4" creationId="{4C782E72-A4C2-4D60-BC9D-BC811BE7CA57}"/>
          </ac:spMkLst>
        </pc:spChg>
        <pc:spChg chg="del">
          <ac:chgData name="Tsukuba, Takeshi (SGC)" userId="f09ee0c5-30eb-45e4-a7dc-ff584980309f" providerId="ADAL" clId="{D3C9A2B1-983D-4502-98B2-CDC973844729}" dt="2021-07-05T08:27:30.344" v="1325" actId="478"/>
          <ac:spMkLst>
            <pc:docMk/>
            <pc:sldMk cId="2836569497" sldId="428"/>
            <ac:spMk id="4" creationId="{9DB89FBD-F2C2-4675-BF63-A011D1FE4E7C}"/>
          </ac:spMkLst>
        </pc:spChg>
        <pc:spChg chg="add mod">
          <ac:chgData name="Tsukuba, Takeshi (SGC)" userId="f09ee0c5-30eb-45e4-a7dc-ff584980309f" providerId="ADAL" clId="{D3C9A2B1-983D-4502-98B2-CDC973844729}" dt="2021-07-05T09:17:15.317" v="4073" actId="20577"/>
          <ac:spMkLst>
            <pc:docMk/>
            <pc:sldMk cId="2836569497" sldId="428"/>
            <ac:spMk id="5" creationId="{C506E2BB-8A42-444D-B906-3FAFAEBA2911}"/>
          </ac:spMkLst>
        </pc:spChg>
        <pc:spChg chg="add mod">
          <ac:chgData name="Tsukuba, Takeshi (SGC)" userId="f09ee0c5-30eb-45e4-a7dc-ff584980309f" providerId="ADAL" clId="{D3C9A2B1-983D-4502-98B2-CDC973844729}" dt="2021-07-05T09:17:17.062" v="4074" actId="20577"/>
          <ac:spMkLst>
            <pc:docMk/>
            <pc:sldMk cId="2836569497" sldId="428"/>
            <ac:spMk id="6" creationId="{FEA3FFAF-73E5-4A43-95D4-9EFC07219447}"/>
          </ac:spMkLst>
        </pc:spChg>
        <pc:cxnChg chg="add del">
          <ac:chgData name="Tsukuba, Takeshi (SGC)" userId="f09ee0c5-30eb-45e4-a7dc-ff584980309f" providerId="ADAL" clId="{D3C9A2B1-983D-4502-98B2-CDC973844729}" dt="2021-07-05T09:09:21.052" v="3734" actId="478"/>
          <ac:cxnSpMkLst>
            <pc:docMk/>
            <pc:sldMk cId="2836569497" sldId="428"/>
            <ac:cxnSpMk id="8" creationId="{65573A05-1210-4FD6-A742-D189840F933E}"/>
          </ac:cxnSpMkLst>
        </pc:cxnChg>
      </pc:sldChg>
      <pc:sldChg chg="new del">
        <pc:chgData name="Tsukuba, Takeshi (SGC)" userId="f09ee0c5-30eb-45e4-a7dc-ff584980309f" providerId="ADAL" clId="{D3C9A2B1-983D-4502-98B2-CDC973844729}" dt="2021-07-05T08:26:30.221" v="1101" actId="680"/>
        <pc:sldMkLst>
          <pc:docMk/>
          <pc:sldMk cId="3046157962" sldId="428"/>
        </pc:sldMkLst>
      </pc:sldChg>
      <pc:sldChg chg="addSp modSp add mod">
        <pc:chgData name="Tsukuba, Takeshi (SGC)" userId="f09ee0c5-30eb-45e4-a7dc-ff584980309f" providerId="ADAL" clId="{D3C9A2B1-983D-4502-98B2-CDC973844729}" dt="2021-07-05T09:00:17.412" v="3156" actId="20577"/>
        <pc:sldMkLst>
          <pc:docMk/>
          <pc:sldMk cId="3629539415" sldId="429"/>
        </pc:sldMkLst>
        <pc:spChg chg="mod">
          <ac:chgData name="Tsukuba, Takeshi (SGC)" userId="f09ee0c5-30eb-45e4-a7dc-ff584980309f" providerId="ADAL" clId="{D3C9A2B1-983D-4502-98B2-CDC973844729}" dt="2021-07-05T08:53:22.461" v="2460" actId="6549"/>
          <ac:spMkLst>
            <pc:docMk/>
            <pc:sldMk cId="3629539415" sldId="429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09:00:17.412" v="3156" actId="20577"/>
          <ac:spMkLst>
            <pc:docMk/>
            <pc:sldMk cId="3629539415" sldId="429"/>
            <ac:spMk id="3" creationId="{D15340FF-0C65-4948-8620-73BB5F7E55C2}"/>
          </ac:spMkLst>
        </pc:spChg>
        <pc:spChg chg="mod">
          <ac:chgData name="Tsukuba, Takeshi (SGC)" userId="f09ee0c5-30eb-45e4-a7dc-ff584980309f" providerId="ADAL" clId="{D3C9A2B1-983D-4502-98B2-CDC973844729}" dt="2021-07-05T08:58:57.485" v="3128" actId="1076"/>
          <ac:spMkLst>
            <pc:docMk/>
            <pc:sldMk cId="3629539415" sldId="429"/>
            <ac:spMk id="4" creationId="{9DB89FBD-F2C2-4675-BF63-A011D1FE4E7C}"/>
          </ac:spMkLst>
        </pc:spChg>
        <pc:graphicFrameChg chg="add mod modGraphic">
          <ac:chgData name="Tsukuba, Takeshi (SGC)" userId="f09ee0c5-30eb-45e4-a7dc-ff584980309f" providerId="ADAL" clId="{D3C9A2B1-983D-4502-98B2-CDC973844729}" dt="2021-07-05T08:56:46.160" v="3043" actId="1076"/>
          <ac:graphicFrameMkLst>
            <pc:docMk/>
            <pc:sldMk cId="3629539415" sldId="429"/>
            <ac:graphicFrameMk id="5" creationId="{B99EDF90-4878-4284-ACEA-9C9E6962FAD0}"/>
          </ac:graphicFrameMkLst>
        </pc:graphicFrameChg>
      </pc:sldChg>
      <pc:sldChg chg="new del">
        <pc:chgData name="Tsukuba, Takeshi (SGC)" userId="f09ee0c5-30eb-45e4-a7dc-ff584980309f" providerId="ADAL" clId="{D3C9A2B1-983D-4502-98B2-CDC973844729}" dt="2021-07-05T08:53:15.558" v="2443" actId="680"/>
        <pc:sldMkLst>
          <pc:docMk/>
          <pc:sldMk cId="956973452" sldId="430"/>
        </pc:sldMkLst>
      </pc:sldChg>
      <pc:sldChg chg="addSp delSp modSp add mod">
        <pc:chgData name="Tsukuba, Takeshi (SGC)" userId="f09ee0c5-30eb-45e4-a7dc-ff584980309f" providerId="ADAL" clId="{D3C9A2B1-983D-4502-98B2-CDC973844729}" dt="2021-07-05T10:14:17.033" v="5200"/>
        <pc:sldMkLst>
          <pc:docMk/>
          <pc:sldMk cId="1925188779" sldId="430"/>
        </pc:sldMkLst>
        <pc:spChg chg="mod">
          <ac:chgData name="Tsukuba, Takeshi (SGC)" userId="f09ee0c5-30eb-45e4-a7dc-ff584980309f" providerId="ADAL" clId="{D3C9A2B1-983D-4502-98B2-CDC973844729}" dt="2021-07-05T10:00:09.120" v="4384" actId="20577"/>
          <ac:spMkLst>
            <pc:docMk/>
            <pc:sldMk cId="1925188779" sldId="430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D3C9A2B1-983D-4502-98B2-CDC973844729}" dt="2021-07-05T10:14:17.033" v="5200"/>
          <ac:spMkLst>
            <pc:docMk/>
            <pc:sldMk cId="1925188779" sldId="430"/>
            <ac:spMk id="13" creationId="{1D30026B-C850-433F-81CB-225714C6E1A8}"/>
          </ac:spMkLst>
        </pc:spChg>
        <pc:spChg chg="mod">
          <ac:chgData name="Tsukuba, Takeshi (SGC)" userId="f09ee0c5-30eb-45e4-a7dc-ff584980309f" providerId="ADAL" clId="{D3C9A2B1-983D-4502-98B2-CDC973844729}" dt="2021-07-05T10:12:33.231" v="5077" actId="20577"/>
          <ac:spMkLst>
            <pc:docMk/>
            <pc:sldMk cId="1925188779" sldId="430"/>
            <ac:spMk id="14" creationId="{0E32D1B1-2C63-4E5F-B18B-6A72FC974987}"/>
          </ac:spMkLst>
        </pc:spChg>
        <pc:spChg chg="del mod">
          <ac:chgData name="Tsukuba, Takeshi (SGC)" userId="f09ee0c5-30eb-45e4-a7dc-ff584980309f" providerId="ADAL" clId="{D3C9A2B1-983D-4502-98B2-CDC973844729}" dt="2021-07-05T10:14:16.751" v="5199" actId="478"/>
          <ac:spMkLst>
            <pc:docMk/>
            <pc:sldMk cId="1925188779" sldId="430"/>
            <ac:spMk id="18" creationId="{55760CB2-C993-45A1-B404-E04FB8D23D5C}"/>
          </ac:spMkLst>
        </pc:spChg>
        <pc:graphicFrameChg chg="add del mod modGraphic">
          <ac:chgData name="Tsukuba, Takeshi (SGC)" userId="f09ee0c5-30eb-45e4-a7dc-ff584980309f" providerId="ADAL" clId="{D3C9A2B1-983D-4502-98B2-CDC973844729}" dt="2021-07-05T10:01:59.894" v="4405" actId="478"/>
          <ac:graphicFrameMkLst>
            <pc:docMk/>
            <pc:sldMk cId="1925188779" sldId="430"/>
            <ac:graphicFrameMk id="2" creationId="{D8F54055-ED47-4834-9507-9112B8D760D2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1:36.016" v="4398" actId="1076"/>
          <ac:graphicFrameMkLst>
            <pc:docMk/>
            <pc:sldMk cId="1925188779" sldId="430"/>
            <ac:graphicFrameMk id="3" creationId="{28F7B3FB-119C-4CD6-89E0-FC762E253E45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2:27.276" v="4469" actId="1037"/>
          <ac:graphicFrameMkLst>
            <pc:docMk/>
            <pc:sldMk cId="1925188779" sldId="430"/>
            <ac:graphicFrameMk id="4" creationId="{5E865210-21E0-4B42-BBF5-CC0D272F9A69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10:02:52.097" v="4476"/>
          <ac:graphicFrameMkLst>
            <pc:docMk/>
            <pc:sldMk cId="1925188779" sldId="430"/>
            <ac:graphicFrameMk id="6" creationId="{896AB518-8FCE-4598-8556-C1BC59AB5DB0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4:25.638" v="4537" actId="1037"/>
          <ac:graphicFrameMkLst>
            <pc:docMk/>
            <pc:sldMk cId="1925188779" sldId="430"/>
            <ac:graphicFrameMk id="7" creationId="{97593BDB-8239-49C4-9337-9B05826045EB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10:03:24.618" v="4482" actId="478"/>
          <ac:graphicFrameMkLst>
            <pc:docMk/>
            <pc:sldMk cId="1925188779" sldId="430"/>
            <ac:graphicFrameMk id="11" creationId="{9AC572B8-D818-4F98-BBC7-1C4C4B7F775E}"/>
          </ac:graphicFrameMkLst>
        </pc:graphicFrameChg>
      </pc:sldChg>
      <pc:sldChg chg="add del">
        <pc:chgData name="Tsukuba, Takeshi (SGC)" userId="f09ee0c5-30eb-45e4-a7dc-ff584980309f" providerId="ADAL" clId="{D3C9A2B1-983D-4502-98B2-CDC973844729}" dt="2021-07-05T09:00:38.190" v="3157" actId="47"/>
        <pc:sldMkLst>
          <pc:docMk/>
          <pc:sldMk cId="1966860345" sldId="430"/>
        </pc:sldMkLst>
      </pc:sldChg>
      <pc:sldChg chg="delSp modSp add mod">
        <pc:chgData name="Tsukuba, Takeshi (SGC)" userId="f09ee0c5-30eb-45e4-a7dc-ff584980309f" providerId="ADAL" clId="{D3C9A2B1-983D-4502-98B2-CDC973844729}" dt="2021-07-05T10:19:57.792" v="5745" actId="115"/>
        <pc:sldMkLst>
          <pc:docMk/>
          <pc:sldMk cId="237568527" sldId="431"/>
        </pc:sldMkLst>
        <pc:spChg chg="mod">
          <ac:chgData name="Tsukuba, Takeshi (SGC)" userId="f09ee0c5-30eb-45e4-a7dc-ff584980309f" providerId="ADAL" clId="{D3C9A2B1-983D-4502-98B2-CDC973844729}" dt="2021-07-05T10:19:37.988" v="5741" actId="20577"/>
          <ac:spMkLst>
            <pc:docMk/>
            <pc:sldMk cId="237568527" sldId="431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10:19:57.792" v="5745" actId="115"/>
          <ac:spMkLst>
            <pc:docMk/>
            <pc:sldMk cId="237568527" sldId="431"/>
            <ac:spMk id="3" creationId="{D15340FF-0C65-4948-8620-73BB5F7E55C2}"/>
          </ac:spMkLst>
        </pc:spChg>
        <pc:spChg chg="del">
          <ac:chgData name="Tsukuba, Takeshi (SGC)" userId="f09ee0c5-30eb-45e4-a7dc-ff584980309f" providerId="ADAL" clId="{D3C9A2B1-983D-4502-98B2-CDC973844729}" dt="2021-07-05T10:16:54.418" v="5501" actId="478"/>
          <ac:spMkLst>
            <pc:docMk/>
            <pc:sldMk cId="237568527" sldId="431"/>
            <ac:spMk id="5" creationId="{C506E2BB-8A42-444D-B906-3FAFAEBA2911}"/>
          </ac:spMkLst>
        </pc:spChg>
        <pc:spChg chg="del">
          <ac:chgData name="Tsukuba, Takeshi (SGC)" userId="f09ee0c5-30eb-45e4-a7dc-ff584980309f" providerId="ADAL" clId="{D3C9A2B1-983D-4502-98B2-CDC973844729}" dt="2021-07-05T10:16:54.418" v="5501" actId="478"/>
          <ac:spMkLst>
            <pc:docMk/>
            <pc:sldMk cId="237568527" sldId="431"/>
            <ac:spMk id="6" creationId="{FEA3FFAF-73E5-4A43-95D4-9EFC07219447}"/>
          </ac:spMkLst>
        </pc:spChg>
      </pc:sldChg>
      <pc:sldChg chg="addSp delSp modSp add mod">
        <pc:chgData name="Tsukuba, Takeshi (SGC)" userId="f09ee0c5-30eb-45e4-a7dc-ff584980309f" providerId="ADAL" clId="{D3C9A2B1-983D-4502-98B2-CDC973844729}" dt="2021-07-05T10:36:44.351" v="7653" actId="20577"/>
        <pc:sldMkLst>
          <pc:docMk/>
          <pc:sldMk cId="565591894" sldId="432"/>
        </pc:sldMkLst>
        <pc:spChg chg="del">
          <ac:chgData name="Tsukuba, Takeshi (SGC)" userId="f09ee0c5-30eb-45e4-a7dc-ff584980309f" providerId="ADAL" clId="{D3C9A2B1-983D-4502-98B2-CDC973844729}" dt="2021-07-05T10:27:50.410" v="6769" actId="478"/>
          <ac:spMkLst>
            <pc:docMk/>
            <pc:sldMk cId="565591894" sldId="432"/>
            <ac:spMk id="2" creationId="{1875BEF0-B4EB-44EE-94FA-38C4B21EFFBE}"/>
          </ac:spMkLst>
        </pc:spChg>
        <pc:spChg chg="add mod">
          <ac:chgData name="Tsukuba, Takeshi (SGC)" userId="f09ee0c5-30eb-45e4-a7dc-ff584980309f" providerId="ADAL" clId="{D3C9A2B1-983D-4502-98B2-CDC973844729}" dt="2021-07-05T10:35:41.877" v="7537" actId="20577"/>
          <ac:spMkLst>
            <pc:docMk/>
            <pc:sldMk cId="565591894" sldId="432"/>
            <ac:spMk id="3" creationId="{CC1F9E08-40BA-4B1A-BCBD-7BC29EB5B4D9}"/>
          </ac:spMkLst>
        </pc:spChg>
        <pc:spChg chg="mod">
          <ac:chgData name="Tsukuba, Takeshi (SGC)" userId="f09ee0c5-30eb-45e4-a7dc-ff584980309f" providerId="ADAL" clId="{D3C9A2B1-983D-4502-98B2-CDC973844729}" dt="2021-07-05T10:26:36.184" v="6638" actId="20577"/>
          <ac:spMkLst>
            <pc:docMk/>
            <pc:sldMk cId="565591894" sldId="43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D3C9A2B1-983D-4502-98B2-CDC973844729}" dt="2021-07-05T10:36:44.351" v="7653" actId="20577"/>
          <ac:spMkLst>
            <pc:docMk/>
            <pc:sldMk cId="565591894" sldId="432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D3C9A2B1-983D-4502-98B2-CDC973844729}" dt="2021-07-05T10:41:51.140" v="8087" actId="115"/>
        <pc:sldMkLst>
          <pc:docMk/>
          <pc:sldMk cId="1042007896" sldId="433"/>
        </pc:sldMkLst>
        <pc:spChg chg="del">
          <ac:chgData name="Tsukuba, Takeshi (SGC)" userId="f09ee0c5-30eb-45e4-a7dc-ff584980309f" providerId="ADAL" clId="{D3C9A2B1-983D-4502-98B2-CDC973844729}" dt="2021-07-05T10:37:42.653" v="7785" actId="478"/>
          <ac:spMkLst>
            <pc:docMk/>
            <pc:sldMk cId="1042007896" sldId="433"/>
            <ac:spMk id="3" creationId="{CC1F9E08-40BA-4B1A-BCBD-7BC29EB5B4D9}"/>
          </ac:spMkLst>
        </pc:spChg>
        <pc:spChg chg="add mod">
          <ac:chgData name="Tsukuba, Takeshi (SGC)" userId="f09ee0c5-30eb-45e4-a7dc-ff584980309f" providerId="ADAL" clId="{D3C9A2B1-983D-4502-98B2-CDC973844729}" dt="2021-07-05T10:39:09.723" v="7827" actId="208"/>
          <ac:spMkLst>
            <pc:docMk/>
            <pc:sldMk cId="1042007896" sldId="433"/>
            <ac:spMk id="4" creationId="{0FEF5D50-7534-44F5-8ED2-DC7FEFB463B4}"/>
          </ac:spMkLst>
        </pc:spChg>
        <pc:spChg chg="mod">
          <ac:chgData name="Tsukuba, Takeshi (SGC)" userId="f09ee0c5-30eb-45e4-a7dc-ff584980309f" providerId="ADAL" clId="{D3C9A2B1-983D-4502-98B2-CDC973844729}" dt="2021-07-05T10:38:02.439" v="7803" actId="20577"/>
          <ac:spMkLst>
            <pc:docMk/>
            <pc:sldMk cId="1042007896" sldId="43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D3C9A2B1-983D-4502-98B2-CDC973844729}" dt="2021-07-05T10:41:51.140" v="8087" actId="115"/>
          <ac:spMkLst>
            <pc:docMk/>
            <pc:sldMk cId="1042007896" sldId="433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D3C9A2B1-983D-4502-98B2-CDC973844729}" dt="2021-07-05T10:39:05.991" v="7825" actId="1076"/>
          <ac:graphicFrameMkLst>
            <pc:docMk/>
            <pc:sldMk cId="1042007896" sldId="433"/>
            <ac:graphicFrameMk id="2" creationId="{E9179358-869A-4D1F-84E9-5DE448072860}"/>
          </ac:graphicFrameMkLst>
        </pc:graphicFrameChg>
      </pc:sldChg>
      <pc:sldChg chg="add del">
        <pc:chgData name="Tsukuba, Takeshi (SGC)" userId="f09ee0c5-30eb-45e4-a7dc-ff584980309f" providerId="ADAL" clId="{D3C9A2B1-983D-4502-98B2-CDC973844729}" dt="2021-07-05T10:41:49.360" v="8086"/>
        <pc:sldMkLst>
          <pc:docMk/>
          <pc:sldMk cId="574395159" sldId="434"/>
        </pc:sldMkLst>
      </pc:sldChg>
      <pc:sldChg chg="modSp add mod">
        <pc:chgData name="Tsukuba, Takeshi (SGC)" userId="f09ee0c5-30eb-45e4-a7dc-ff584980309f" providerId="ADAL" clId="{D3C9A2B1-983D-4502-98B2-CDC973844729}" dt="2021-07-05T10:50:59.547" v="9589" actId="20577"/>
        <pc:sldMkLst>
          <pc:docMk/>
          <pc:sldMk cId="3316964303" sldId="434"/>
        </pc:sldMkLst>
        <pc:spChg chg="mod">
          <ac:chgData name="Tsukuba, Takeshi (SGC)" userId="f09ee0c5-30eb-45e4-a7dc-ff584980309f" providerId="ADAL" clId="{D3C9A2B1-983D-4502-98B2-CDC973844729}" dt="2021-07-05T10:43:30.419" v="8288" actId="313"/>
          <ac:spMkLst>
            <pc:docMk/>
            <pc:sldMk cId="3316964303" sldId="434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10:50:59.547" v="9589" actId="20577"/>
          <ac:spMkLst>
            <pc:docMk/>
            <pc:sldMk cId="3316964303" sldId="434"/>
            <ac:spMk id="3" creationId="{D15340FF-0C65-4948-8620-73BB5F7E55C2}"/>
          </ac:spMkLst>
        </pc:spChg>
      </pc:sldChg>
      <pc:sldChg chg="add del">
        <pc:chgData name="Tsukuba, Takeshi (SGC)" userId="f09ee0c5-30eb-45e4-a7dc-ff584980309f" providerId="ADAL" clId="{D3C9A2B1-983D-4502-98B2-CDC973844729}" dt="2021-07-05T10:41:45.942" v="8084"/>
        <pc:sldMkLst>
          <pc:docMk/>
          <pc:sldMk cId="3357987650" sldId="434"/>
        </pc:sldMkLst>
      </pc:sldChg>
    </pc:docChg>
  </pc:docChgLst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FC057B1F-589D-4486-90DF-CEE4F36A4135}"/>
    <pc:docChg chg="undo custSel addSld delSld modSld sldOrd">
      <pc:chgData name="Tsukuba, Takeshi (SGC)" userId="f09ee0c5-30eb-45e4-a7dc-ff584980309f" providerId="ADAL" clId="{FC057B1F-589D-4486-90DF-CEE4F36A4135}" dt="2021-04-21T07:17:36.844" v="3992" actId="6549"/>
      <pc:docMkLst>
        <pc:docMk/>
      </pc:docMkLst>
      <pc:sldChg chg="modSp mod">
        <pc:chgData name="Tsukuba, Takeshi (SGC)" userId="f09ee0c5-30eb-45e4-a7dc-ff584980309f" providerId="ADAL" clId="{FC057B1F-589D-4486-90DF-CEE4F36A4135}" dt="2021-04-21T02:17:34.466" v="79" actId="115"/>
        <pc:sldMkLst>
          <pc:docMk/>
          <pc:sldMk cId="630429260" sldId="393"/>
        </pc:sldMkLst>
        <pc:spChg chg="mod">
          <ac:chgData name="Tsukuba, Takeshi (SGC)" userId="f09ee0c5-30eb-45e4-a7dc-ff584980309f" providerId="ADAL" clId="{FC057B1F-589D-4486-90DF-CEE4F36A4135}" dt="2021-04-21T02:17:29.262" v="78" actId="6549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FC057B1F-589D-4486-90DF-CEE4F36A4135}" dt="2021-04-21T02:17:34.466" v="79" actId="115"/>
          <ac:spMkLst>
            <pc:docMk/>
            <pc:sldMk cId="630429260" sldId="393"/>
            <ac:spMk id="29" creationId="{1784A239-8670-4F20-8EFE-8CC7E0783197}"/>
          </ac:spMkLst>
        </pc:spChg>
      </pc:sldChg>
      <pc:sldChg chg="del">
        <pc:chgData name="Tsukuba, Takeshi (SGC)" userId="f09ee0c5-30eb-45e4-a7dc-ff584980309f" providerId="ADAL" clId="{FC057B1F-589D-4486-90DF-CEE4F36A4135}" dt="2021-04-21T02:50:58.793" v="1610" actId="47"/>
        <pc:sldMkLst>
          <pc:docMk/>
          <pc:sldMk cId="2729935583" sldId="401"/>
        </pc:sldMkLst>
      </pc:sldChg>
      <pc:sldChg chg="addSp delSp modSp mod">
        <pc:chgData name="Tsukuba, Takeshi (SGC)" userId="f09ee0c5-30eb-45e4-a7dc-ff584980309f" providerId="ADAL" clId="{FC057B1F-589D-4486-90DF-CEE4F36A4135}" dt="2021-04-21T04:44:04.861" v="2105" actId="20577"/>
        <pc:sldMkLst>
          <pc:docMk/>
          <pc:sldMk cId="2473393845" sldId="403"/>
        </pc:sldMkLst>
        <pc:spChg chg="add mod">
          <ac:chgData name="Tsukuba, Takeshi (SGC)" userId="f09ee0c5-30eb-45e4-a7dc-ff584980309f" providerId="ADAL" clId="{FC057B1F-589D-4486-90DF-CEE4F36A4135}" dt="2021-04-21T02:49:43.104" v="1524" actId="1035"/>
          <ac:spMkLst>
            <pc:docMk/>
            <pc:sldMk cId="2473393845" sldId="403"/>
            <ac:spMk id="2" creationId="{E40FF9E6-09F9-4084-A5E9-E5A2F19BACE1}"/>
          </ac:spMkLst>
        </pc:spChg>
        <pc:spChg chg="del">
          <ac:chgData name="Tsukuba, Takeshi (SGC)" userId="f09ee0c5-30eb-45e4-a7dc-ff584980309f" providerId="ADAL" clId="{FC057B1F-589D-4486-90DF-CEE4F36A4135}" dt="2021-04-21T02:26:07.195" v="694" actId="478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FC057B1F-589D-4486-90DF-CEE4F36A4135}" dt="2021-04-21T02:36:28.399" v="1230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4:04.861" v="2105" actId="20577"/>
          <ac:spMkLst>
            <pc:docMk/>
            <pc:sldMk cId="2473393845" sldId="40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2:26:07.195" v="694" actId="478"/>
          <ac:graphicFrameMkLst>
            <pc:docMk/>
            <pc:sldMk cId="2473393845" sldId="403"/>
            <ac:graphicFrameMk id="7" creationId="{7165C39B-B3CA-4C06-A2AA-B40E2064A0D7}"/>
          </ac:graphicFrameMkLst>
        </pc:graphicFrameChg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97647923" sldId="40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88019561" sldId="406"/>
        </pc:sldMkLst>
      </pc:sldChg>
      <pc:sldChg chg="del">
        <pc:chgData name="Tsukuba, Takeshi (SGC)" userId="f09ee0c5-30eb-45e4-a7dc-ff584980309f" providerId="ADAL" clId="{FC057B1F-589D-4486-90DF-CEE4F36A4135}" dt="2021-04-21T02:21:53.630" v="508" actId="47"/>
        <pc:sldMkLst>
          <pc:docMk/>
          <pc:sldMk cId="2850614360" sldId="411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228326029" sldId="412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041777632" sldId="413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428485258" sldId="414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377915840" sldId="41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4039260532" sldId="416"/>
        </pc:sldMkLst>
      </pc:sldChg>
      <pc:sldChg chg="delSp modSp mod">
        <pc:chgData name="Tsukuba, Takeshi (SGC)" userId="f09ee0c5-30eb-45e4-a7dc-ff584980309f" providerId="ADAL" clId="{FC057B1F-589D-4486-90DF-CEE4F36A4135}" dt="2021-04-21T02:50:47.718" v="1609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FC057B1F-589D-4486-90DF-CEE4F36A4135}" dt="2021-04-21T02:50:43.104" v="1607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2:50:47.718" v="1609" actId="6549"/>
          <ac:spMkLst>
            <pc:docMk/>
            <pc:sldMk cId="472477115" sldId="417"/>
            <ac:spMk id="6" creationId="{00000000-0000-0000-0000-000000000000}"/>
          </ac:spMkLst>
        </pc:spChg>
        <pc:graphicFrameChg chg="del modGraphic">
          <ac:chgData name="Tsukuba, Takeshi (SGC)" userId="f09ee0c5-30eb-45e4-a7dc-ff584980309f" providerId="ADAL" clId="{FC057B1F-589D-4486-90DF-CEE4F36A4135}" dt="2021-04-21T02:19:48.915" v="347" actId="478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  <pc:sldChg chg="new del">
        <pc:chgData name="Tsukuba, Takeshi (SGC)" userId="f09ee0c5-30eb-45e4-a7dc-ff584980309f" providerId="ADAL" clId="{FC057B1F-589D-4486-90DF-CEE4F36A4135}" dt="2021-04-21T02:46:33.202" v="1386" actId="47"/>
        <pc:sldMkLst>
          <pc:docMk/>
          <pc:sldMk cId="1681989929" sldId="418"/>
        </pc:sldMkLst>
      </pc:sldChg>
      <pc:sldChg chg="delSp modSp add mod ord">
        <pc:chgData name="Tsukuba, Takeshi (SGC)" userId="f09ee0c5-30eb-45e4-a7dc-ff584980309f" providerId="ADAL" clId="{FC057B1F-589D-4486-90DF-CEE4F36A4135}" dt="2021-04-21T07:08:50.725" v="3332" actId="20577"/>
        <pc:sldMkLst>
          <pc:docMk/>
          <pc:sldMk cId="2720153326" sldId="419"/>
        </pc:sldMkLst>
        <pc:spChg chg="del">
          <ac:chgData name="Tsukuba, Takeshi (SGC)" userId="f09ee0c5-30eb-45e4-a7dc-ff584980309f" providerId="ADAL" clId="{FC057B1F-589D-4486-90DF-CEE4F36A4135}" dt="2021-04-21T02:46:49.725" v="1412" actId="478"/>
          <ac:spMkLst>
            <pc:docMk/>
            <pc:sldMk cId="2720153326" sldId="419"/>
            <ac:spMk id="2" creationId="{E40FF9E6-09F9-4084-A5E9-E5A2F19BACE1}"/>
          </ac:spMkLst>
        </pc:spChg>
        <pc:spChg chg="mod">
          <ac:chgData name="Tsukuba, Takeshi (SGC)" userId="f09ee0c5-30eb-45e4-a7dc-ff584980309f" providerId="ADAL" clId="{FC057B1F-589D-4486-90DF-CEE4F36A4135}" dt="2021-04-21T07:08:50.725" v="3332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08:39.413" v="3322" actId="20577"/>
          <ac:spMkLst>
            <pc:docMk/>
            <pc:sldMk cId="2720153326" sldId="419"/>
            <ac:spMk id="6" creationId="{00000000-0000-0000-0000-000000000000}"/>
          </ac:spMkLst>
        </pc:spChg>
      </pc:sldChg>
      <pc:sldChg chg="addSp modSp add mod">
        <pc:chgData name="Tsukuba, Takeshi (SGC)" userId="f09ee0c5-30eb-45e4-a7dc-ff584980309f" providerId="ADAL" clId="{FC057B1F-589D-4486-90DF-CEE4F36A4135}" dt="2021-04-21T06:04:40.846" v="2774" actId="1036"/>
        <pc:sldMkLst>
          <pc:docMk/>
          <pc:sldMk cId="1284704628" sldId="420"/>
        </pc:sldMkLst>
        <pc:spChg chg="mod">
          <ac:chgData name="Tsukuba, Takeshi (SGC)" userId="f09ee0c5-30eb-45e4-a7dc-ff584980309f" providerId="ADAL" clId="{FC057B1F-589D-4486-90DF-CEE4F36A4135}" dt="2021-04-21T04:47:10.271" v="2214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5:09.217" v="2142" actId="14100"/>
          <ac:spMkLst>
            <pc:docMk/>
            <pc:sldMk cId="1284704628" sldId="420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FC057B1F-589D-4486-90DF-CEE4F36A4135}" dt="2021-04-21T06:04:40.846" v="2774" actId="1036"/>
          <ac:graphicFrameMkLst>
            <pc:docMk/>
            <pc:sldMk cId="1284704628" sldId="420"/>
            <ac:graphicFrameMk id="2" creationId="{97431552-DC3D-45A1-9990-76E0BAF26DF6}"/>
          </ac:graphicFrameMkLst>
        </pc:graphicFrameChg>
      </pc:sldChg>
      <pc:sldChg chg="modSp add del mod">
        <pc:chgData name="Tsukuba, Takeshi (SGC)" userId="f09ee0c5-30eb-45e4-a7dc-ff584980309f" providerId="ADAL" clId="{FC057B1F-589D-4486-90DF-CEE4F36A4135}" dt="2021-04-21T06:11:31.534" v="2776" actId="47"/>
        <pc:sldMkLst>
          <pc:docMk/>
          <pc:sldMk cId="482253738" sldId="421"/>
        </pc:sldMkLst>
        <pc:spChg chg="mod">
          <ac:chgData name="Tsukuba, Takeshi (SGC)" userId="f09ee0c5-30eb-45e4-a7dc-ff584980309f" providerId="ADAL" clId="{FC057B1F-589D-4486-90DF-CEE4F36A4135}" dt="2021-04-21T04:43:43.993" v="2101" actId="2711"/>
          <ac:spMkLst>
            <pc:docMk/>
            <pc:sldMk cId="482253738" sldId="421"/>
            <ac:spMk id="5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FC057B1F-589D-4486-90DF-CEE4F36A4135}" dt="2021-04-21T07:15:38.778" v="3957" actId="20577"/>
        <pc:sldMkLst>
          <pc:docMk/>
          <pc:sldMk cId="708414471" sldId="422"/>
        </pc:sldMkLst>
        <pc:spChg chg="mod">
          <ac:chgData name="Tsukuba, Takeshi (SGC)" userId="f09ee0c5-30eb-45e4-a7dc-ff584980309f" providerId="ADAL" clId="{FC057B1F-589D-4486-90DF-CEE4F36A4135}" dt="2021-04-21T04:47:32.467" v="2219" actId="6549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5:38.778" v="3957" actId="20577"/>
          <ac:spMkLst>
            <pc:docMk/>
            <pc:sldMk cId="708414471" sldId="422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3:58.251" v="2614" actId="478"/>
          <ac:graphicFrameMkLst>
            <pc:docMk/>
            <pc:sldMk cId="708414471" sldId="422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3:15.535" v="2761" actId="6549"/>
          <ac:graphicFrameMkLst>
            <pc:docMk/>
            <pc:sldMk cId="708414471" sldId="422"/>
            <ac:graphicFrameMk id="3" creationId="{195CC242-6E20-4D85-855F-383AA2BAD36C}"/>
          </ac:graphicFrameMkLst>
        </pc:graphicFrameChg>
      </pc:sldChg>
      <pc:sldChg chg="addSp delSp modSp add mod">
        <pc:chgData name="Tsukuba, Takeshi (SGC)" userId="f09ee0c5-30eb-45e4-a7dc-ff584980309f" providerId="ADAL" clId="{FC057B1F-589D-4486-90DF-CEE4F36A4135}" dt="2021-04-21T07:17:36.844" v="3992" actId="6549"/>
        <pc:sldMkLst>
          <pc:docMk/>
          <pc:sldMk cId="3219161926" sldId="423"/>
        </pc:sldMkLst>
        <pc:spChg chg="mod">
          <ac:chgData name="Tsukuba, Takeshi (SGC)" userId="f09ee0c5-30eb-45e4-a7dc-ff584980309f" providerId="ADAL" clId="{FC057B1F-589D-4486-90DF-CEE4F36A4135}" dt="2021-04-21T05:24:21.707" v="2619" actId="6549"/>
          <ac:spMkLst>
            <pc:docMk/>
            <pc:sldMk cId="321916192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7:36.844" v="3992" actId="6549"/>
          <ac:spMkLst>
            <pc:docMk/>
            <pc:sldMk cId="3219161926" sldId="42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4:03.885" v="2615" actId="478"/>
          <ac:graphicFrameMkLst>
            <pc:docMk/>
            <pc:sldMk cId="3219161926" sldId="423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2:24.769" v="2719" actId="1076"/>
          <ac:graphicFrameMkLst>
            <pc:docMk/>
            <pc:sldMk cId="3219161926" sldId="423"/>
            <ac:graphicFrameMk id="3" creationId="{AEEFE936-25D3-497A-8C62-48484CDB1C35}"/>
          </ac:graphicFrameMkLst>
        </pc:graphicFrameChg>
        <pc:graphicFrameChg chg="add del mod modGraphic">
          <ac:chgData name="Tsukuba, Takeshi (SGC)" userId="f09ee0c5-30eb-45e4-a7dc-ff584980309f" providerId="ADAL" clId="{FC057B1F-589D-4486-90DF-CEE4F36A4135}" dt="2021-04-21T06:02:11.141" v="2718" actId="478"/>
          <ac:graphicFrameMkLst>
            <pc:docMk/>
            <pc:sldMk cId="3219161926" sldId="423"/>
            <ac:graphicFrameMk id="7" creationId="{20D35FC9-2895-41DE-BCDE-0E33951FC679}"/>
          </ac:graphicFrameMkLst>
        </pc:graphicFrameChg>
      </pc:sldChg>
      <pc:sldChg chg="addSp delSp modSp add mod ord">
        <pc:chgData name="Tsukuba, Takeshi (SGC)" userId="f09ee0c5-30eb-45e4-a7dc-ff584980309f" providerId="ADAL" clId="{FC057B1F-589D-4486-90DF-CEE4F36A4135}" dt="2021-04-21T06:13:09.031" v="2822" actId="20577"/>
        <pc:sldMkLst>
          <pc:docMk/>
          <pc:sldMk cId="397429648" sldId="424"/>
        </pc:sldMkLst>
        <pc:spChg chg="mod">
          <ac:chgData name="Tsukuba, Takeshi (SGC)" userId="f09ee0c5-30eb-45e4-a7dc-ff584980309f" providerId="ADAL" clId="{FC057B1F-589D-4486-90DF-CEE4F36A4135}" dt="2021-04-21T05:01:39.912" v="2594" actId="20577"/>
          <ac:spMkLst>
            <pc:docMk/>
            <pc:sldMk cId="397429648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6:13:09.031" v="2822" actId="20577"/>
          <ac:spMkLst>
            <pc:docMk/>
            <pc:sldMk cId="397429648" sldId="424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4:59:10.291" v="2552" actId="478"/>
          <ac:graphicFrameMkLst>
            <pc:docMk/>
            <pc:sldMk cId="397429648" sldId="424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5:02.582" v="2775" actId="1076"/>
          <ac:graphicFrameMkLst>
            <pc:docMk/>
            <pc:sldMk cId="397429648" sldId="424"/>
            <ac:graphicFrameMk id="3" creationId="{F24E94D6-4219-4767-BB89-5C08D37150A7}"/>
          </ac:graphicFrameMkLst>
        </pc:graphicFrameChg>
      </pc:sldChg>
    </pc:docChg>
  </pc:docChgLst>
  <pc:docChgLst>
    <pc:chgData name="Tsukuba, Takeshi (SGC)" userId="f09ee0c5-30eb-45e4-a7dc-ff584980309f" providerId="ADAL" clId="{312EF364-FDD8-4E16-9966-9C42C52FC669}"/>
    <pc:docChg chg="delSld modSection">
      <pc:chgData name="Tsukuba, Takeshi (SGC)" userId="f09ee0c5-30eb-45e4-a7dc-ff584980309f" providerId="ADAL" clId="{312EF364-FDD8-4E16-9966-9C42C52FC669}" dt="2021-07-09T09:33:01.751" v="1" actId="47"/>
      <pc:docMkLst>
        <pc:docMk/>
      </pc:docMkLst>
      <pc:sldChg chg="del">
        <pc:chgData name="Tsukuba, Takeshi (SGC)" userId="f09ee0c5-30eb-45e4-a7dc-ff584980309f" providerId="ADAL" clId="{312EF364-FDD8-4E16-9966-9C42C52FC669}" dt="2021-07-09T09:32:58.637" v="0" actId="47"/>
        <pc:sldMkLst>
          <pc:docMk/>
          <pc:sldMk cId="926504588" sldId="445"/>
        </pc:sldMkLst>
      </pc:sldChg>
      <pc:sldChg chg="del">
        <pc:chgData name="Tsukuba, Takeshi (SGC)" userId="f09ee0c5-30eb-45e4-a7dc-ff584980309f" providerId="ADAL" clId="{312EF364-FDD8-4E16-9966-9C42C52FC669}" dt="2021-07-09T09:33:01.751" v="1" actId="47"/>
        <pc:sldMkLst>
          <pc:docMk/>
          <pc:sldMk cId="2783089560" sldId="451"/>
        </pc:sldMkLst>
      </pc:sldChg>
    </pc:docChg>
  </pc:docChgLst>
  <pc:docChgLst>
    <pc:chgData name="Ikeda, Masaru (SGC)" userId="182f623e-8ebb-4587-beb4-2de199569fff" providerId="ADAL" clId="{B27D7F9A-9D49-4430-89EE-DFF353B42043}"/>
    <pc:docChg chg="undo redo custSel addSld delSld modSld">
      <pc:chgData name="Ikeda, Masaru (SGC)" userId="182f623e-8ebb-4587-beb4-2de199569fff" providerId="ADAL" clId="{B27D7F9A-9D49-4430-89EE-DFF353B42043}" dt="2021-04-21T12:25:51.660" v="527" actId="2696"/>
      <pc:docMkLst>
        <pc:docMk/>
      </pc:docMkLst>
      <pc:sldChg chg="modSp">
        <pc:chgData name="Ikeda, Masaru (SGC)" userId="182f623e-8ebb-4587-beb4-2de199569fff" providerId="ADAL" clId="{B27D7F9A-9D49-4430-89EE-DFF353B42043}" dt="2021-04-21T12:25:41.371" v="526" actId="403"/>
        <pc:sldMkLst>
          <pc:docMk/>
          <pc:sldMk cId="2720153326" sldId="419"/>
        </pc:sldMkLst>
        <pc:spChg chg="mod">
          <ac:chgData name="Ikeda, Masaru (SGC)" userId="182f623e-8ebb-4587-beb4-2de199569fff" providerId="ADAL" clId="{B27D7F9A-9D49-4430-89EE-DFF353B42043}" dt="2021-04-21T12:14:08.568" v="27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Ikeda, Masaru (SGC)" userId="182f623e-8ebb-4587-beb4-2de199569fff" providerId="ADAL" clId="{B27D7F9A-9D49-4430-89EE-DFF353B42043}" dt="2021-04-21T12:25:41.371" v="526" actId="403"/>
          <ac:spMkLst>
            <pc:docMk/>
            <pc:sldMk cId="2720153326" sldId="419"/>
            <ac:spMk id="6" creationId="{00000000-0000-0000-0000-000000000000}"/>
          </ac:spMkLst>
        </pc:spChg>
      </pc:sldChg>
      <pc:sldChg chg="add del">
        <pc:chgData name="Ikeda, Masaru (SGC)" userId="182f623e-8ebb-4587-beb4-2de199569fff" providerId="ADAL" clId="{B27D7F9A-9D49-4430-89EE-DFF353B42043}" dt="2021-04-21T12:25:51.660" v="527" actId="2696"/>
        <pc:sldMkLst>
          <pc:docMk/>
          <pc:sldMk cId="3027021105" sldId="425"/>
        </pc:sldMkLst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7F2954E4-1E02-4455-BCA5-BA9C9A3EF734}"/>
    <pc:docChg chg="modSld">
      <pc:chgData name="Tsukuba, Takeshi (SGC)" userId="f09ee0c5-30eb-45e4-a7dc-ff584980309f" providerId="ADAL" clId="{7F2954E4-1E02-4455-BCA5-BA9C9A3EF734}" dt="2021-04-21T12:54:50.735" v="23" actId="20577"/>
      <pc:docMkLst>
        <pc:docMk/>
      </pc:docMkLst>
      <pc:sldChg chg="modSp mod">
        <pc:chgData name="Tsukuba, Takeshi (SGC)" userId="f09ee0c5-30eb-45e4-a7dc-ff584980309f" providerId="ADAL" clId="{7F2954E4-1E02-4455-BCA5-BA9C9A3EF734}" dt="2021-04-21T12:54:50.735" v="23" actId="20577"/>
        <pc:sldMkLst>
          <pc:docMk/>
          <pc:sldMk cId="3219161926" sldId="423"/>
        </pc:sldMkLst>
        <pc:spChg chg="mod">
          <ac:chgData name="Tsukuba, Takeshi (SGC)" userId="f09ee0c5-30eb-45e4-a7dc-ff584980309f" providerId="ADAL" clId="{7F2954E4-1E02-4455-BCA5-BA9C9A3EF734}" dt="2021-04-21T12:54:50.735" v="23" actId="20577"/>
          <ac:spMkLst>
            <pc:docMk/>
            <pc:sldMk cId="3219161926" sldId="423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NGC/JVET/2021_07_W/FullBypass/JVET-W0114_bypassLastCoef_v3/JVET-W0114-lowQP_vtm130_vs_test_Estimated-ClockCycle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NGC/JVET/2021_07_W/FullBypass/JVET-W0114_bypassLastCoef_v3/JVET-W0114-lowQP_vtm130_vs_test_Estimated-ClockCycle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'summary of estimated clk cycle'!$E$2</c:f>
              <c:strCache>
                <c:ptCount val="1"/>
                <c:pt idx="0">
                  <c:v>VTM-13.0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cycle'!$D$3:$D$7</c:f>
              <c:strCache>
                <c:ptCount val="5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</c:strCache>
            </c:strRef>
          </c:cat>
          <c:val>
            <c:numRef>
              <c:f>'summary of estimated clk cycle'!$E$3:$E$7</c:f>
              <c:numCache>
                <c:formatCode>0.0</c:formatCode>
                <c:ptCount val="5"/>
                <c:pt idx="0">
                  <c:v>1435.4063548076922</c:v>
                </c:pt>
                <c:pt idx="1">
                  <c:v>1423.5228461538463</c:v>
                </c:pt>
                <c:pt idx="2">
                  <c:v>1441.4869461538462</c:v>
                </c:pt>
                <c:pt idx="3">
                  <c:v>1404.7715634615383</c:v>
                </c:pt>
                <c:pt idx="4">
                  <c:v>1420.3855961538463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3-4ACB-8B5B-AD31AFF5DCE8}"/>
            </c:ext>
          </c:extLst>
        </c:ser>
        <c:ser>
          <c:idx val="1"/>
          <c:order val="1"/>
          <c:tx>
            <c:strRef>
              <c:f>'summary of estimated clk cycle'!$F$2</c:f>
              <c:strCache>
                <c:ptCount val="1"/>
                <c:pt idx="0">
                  <c:v>JVET-W0114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cycle'!$D$3:$D$7</c:f>
              <c:strCache>
                <c:ptCount val="5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</c:strCache>
            </c:strRef>
          </c:cat>
          <c:val>
            <c:numRef>
              <c:f>'summary of estimated clk cycle'!$F$3:$F$7</c:f>
              <c:numCache>
                <c:formatCode>0.0</c:formatCode>
                <c:ptCount val="5"/>
                <c:pt idx="0">
                  <c:v>287.71308076923071</c:v>
                </c:pt>
                <c:pt idx="1">
                  <c:v>282.81712788461545</c:v>
                </c:pt>
                <c:pt idx="2">
                  <c:v>289.32141730769229</c:v>
                </c:pt>
                <c:pt idx="3">
                  <c:v>277.46343012820512</c:v>
                </c:pt>
                <c:pt idx="4">
                  <c:v>281.55890737179487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3-4ACB-8B5B-AD31AFF5D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5154352"/>
        <c:axId val="845153368"/>
      </c:barChart>
      <c:catAx>
        <c:axId val="84515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3368"/>
        <c:crosses val="autoZero"/>
        <c:auto val="1"/>
        <c:lblAlgn val="ctr"/>
        <c:lblOffset val="100"/>
        <c:noMultiLvlLbl val="0"/>
      </c:catAx>
      <c:valAx>
        <c:axId val="845153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 sz="1200"/>
                  <a:t>clk cycle</a:t>
                </a:r>
                <a:r>
                  <a:rPr lang="en-US" altLang="ja-JP" sz="1200" baseline="0"/>
                  <a:t> TRF bin MHz</a:t>
                </a:r>
                <a:endParaRPr lang="ja-JP" altLang="en-US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4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612663461315122E-2"/>
          <c:y val="2.7043638598647817E-2"/>
          <c:w val="0.89540798550623646"/>
          <c:h val="0.72099153555406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'summary of estimated clk cycle'!$E$2</c:f>
              <c:strCache>
                <c:ptCount val="1"/>
                <c:pt idx="0">
                  <c:v>VTM-13.0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cycle'!$D$3:$D$30</c:f>
              <c:strCache>
                <c:ptCount val="28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  <c:pt idx="5">
                  <c:v>SVT-AI12-OldTownCross</c:v>
                </c:pt>
                <c:pt idx="6">
                  <c:v>SVT-AI12-CrowdRun</c:v>
                </c:pt>
                <c:pt idx="7">
                  <c:v>SVT-AI12-DucksTakeOff</c:v>
                </c:pt>
                <c:pt idx="8">
                  <c:v>SVT-AI12-InToTree</c:v>
                </c:pt>
                <c:pt idx="9">
                  <c:v>SVT-AI12-ParkJoy</c:v>
                </c:pt>
                <c:pt idx="10">
                  <c:v>HLG-AI444-DayStreet</c:v>
                </c:pt>
                <c:pt idx="11">
                  <c:v>HLG-AI444-PeopleInShoppingCenter</c:v>
                </c:pt>
                <c:pt idx="12">
                  <c:v>HLG-AI444-NightStreet</c:v>
                </c:pt>
                <c:pt idx="13">
                  <c:v>HLG-AI444-StainedGlass</c:v>
                </c:pt>
                <c:pt idx="14">
                  <c:v>HLG-AI422-DayStreet</c:v>
                </c:pt>
                <c:pt idx="15">
                  <c:v>HLG-AI422-PeopleInShoppingCenter</c:v>
                </c:pt>
                <c:pt idx="16">
                  <c:v>HLG-AI422-NightStreet</c:v>
                </c:pt>
                <c:pt idx="17">
                  <c:v>HLG-AI422-StainedGlass</c:v>
                </c:pt>
                <c:pt idx="18">
                  <c:v>PQ-AI444-BalloonFestival</c:v>
                </c:pt>
                <c:pt idx="19">
                  <c:v>PQ-AI444-Hurdles</c:v>
                </c:pt>
                <c:pt idx="20">
                  <c:v>PQ-AI444-Market3</c:v>
                </c:pt>
                <c:pt idx="21">
                  <c:v>PQ-AI444-Starting</c:v>
                </c:pt>
                <c:pt idx="22">
                  <c:v>PQ-AI444-FireEater</c:v>
                </c:pt>
                <c:pt idx="23">
                  <c:v>PQ-AI422-BalloonFestival</c:v>
                </c:pt>
                <c:pt idx="24">
                  <c:v>PQ-AI422-Hurdles</c:v>
                </c:pt>
                <c:pt idx="25">
                  <c:v>PQ-AI422-Market3</c:v>
                </c:pt>
                <c:pt idx="26">
                  <c:v>PQ-AI422-Starting</c:v>
                </c:pt>
                <c:pt idx="27">
                  <c:v>PQ-AI422-FireEater</c:v>
                </c:pt>
              </c:strCache>
            </c:strRef>
          </c:cat>
          <c:val>
            <c:numRef>
              <c:f>'summary of estimated clk cycle'!$E$3:$E$30</c:f>
              <c:numCache>
                <c:formatCode>0.0</c:formatCode>
                <c:ptCount val="28"/>
                <c:pt idx="0">
                  <c:v>1435.4063548076922</c:v>
                </c:pt>
                <c:pt idx="1">
                  <c:v>1423.5228461538463</c:v>
                </c:pt>
                <c:pt idx="2">
                  <c:v>1441.4869461538462</c:v>
                </c:pt>
                <c:pt idx="3">
                  <c:v>1404.7715634615383</c:v>
                </c:pt>
                <c:pt idx="4">
                  <c:v>1420.3855961538463</c:v>
                </c:pt>
                <c:pt idx="5">
                  <c:v>1157.3864615384616</c:v>
                </c:pt>
                <c:pt idx="6">
                  <c:v>1136.5258317307691</c:v>
                </c:pt>
                <c:pt idx="7">
                  <c:v>1163.3941307692307</c:v>
                </c:pt>
                <c:pt idx="8">
                  <c:v>1119.0341538461537</c:v>
                </c:pt>
                <c:pt idx="9">
                  <c:v>1132.4839817307691</c:v>
                </c:pt>
                <c:pt idx="10">
                  <c:v>1056.1472596153847</c:v>
                </c:pt>
                <c:pt idx="11">
                  <c:v>1063.6004307692308</c:v>
                </c:pt>
                <c:pt idx="12">
                  <c:v>1155.3780484615386</c:v>
                </c:pt>
                <c:pt idx="13">
                  <c:v>1103.6573076923078</c:v>
                </c:pt>
                <c:pt idx="14">
                  <c:v>727.66715999999997</c:v>
                </c:pt>
                <c:pt idx="15">
                  <c:v>729.25967076923075</c:v>
                </c:pt>
                <c:pt idx="16">
                  <c:v>781.64900076923072</c:v>
                </c:pt>
                <c:pt idx="17">
                  <c:v>757.64237192307701</c:v>
                </c:pt>
                <c:pt idx="18">
                  <c:v>179.08384061538462</c:v>
                </c:pt>
                <c:pt idx="19">
                  <c:v>681.38772692307691</c:v>
                </c:pt>
                <c:pt idx="20">
                  <c:v>817.9398192307691</c:v>
                </c:pt>
                <c:pt idx="21">
                  <c:v>615.8352201923077</c:v>
                </c:pt>
                <c:pt idx="22">
                  <c:v>299.71765480769227</c:v>
                </c:pt>
                <c:pt idx="23">
                  <c:v>136.49796415384614</c:v>
                </c:pt>
                <c:pt idx="24">
                  <c:v>524.09174519230771</c:v>
                </c:pt>
                <c:pt idx="25">
                  <c:v>576.37570192307692</c:v>
                </c:pt>
                <c:pt idx="26">
                  <c:v>474.5207721153846</c:v>
                </c:pt>
                <c:pt idx="27">
                  <c:v>226.73931971153846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9-42E6-BAA2-552B2362C1CD}"/>
            </c:ext>
          </c:extLst>
        </c:ser>
        <c:ser>
          <c:idx val="1"/>
          <c:order val="1"/>
          <c:tx>
            <c:strRef>
              <c:f>'summary of estimated clk cycle'!$F$2</c:f>
              <c:strCache>
                <c:ptCount val="1"/>
                <c:pt idx="0">
                  <c:v>JVET-W0114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cycle'!$D$3:$D$30</c:f>
              <c:strCache>
                <c:ptCount val="28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  <c:pt idx="5">
                  <c:v>SVT-AI12-OldTownCross</c:v>
                </c:pt>
                <c:pt idx="6">
                  <c:v>SVT-AI12-CrowdRun</c:v>
                </c:pt>
                <c:pt idx="7">
                  <c:v>SVT-AI12-DucksTakeOff</c:v>
                </c:pt>
                <c:pt idx="8">
                  <c:v>SVT-AI12-InToTree</c:v>
                </c:pt>
                <c:pt idx="9">
                  <c:v>SVT-AI12-ParkJoy</c:v>
                </c:pt>
                <c:pt idx="10">
                  <c:v>HLG-AI444-DayStreet</c:v>
                </c:pt>
                <c:pt idx="11">
                  <c:v>HLG-AI444-PeopleInShoppingCenter</c:v>
                </c:pt>
                <c:pt idx="12">
                  <c:v>HLG-AI444-NightStreet</c:v>
                </c:pt>
                <c:pt idx="13">
                  <c:v>HLG-AI444-StainedGlass</c:v>
                </c:pt>
                <c:pt idx="14">
                  <c:v>HLG-AI422-DayStreet</c:v>
                </c:pt>
                <c:pt idx="15">
                  <c:v>HLG-AI422-PeopleInShoppingCenter</c:v>
                </c:pt>
                <c:pt idx="16">
                  <c:v>HLG-AI422-NightStreet</c:v>
                </c:pt>
                <c:pt idx="17">
                  <c:v>HLG-AI422-StainedGlass</c:v>
                </c:pt>
                <c:pt idx="18">
                  <c:v>PQ-AI444-BalloonFestival</c:v>
                </c:pt>
                <c:pt idx="19">
                  <c:v>PQ-AI444-Hurdles</c:v>
                </c:pt>
                <c:pt idx="20">
                  <c:v>PQ-AI444-Market3</c:v>
                </c:pt>
                <c:pt idx="21">
                  <c:v>PQ-AI444-Starting</c:v>
                </c:pt>
                <c:pt idx="22">
                  <c:v>PQ-AI444-FireEater</c:v>
                </c:pt>
                <c:pt idx="23">
                  <c:v>PQ-AI422-BalloonFestival</c:v>
                </c:pt>
                <c:pt idx="24">
                  <c:v>PQ-AI422-Hurdles</c:v>
                </c:pt>
                <c:pt idx="25">
                  <c:v>PQ-AI422-Market3</c:v>
                </c:pt>
                <c:pt idx="26">
                  <c:v>PQ-AI422-Starting</c:v>
                </c:pt>
                <c:pt idx="27">
                  <c:v>PQ-AI422-FireEater</c:v>
                </c:pt>
              </c:strCache>
            </c:strRef>
          </c:cat>
          <c:val>
            <c:numRef>
              <c:f>'summary of estimated clk cycle'!$F$3:$F$30</c:f>
              <c:numCache>
                <c:formatCode>0.0</c:formatCode>
                <c:ptCount val="28"/>
                <c:pt idx="0">
                  <c:v>287.71308076923071</c:v>
                </c:pt>
                <c:pt idx="1">
                  <c:v>282.81712788461545</c:v>
                </c:pt>
                <c:pt idx="2">
                  <c:v>289.32141730769229</c:v>
                </c:pt>
                <c:pt idx="3">
                  <c:v>277.46343012820512</c:v>
                </c:pt>
                <c:pt idx="4">
                  <c:v>281.55890737179487</c:v>
                </c:pt>
                <c:pt idx="5">
                  <c:v>201.46989711538464</c:v>
                </c:pt>
                <c:pt idx="6">
                  <c:v>196.30654006410256</c:v>
                </c:pt>
                <c:pt idx="7">
                  <c:v>203.04967628205131</c:v>
                </c:pt>
                <c:pt idx="8">
                  <c:v>191.1615830128205</c:v>
                </c:pt>
                <c:pt idx="9">
                  <c:v>195.10326314102562</c:v>
                </c:pt>
                <c:pt idx="10">
                  <c:v>150.46971384615387</c:v>
                </c:pt>
                <c:pt idx="11">
                  <c:v>153.05375961538462</c:v>
                </c:pt>
                <c:pt idx="12">
                  <c:v>176.78617923076922</c:v>
                </c:pt>
                <c:pt idx="13">
                  <c:v>165.54285692307693</c:v>
                </c:pt>
                <c:pt idx="14">
                  <c:v>106.68312576923077</c:v>
                </c:pt>
                <c:pt idx="15">
                  <c:v>107.7387976923077</c:v>
                </c:pt>
                <c:pt idx="16">
                  <c:v>120.77415346153846</c:v>
                </c:pt>
                <c:pt idx="17">
                  <c:v>115.70618807692307</c:v>
                </c:pt>
                <c:pt idx="18">
                  <c:v>70.771645384615383</c:v>
                </c:pt>
                <c:pt idx="19">
                  <c:v>288.82203942307694</c:v>
                </c:pt>
                <c:pt idx="20">
                  <c:v>330.15348749999998</c:v>
                </c:pt>
                <c:pt idx="21">
                  <c:v>265.72814615384613</c:v>
                </c:pt>
                <c:pt idx="22">
                  <c:v>96.573957692307687</c:v>
                </c:pt>
                <c:pt idx="23">
                  <c:v>55.32595984615385</c:v>
                </c:pt>
                <c:pt idx="24">
                  <c:v>223.50167788461539</c:v>
                </c:pt>
                <c:pt idx="25">
                  <c:v>244.66719326923075</c:v>
                </c:pt>
                <c:pt idx="26">
                  <c:v>202.49336057692307</c:v>
                </c:pt>
                <c:pt idx="27">
                  <c:v>74.328959134615388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19-42E6-BAA2-552B2362C1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5154352"/>
        <c:axId val="845153368"/>
      </c:barChart>
      <c:catAx>
        <c:axId val="84515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3368"/>
        <c:crosses val="autoZero"/>
        <c:auto val="1"/>
        <c:lblAlgn val="ctr"/>
        <c:lblOffset val="100"/>
        <c:noMultiLvlLbl val="0"/>
      </c:catAx>
      <c:valAx>
        <c:axId val="845153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clk cycle</a:t>
                </a:r>
                <a:r>
                  <a:rPr lang="en-US" altLang="ja-JP" baseline="0"/>
                  <a:t> TRF bin MHz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4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2021/7/9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CE-related: High throughput mode for high bit-depth coding</a:t>
            </a:r>
            <a:br>
              <a:rPr lang="en-US" altLang="ja-JP">
                <a:latin typeface="+mj-lt"/>
              </a:rPr>
            </a:br>
            <a:r>
              <a:rPr lang="en-US" altLang="ja-JP">
                <a:latin typeface="+mj-lt"/>
              </a:rPr>
              <a:t> – harmonization of CE-3.2 and CE-1.1 – (JVET-W0114)</a:t>
            </a:r>
            <a:endParaRPr lang="ja-JP" altLang="en-US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>
                <a:latin typeface="+mn-lt"/>
              </a:rPr>
              <a:t>T. Tsukuba, M. Ikeda, T. Suzuki</a:t>
            </a:r>
            <a:endParaRPr lang="ja-JP" alt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A3C4492-ED29-41A2-B44B-009B40B2457B}"/>
              </a:ext>
            </a:extLst>
          </p:cNvPr>
          <p:cNvSpPr/>
          <p:nvPr/>
        </p:nvSpPr>
        <p:spPr>
          <a:xfrm>
            <a:off x="1685925" y="1104900"/>
            <a:ext cx="1743075" cy="5091113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685328B-853C-4839-B2FD-DABD077D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Estimated clock cycle at low QPs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6B1B26B2-DFC8-40FD-AC16-DC945E897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383728"/>
              </p:ext>
            </p:extLst>
          </p:nvPr>
        </p:nvGraphicFramePr>
        <p:xfrm>
          <a:off x="6281398" y="407829"/>
          <a:ext cx="5489914" cy="4621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990">
                  <a:extLst>
                    <a:ext uri="{9D8B030D-6E8A-4147-A177-3AD203B41FA5}">
                      <a16:colId xmlns:a16="http://schemas.microsoft.com/office/drawing/2014/main" val="2572800049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4072668625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3636770217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4077522188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788591615"/>
                    </a:ext>
                  </a:extLst>
                </a:gridCol>
              </a:tblGrid>
              <a:tr h="236697">
                <a:tc>
                  <a:txBody>
                    <a:bodyPr/>
                    <a:lstStyle/>
                    <a:p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HDR PQ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HDR HLG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SVT12 RGB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SVT16 RGB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787846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AI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33%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12%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15%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18%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991245"/>
                  </a:ext>
                </a:extLst>
              </a:tr>
            </a:tbl>
          </a:graphicData>
        </a:graphic>
      </p:graphicFrame>
      <p:graphicFrame>
        <p:nvGraphicFramePr>
          <p:cNvPr id="11" name="コンテンツ プレースホルダー 10">
            <a:extLst>
              <a:ext uri="{FF2B5EF4-FFF2-40B4-BE49-F238E27FC236}">
                <a16:creationId xmlns:a16="http://schemas.microsoft.com/office/drawing/2014/main" id="{C774FAAD-E84B-46E1-89B7-C2199FBB541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74382260"/>
              </p:ext>
            </p:extLst>
          </p:nvPr>
        </p:nvGraphicFramePr>
        <p:xfrm>
          <a:off x="720725" y="1030288"/>
          <a:ext cx="10763250" cy="516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8B9A0A4-B6C8-403A-9296-33EC2AC6C4D7}"/>
              </a:ext>
            </a:extLst>
          </p:cNvPr>
          <p:cNvSpPr/>
          <p:nvPr/>
        </p:nvSpPr>
        <p:spPr>
          <a:xfrm>
            <a:off x="5153025" y="1104900"/>
            <a:ext cx="2762250" cy="5091113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3AFB3BE-3758-44F4-A8BC-02700CA07E82}"/>
              </a:ext>
            </a:extLst>
          </p:cNvPr>
          <p:cNvSpPr txBox="1"/>
          <p:nvPr/>
        </p:nvSpPr>
        <p:spPr>
          <a:xfrm>
            <a:off x="1973936" y="965200"/>
            <a:ext cx="11670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SVT-AI16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6F65CF7-73AA-4CA1-A246-6A8FC575BDD0}"/>
              </a:ext>
            </a:extLst>
          </p:cNvPr>
          <p:cNvSpPr txBox="1"/>
          <p:nvPr/>
        </p:nvSpPr>
        <p:spPr>
          <a:xfrm>
            <a:off x="3717011" y="965200"/>
            <a:ext cx="11670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SVT-AI12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80DD140-7EBB-40D5-A785-55CB7B7229EC}"/>
              </a:ext>
            </a:extLst>
          </p:cNvPr>
          <p:cNvSpPr txBox="1"/>
          <p:nvPr/>
        </p:nvSpPr>
        <p:spPr>
          <a:xfrm>
            <a:off x="5857418" y="1001713"/>
            <a:ext cx="9351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HLG</a:t>
            </a:r>
            <a:r>
              <a:rPr kumimoji="1" lang="en-US" altLang="ja-JP" dirty="0"/>
              <a:t>-AI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E897229-8AA7-4C16-BDAE-7854E215948A}"/>
              </a:ext>
            </a:extLst>
          </p:cNvPr>
          <p:cNvSpPr txBox="1"/>
          <p:nvPr/>
        </p:nvSpPr>
        <p:spPr>
          <a:xfrm>
            <a:off x="9171736" y="965200"/>
            <a:ext cx="80983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PQ-AI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B823108-8CF1-4E87-8DCD-BA8254B06294}"/>
              </a:ext>
            </a:extLst>
          </p:cNvPr>
          <p:cNvSpPr txBox="1"/>
          <p:nvPr/>
        </p:nvSpPr>
        <p:spPr>
          <a:xfrm>
            <a:off x="6181726" y="14764"/>
            <a:ext cx="4490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/>
              <a:t>Estimated saving of clock cycle over VTM-13.0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234283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 26">
            <a:extLst>
              <a:ext uri="{FF2B5EF4-FFF2-40B4-BE49-F238E27FC236}">
                <a16:creationId xmlns:a16="http://schemas.microsoft.com/office/drawing/2014/main" id="{D45F218F-B7E2-4B5B-829F-C363C8E9B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209700"/>
              </p:ext>
            </p:extLst>
          </p:nvPr>
        </p:nvGraphicFramePr>
        <p:xfrm>
          <a:off x="196902" y="1641600"/>
          <a:ext cx="11809305" cy="4166108"/>
        </p:xfrm>
        <a:graphic>
          <a:graphicData uri="http://schemas.openxmlformats.org/drawingml/2006/table">
            <a:tbl>
              <a:tblPr/>
              <a:tblGrid>
                <a:gridCol w="787287">
                  <a:extLst>
                    <a:ext uri="{9D8B030D-6E8A-4147-A177-3AD203B41FA5}">
                      <a16:colId xmlns:a16="http://schemas.microsoft.com/office/drawing/2014/main" val="55206530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0960431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8598504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4593146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969035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361037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191003083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204867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170540807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6318534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615392255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734907044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3167535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645096680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71780632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15764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319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793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48186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-52.25%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01724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5437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60173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10506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73137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7799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848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-52.59%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9514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-48.44%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76963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6942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450194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459871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589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3188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73211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-50.56%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-50.50%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-50.50%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377588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SVT 16/12-bit sequences at low QPs</a:t>
            </a:r>
            <a:endParaRPr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43888C4-55DA-4E5E-A8D6-6F0F6D779707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1744189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2E4DE294-9977-498A-9A5D-F7C5C9A1E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51188"/>
              </p:ext>
            </p:extLst>
          </p:nvPr>
        </p:nvGraphicFramePr>
        <p:xfrm>
          <a:off x="197693" y="1641600"/>
          <a:ext cx="11808510" cy="4166108"/>
        </p:xfrm>
        <a:graphic>
          <a:graphicData uri="http://schemas.openxmlformats.org/drawingml/2006/table">
            <a:tbl>
              <a:tblPr/>
              <a:tblGrid>
                <a:gridCol w="787234">
                  <a:extLst>
                    <a:ext uri="{9D8B030D-6E8A-4147-A177-3AD203B41FA5}">
                      <a16:colId xmlns:a16="http://schemas.microsoft.com/office/drawing/2014/main" val="3658846839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29250635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028849477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129505721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1224277545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2819635566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6999339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494666037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276319904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039223065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662664449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200074933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12817984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433648408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240427056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238961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68246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21128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87224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-58.75%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-57.93%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56516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7.14%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-59.72%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-59.27%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19656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083430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584684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75545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82381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-66.50%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-66.13%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-65.70%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-63.67%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71073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-64.78%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-64.49%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67815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18.04%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51036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453188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394846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564588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2444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-66.44%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-66.21%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-62.53%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5861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18.82%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-64.78%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-16.14%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46550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-65.12%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-16.66%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7775273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HLG 12-bit sequences at low QPs</a:t>
            </a: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59AD19-4E76-41D3-932D-0D54F459446C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893095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PQ 12-bit sequences at low QPs</a:t>
            </a:r>
            <a:endParaRPr lang="ja-JP" altLang="en-US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E94138A-9292-4751-B1CA-6418A7299A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761789"/>
              </p:ext>
            </p:extLst>
          </p:nvPr>
        </p:nvGraphicFramePr>
        <p:xfrm>
          <a:off x="198000" y="1641600"/>
          <a:ext cx="11804745" cy="4166108"/>
        </p:xfrm>
        <a:graphic>
          <a:graphicData uri="http://schemas.openxmlformats.org/drawingml/2006/table">
            <a:tbl>
              <a:tblPr/>
              <a:tblGrid>
                <a:gridCol w="786983">
                  <a:extLst>
                    <a:ext uri="{9D8B030D-6E8A-4147-A177-3AD203B41FA5}">
                      <a16:colId xmlns:a16="http://schemas.microsoft.com/office/drawing/2014/main" val="2927173779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181283927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2374321527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294954514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082794304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636161283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602102821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2194392895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198270292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1144021571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137805680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167903380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888992590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1699159751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6396231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572562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02546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70279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13.37%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-59.44%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52073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11.05%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-59.59%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-58.65%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-63.09%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44394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14.54%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-59.94%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-63.73%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35000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271029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728763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48859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0947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-17.57%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-64.09%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29605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19.04%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22.49%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-61.14%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-60.05%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3512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-61.40%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-62.77%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71503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44596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617805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67723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0204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23.12%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-15.82%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32634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18.67%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-60.19%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83682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22.27%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-61.59%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239867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8A04FC2-A08F-431F-8F63-93553A63D7F9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886854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5DF652B9-D949-41E0-BF7E-492BB1B0E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84078"/>
              </p:ext>
            </p:extLst>
          </p:nvPr>
        </p:nvGraphicFramePr>
        <p:xfrm>
          <a:off x="196902" y="1641600"/>
          <a:ext cx="11790390" cy="4166108"/>
        </p:xfrm>
        <a:graphic>
          <a:graphicData uri="http://schemas.openxmlformats.org/drawingml/2006/table">
            <a:tbl>
              <a:tblPr/>
              <a:tblGrid>
                <a:gridCol w="786026">
                  <a:extLst>
                    <a:ext uri="{9D8B030D-6E8A-4147-A177-3AD203B41FA5}">
                      <a16:colId xmlns:a16="http://schemas.microsoft.com/office/drawing/2014/main" val="1611653128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1984672772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795905269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1336357576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115695120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156420413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29634894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160456649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110306716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007139887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728230647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713839535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4171232592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16327250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344076188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836486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6318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30291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93191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7387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-11.16%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47218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201261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517331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0501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04886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95297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70059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14859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77160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963031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58491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8493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49124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112693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-11.14%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540747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SVT 16/12-bit sequences at low QPs</a:t>
            </a:r>
            <a:endParaRPr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43888C4-55DA-4E5E-A8D6-6F0F6D779707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3283379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HLG 12-bit sequences at low QPs</a:t>
            </a: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59AD19-4E76-41D3-932D-0D54F459446C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3E2E95CD-4C15-4315-9D78-1EFBD3EB25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916555"/>
              </p:ext>
            </p:extLst>
          </p:nvPr>
        </p:nvGraphicFramePr>
        <p:xfrm>
          <a:off x="197694" y="1641600"/>
          <a:ext cx="11789595" cy="4166108"/>
        </p:xfrm>
        <a:graphic>
          <a:graphicData uri="http://schemas.openxmlformats.org/drawingml/2006/table">
            <a:tbl>
              <a:tblPr/>
              <a:tblGrid>
                <a:gridCol w="785973">
                  <a:extLst>
                    <a:ext uri="{9D8B030D-6E8A-4147-A177-3AD203B41FA5}">
                      <a16:colId xmlns:a16="http://schemas.microsoft.com/office/drawing/2014/main" val="2553363337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216887116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2813527609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351541804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4083821495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2396776616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584769547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893692626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493590510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2500588672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52173210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329599153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963066104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649637302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994358801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566683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304117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1025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44545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-13.70%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76835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92517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84865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397400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77067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18209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1843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7582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27338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884628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999913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9004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0235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41973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-9.77%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0436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054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F35A964-B57A-485C-8EB6-2D4F28809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35948"/>
              </p:ext>
            </p:extLst>
          </p:nvPr>
        </p:nvGraphicFramePr>
        <p:xfrm>
          <a:off x="198000" y="1641600"/>
          <a:ext cx="11789280" cy="4166108"/>
        </p:xfrm>
        <a:graphic>
          <a:graphicData uri="http://schemas.openxmlformats.org/drawingml/2006/table">
            <a:tbl>
              <a:tblPr/>
              <a:tblGrid>
                <a:gridCol w="785952">
                  <a:extLst>
                    <a:ext uri="{9D8B030D-6E8A-4147-A177-3AD203B41FA5}">
                      <a16:colId xmlns:a16="http://schemas.microsoft.com/office/drawing/2014/main" val="2338509315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1976846742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361574103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3495295855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763459368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322764213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741197580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634248272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957395699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438204249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992282843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1483265222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654812475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368393267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704121533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991994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0954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30278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75661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93919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25027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224386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367854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83128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6213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-14.41%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203013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93425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-16.67%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74167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994335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719424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06824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0912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75291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-13.88%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59475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585627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PQ 12-bit sequences at low QPs</a:t>
            </a: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8A04FC2-A08F-431F-8F63-93553A63D7F9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911290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at lossless condition</a:t>
            </a:r>
            <a:endParaRPr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F0B2048C-0243-4655-BEC3-68C86A22C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16313"/>
              </p:ext>
            </p:extLst>
          </p:nvPr>
        </p:nvGraphicFramePr>
        <p:xfrm>
          <a:off x="1277814" y="1006691"/>
          <a:ext cx="9145017" cy="4980820"/>
        </p:xfrm>
        <a:graphic>
          <a:graphicData uri="http://schemas.openxmlformats.org/drawingml/2006/table">
            <a:tbl>
              <a:tblPr/>
              <a:tblGrid>
                <a:gridCol w="955131">
                  <a:extLst>
                    <a:ext uri="{9D8B030D-6E8A-4147-A177-3AD203B41FA5}">
                      <a16:colId xmlns:a16="http://schemas.microsoft.com/office/drawing/2014/main" val="2738731173"/>
                    </a:ext>
                  </a:extLst>
                </a:gridCol>
                <a:gridCol w="912364">
                  <a:extLst>
                    <a:ext uri="{9D8B030D-6E8A-4147-A177-3AD203B41FA5}">
                      <a16:colId xmlns:a16="http://schemas.microsoft.com/office/drawing/2014/main" val="2401815698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2347496265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779699386"/>
                    </a:ext>
                  </a:extLst>
                </a:gridCol>
                <a:gridCol w="912364">
                  <a:extLst>
                    <a:ext uri="{9D8B030D-6E8A-4147-A177-3AD203B41FA5}">
                      <a16:colId xmlns:a16="http://schemas.microsoft.com/office/drawing/2014/main" val="1644644652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1661041243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3789332053"/>
                    </a:ext>
                  </a:extLst>
                </a:gridCol>
                <a:gridCol w="912364">
                  <a:extLst>
                    <a:ext uri="{9D8B030D-6E8A-4147-A177-3AD203B41FA5}">
                      <a16:colId xmlns:a16="http://schemas.microsoft.com/office/drawing/2014/main" val="3153446751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505812114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2994117464"/>
                    </a:ext>
                  </a:extLst>
                </a:gridCol>
              </a:tblGrid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5513727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409348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6529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321315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42421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3.10%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48685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66970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227824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900440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328179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988791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50398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06567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522006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35075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337275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60589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5709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435836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977662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57324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765314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35589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65149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92780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269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043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86C5067-6104-4D0F-A020-BF0C4650B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52257"/>
              </p:ext>
            </p:extLst>
          </p:nvPr>
        </p:nvGraphicFramePr>
        <p:xfrm>
          <a:off x="1278000" y="1006691"/>
          <a:ext cx="9197563" cy="4980820"/>
        </p:xfrm>
        <a:graphic>
          <a:graphicData uri="http://schemas.openxmlformats.org/drawingml/2006/table">
            <a:tbl>
              <a:tblPr/>
              <a:tblGrid>
                <a:gridCol w="960619">
                  <a:extLst>
                    <a:ext uri="{9D8B030D-6E8A-4147-A177-3AD203B41FA5}">
                      <a16:colId xmlns:a16="http://schemas.microsoft.com/office/drawing/2014/main" val="3050801056"/>
                    </a:ext>
                  </a:extLst>
                </a:gridCol>
                <a:gridCol w="917606">
                  <a:extLst>
                    <a:ext uri="{9D8B030D-6E8A-4147-A177-3AD203B41FA5}">
                      <a16:colId xmlns:a16="http://schemas.microsoft.com/office/drawing/2014/main" val="1644795389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4006652669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2258542114"/>
                    </a:ext>
                  </a:extLst>
                </a:gridCol>
                <a:gridCol w="917606">
                  <a:extLst>
                    <a:ext uri="{9D8B030D-6E8A-4147-A177-3AD203B41FA5}">
                      <a16:colId xmlns:a16="http://schemas.microsoft.com/office/drawing/2014/main" val="1322123916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604128328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604583659"/>
                    </a:ext>
                  </a:extLst>
                </a:gridCol>
                <a:gridCol w="917606">
                  <a:extLst>
                    <a:ext uri="{9D8B030D-6E8A-4147-A177-3AD203B41FA5}">
                      <a16:colId xmlns:a16="http://schemas.microsoft.com/office/drawing/2014/main" val="1782754545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720602291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3159184955"/>
                    </a:ext>
                  </a:extLst>
                </a:gridCol>
              </a:tblGrid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458652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34299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35645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25796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968072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92585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861026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1540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935514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4063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760565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5728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47589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799587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982692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73310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908643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961358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522812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562109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9035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612254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39220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17681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904928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758930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at lossless condition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15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6D883A-3217-4752-AE96-582D9B320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Summary</a:t>
            </a:r>
            <a:endParaRPr kumimoji="1" lang="ja-JP" altLang="en-US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5340FF-0C65-4948-8620-73BB5F7E55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050588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Motivation 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CE-3.2 (JVET-W0045) proposes CABAC high throughput mode.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Roughly 0.1% loss (G) in BD-bitrate and -37% gain in weighted BD-</a:t>
            </a:r>
            <a:r>
              <a:rPr lang="en-US" altLang="ja-JP" sz="1600" dirty="0" err="1">
                <a:latin typeface="+mn-lt"/>
              </a:rPr>
              <a:t>binrate</a:t>
            </a:r>
            <a:r>
              <a:rPr lang="en-US" altLang="ja-JP" sz="1600" dirty="0">
                <a:latin typeface="+mn-lt"/>
              </a:rPr>
              <a:t> for SVT 16-bit/AI/low QPs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There is room to further improve throughput by bypass-coding last coefficient position.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CE-1.1 (JVET-W0046) proposes modifications to last coefficient coding.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Useful to reduce the number of bins of last coefficient position: </a:t>
            </a:r>
            <a:br>
              <a:rPr lang="en-US" altLang="ja-JP" sz="1600" dirty="0">
                <a:latin typeface="+mn-lt"/>
              </a:rPr>
            </a:br>
            <a:r>
              <a:rPr lang="en-US" altLang="ja-JP" sz="1600" dirty="0">
                <a:latin typeface="+mn-lt"/>
              </a:rPr>
              <a:t>Roughly -0.3% gain (G) in BD-bitrate and -4.2% gain in weighted BD-</a:t>
            </a:r>
            <a:r>
              <a:rPr lang="en-US" altLang="ja-JP" sz="1600" dirty="0" err="1">
                <a:latin typeface="+mn-lt"/>
              </a:rPr>
              <a:t>binrate</a:t>
            </a:r>
            <a:r>
              <a:rPr lang="en-US" altLang="ja-JP" sz="1600" dirty="0">
                <a:latin typeface="+mn-lt"/>
              </a:rPr>
              <a:t> for SVT 16-bit/AI/low QPs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Proposal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Harmonize CE-3.2 and CE-1.1 in order to fully bypass-code all syntax in residual coding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bypass-code last coefficient position in RRC and conduct bypass alignment at the beginning of TB in RRC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Roughly 0.3% loss (G) in BD-bitrate and -44% gain in weighted BD-</a:t>
            </a:r>
            <a:r>
              <a:rPr lang="en-US" altLang="ja-JP" sz="1600" dirty="0" err="1">
                <a:latin typeface="+mn-lt"/>
              </a:rPr>
              <a:t>binrate</a:t>
            </a:r>
            <a:r>
              <a:rPr lang="en-US" altLang="ja-JP" sz="1600" dirty="0">
                <a:latin typeface="+mn-lt"/>
              </a:rPr>
              <a:t> for SVT 16-bit/AI/low QPs.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Apply only to High throughput 16-bit 4:4:4 profile</a:t>
            </a:r>
          </a:p>
        </p:txBody>
      </p:sp>
    </p:spTree>
    <p:extLst>
      <p:ext uri="{BB962C8B-B14F-4D97-AF65-F5344CB8AC3E}">
        <p14:creationId xmlns:p14="http://schemas.microsoft.com/office/powerpoint/2010/main" val="2280672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5A88EB-F701-487C-BEF4-67BC3688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Proposed changes relative to CE-3.2 in RRC</a:t>
            </a:r>
            <a:endParaRPr kumimoji="1" lang="ja-JP" altLang="en-US">
              <a:latin typeface="+mj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2A03500-D0F7-4A49-82CE-729834A04561}"/>
              </a:ext>
            </a:extLst>
          </p:cNvPr>
          <p:cNvSpPr txBox="1"/>
          <p:nvPr/>
        </p:nvSpPr>
        <p:spPr>
          <a:xfrm>
            <a:off x="2567608" y="5539730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2400"/>
              <a:t>CE-3.2</a:t>
            </a:r>
            <a:endParaRPr kumimoji="1" lang="ja-JP" altLang="en-US" sz="240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DE0EB-CDF3-4440-A68F-F33C55E58377}"/>
              </a:ext>
            </a:extLst>
          </p:cNvPr>
          <p:cNvSpPr txBox="1"/>
          <p:nvPr/>
        </p:nvSpPr>
        <p:spPr>
          <a:xfrm>
            <a:off x="8616280" y="5539730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ja-JP" sz="2400"/>
              <a:t>Proposal</a:t>
            </a:r>
            <a:endParaRPr kumimoji="1" lang="ja-JP" altLang="en-US" sz="2400"/>
          </a:p>
        </p:txBody>
      </p:sp>
      <p:pic>
        <p:nvPicPr>
          <p:cNvPr id="7" name="コンテンツ プレースホルダー 3">
            <a:extLst>
              <a:ext uri="{FF2B5EF4-FFF2-40B4-BE49-F238E27FC236}">
                <a16:creationId xmlns:a16="http://schemas.microsoft.com/office/drawing/2014/main" id="{480F2884-1907-4380-916C-4AFCF2349642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902258"/>
            <a:ext cx="10763250" cy="379375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右中かっこ 7">
            <a:extLst>
              <a:ext uri="{FF2B5EF4-FFF2-40B4-BE49-F238E27FC236}">
                <a16:creationId xmlns:a16="http://schemas.microsoft.com/office/drawing/2014/main" id="{0247E66D-8A0D-4986-B079-CE13A34D9ADA}"/>
              </a:ext>
            </a:extLst>
          </p:cNvPr>
          <p:cNvSpPr/>
          <p:nvPr/>
        </p:nvSpPr>
        <p:spPr>
          <a:xfrm rot="5400000">
            <a:off x="6834509" y="5179894"/>
            <a:ext cx="338556" cy="132167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034F76-2CE1-414A-BA86-4F5225CACE4F}"/>
              </a:ext>
            </a:extLst>
          </p:cNvPr>
          <p:cNvSpPr txBox="1"/>
          <p:nvPr/>
        </p:nvSpPr>
        <p:spPr>
          <a:xfrm>
            <a:off x="6101555" y="6030788"/>
            <a:ext cx="2117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Apply CE-1.1 technique</a:t>
            </a:r>
            <a:endParaRPr kumimoji="1" lang="ja-JP" altLang="en-US" sz="160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23C44F7-EB95-4801-A6F1-BC54B6703B4B}"/>
              </a:ext>
            </a:extLst>
          </p:cNvPr>
          <p:cNvSpPr/>
          <p:nvPr/>
        </p:nvSpPr>
        <p:spPr>
          <a:xfrm>
            <a:off x="-591606" y="981522"/>
            <a:ext cx="72328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Bypass-code last coefficient position in RRC </a:t>
            </a:r>
          </a:p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Conduct bypass alignment at the beginning of TB in RRC</a:t>
            </a:r>
          </a:p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Apply CE-1.1 technique to last coefficient coding</a:t>
            </a:r>
          </a:p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Enable only for high throughput 16-bit 4:4:4</a:t>
            </a:r>
            <a:br>
              <a:rPr lang="en-US" altLang="ja-JP" sz="1800"/>
            </a:br>
            <a:r>
              <a:rPr lang="en-US" altLang="ja-JP" sz="1800"/>
              <a:t>profile</a:t>
            </a:r>
          </a:p>
        </p:txBody>
      </p:sp>
    </p:spTree>
    <p:extLst>
      <p:ext uri="{BB962C8B-B14F-4D97-AF65-F5344CB8AC3E}">
        <p14:creationId xmlns:p14="http://schemas.microsoft.com/office/powerpoint/2010/main" val="3642893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5A88EB-F701-487C-BEF4-67BC3688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Pseudocode for RRC </a:t>
            </a:r>
            <a:endParaRPr kumimoji="1" lang="ja-JP" altLang="en-US">
              <a:latin typeface="+mj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2A03500-D0F7-4A49-82CE-729834A04561}"/>
              </a:ext>
            </a:extLst>
          </p:cNvPr>
          <p:cNvSpPr txBox="1"/>
          <p:nvPr/>
        </p:nvSpPr>
        <p:spPr>
          <a:xfrm>
            <a:off x="2567608" y="5806058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2400"/>
              <a:t>CE-3.2</a:t>
            </a:r>
            <a:endParaRPr kumimoji="1" lang="ja-JP" altLang="en-US" sz="240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DE0EB-CDF3-4440-A68F-F33C55E58377}"/>
              </a:ext>
            </a:extLst>
          </p:cNvPr>
          <p:cNvSpPr txBox="1"/>
          <p:nvPr/>
        </p:nvSpPr>
        <p:spPr>
          <a:xfrm>
            <a:off x="8722692" y="5827762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ja-JP" sz="2400"/>
              <a:t>Proposal</a:t>
            </a:r>
            <a:endParaRPr kumimoji="1" lang="ja-JP" altLang="en-US" sz="240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0D8954A9-5D27-44F6-ACA7-176FA0F30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58" y="1125538"/>
            <a:ext cx="5661660" cy="44386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1980A3E-59EB-4C87-B969-08EC4873A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366" y="278826"/>
            <a:ext cx="5882640" cy="5836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2007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 26">
            <a:extLst>
              <a:ext uri="{FF2B5EF4-FFF2-40B4-BE49-F238E27FC236}">
                <a16:creationId xmlns:a16="http://schemas.microsoft.com/office/drawing/2014/main" id="{D45F218F-B7E2-4B5B-829F-C363C8E9B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471123"/>
              </p:ext>
            </p:extLst>
          </p:nvPr>
        </p:nvGraphicFramePr>
        <p:xfrm>
          <a:off x="196902" y="2565698"/>
          <a:ext cx="11809305" cy="3015524"/>
        </p:xfrm>
        <a:graphic>
          <a:graphicData uri="http://schemas.openxmlformats.org/drawingml/2006/table">
            <a:tbl>
              <a:tblPr/>
              <a:tblGrid>
                <a:gridCol w="787287">
                  <a:extLst>
                    <a:ext uri="{9D8B030D-6E8A-4147-A177-3AD203B41FA5}">
                      <a16:colId xmlns:a16="http://schemas.microsoft.com/office/drawing/2014/main" val="55206530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0960431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8598504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4593146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969035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361037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191003083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204867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170540807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6318534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615392255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734907044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3167535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645096680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71780632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15764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319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793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48186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60173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10506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73137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7799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848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6942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450194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459871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589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31886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Coding performance over VTM-13.0 for SVT-16 sequences at low QPs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E4350A70-4359-435F-BD68-6AF258E4E4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Loss in BD-bitrate is minor but significant gain in BD-</a:t>
            </a:r>
            <a:r>
              <a:rPr lang="en-US" altLang="ja-JP" dirty="0" err="1">
                <a:latin typeface="+mn-lt"/>
              </a:rPr>
              <a:t>binrate</a:t>
            </a:r>
            <a:r>
              <a:rPr lang="en-US" altLang="ja-JP" dirty="0">
                <a:latin typeface="+mn-lt"/>
              </a:rPr>
              <a:t> (weighted) and Bin-to-bit ratio (weighed)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F4083E3-AB4B-4C64-BADB-41D200674074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1925188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Estimated clock cycle at low QPs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E4350A70-4359-435F-BD68-6AF258E4E4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5213351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To measure the throughput performance of the proposed method, the clock cycle is estimated for VTM-13.0 and the proposed method based on the method in JVET-W0044.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Assumed that VTM can process </a:t>
            </a:r>
            <a:r>
              <a:rPr lang="en-US" altLang="ja-JP" sz="1600" u="sng" dirty="0">
                <a:latin typeface="+mn-lt"/>
              </a:rPr>
              <a:t>4</a:t>
            </a:r>
            <a:r>
              <a:rPr lang="en-US" altLang="ja-JP" sz="1600" dirty="0">
                <a:latin typeface="+mn-lt"/>
              </a:rPr>
              <a:t> bypass-coded bin per cycle while the proposed method can process </a:t>
            </a:r>
            <a:r>
              <a:rPr lang="en-US" altLang="ja-JP" sz="1600" u="sng" dirty="0">
                <a:latin typeface="+mn-lt"/>
              </a:rPr>
              <a:t>12</a:t>
            </a:r>
            <a:r>
              <a:rPr lang="en-US" altLang="ja-JP" sz="1600" dirty="0">
                <a:latin typeface="+mn-lt"/>
              </a:rPr>
              <a:t> bypass coded bins.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16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kumimoji="1" lang="ja-JP" altLang="en-US" sz="1600" dirty="0">
              <a:latin typeface="+mn-lt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FF1C75E-3010-444A-B209-A85B32F43687}"/>
              </a:ext>
            </a:extLst>
          </p:cNvPr>
          <p:cNvSpPr/>
          <p:nvPr/>
        </p:nvSpPr>
        <p:spPr>
          <a:xfrm>
            <a:off x="365124" y="4318501"/>
            <a:ext cx="6080127" cy="180305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	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Clk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Cycle in MHz = (((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totalCtxBins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+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totalbypassBin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/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bypassWeight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)*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numCodedFrame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)/framerate)/1000000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>
                <a:latin typeface="Times New Roman" panose="02020603050405020304" pitchFamily="18" charset="0"/>
                <a:ea typeface="游明朝" panose="02020400000000000000" pitchFamily="18" charset="-128"/>
              </a:rPr>
              <a:t>where, 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totalCtxBins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Total number of context coded bins in the sequence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totalbypassBin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Total number of bypass coded bins 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bypassWeight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the number of bypass coded bins can be parsed per cycle. For anchor, </a:t>
            </a: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bypassWeight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4. For proposed method, the </a:t>
            </a: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bypassWeight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12. 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numCodedFrame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the total number of encoded frames</a:t>
            </a:r>
            <a:endParaRPr lang="ja-JP" alt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4AC59E4-42D4-4A07-9C7A-856D3F289348}"/>
              </a:ext>
            </a:extLst>
          </p:cNvPr>
          <p:cNvSpPr txBox="1"/>
          <p:nvPr/>
        </p:nvSpPr>
        <p:spPr>
          <a:xfrm>
            <a:off x="6800851" y="5220030"/>
            <a:ext cx="4490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/>
              <a:t>Estimated saving of clock cycle over VTM-13.0</a:t>
            </a:r>
            <a:endParaRPr kumimoji="1" lang="ja-JP" altLang="en-US" sz="1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6F3C310-D79B-4889-B465-B002DA4AC392}"/>
              </a:ext>
            </a:extLst>
          </p:cNvPr>
          <p:cNvSpPr txBox="1"/>
          <p:nvPr/>
        </p:nvSpPr>
        <p:spPr>
          <a:xfrm>
            <a:off x="6829310" y="662252"/>
            <a:ext cx="2608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/>
              <a:t>Estimated max clock cycle</a:t>
            </a:r>
            <a:endParaRPr kumimoji="1" lang="ja-JP" altLang="en-US" sz="1800" dirty="0"/>
          </a:p>
        </p:txBody>
      </p:sp>
      <p:graphicFrame>
        <p:nvGraphicFramePr>
          <p:cNvPr id="12" name="グラフ 11">
            <a:extLst>
              <a:ext uri="{FF2B5EF4-FFF2-40B4-BE49-F238E27FC236}">
                <a16:creationId xmlns:a16="http://schemas.microsoft.com/office/drawing/2014/main" id="{76775793-9E52-4EAC-8C0D-95A9832A98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8643789"/>
              </p:ext>
            </p:extLst>
          </p:nvPr>
        </p:nvGraphicFramePr>
        <p:xfrm>
          <a:off x="6667217" y="1039945"/>
          <a:ext cx="5213351" cy="3869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6ED63900-0D63-4CE1-A911-2D0E9B992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116409"/>
              </p:ext>
            </p:extLst>
          </p:nvPr>
        </p:nvGraphicFramePr>
        <p:xfrm>
          <a:off x="6829310" y="5610805"/>
          <a:ext cx="1788696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6232">
                  <a:extLst>
                    <a:ext uri="{9D8B030D-6E8A-4147-A177-3AD203B41FA5}">
                      <a16:colId xmlns:a16="http://schemas.microsoft.com/office/drawing/2014/main" val="2572800049"/>
                    </a:ext>
                  </a:extLst>
                </a:gridCol>
                <a:gridCol w="1192464">
                  <a:extLst>
                    <a:ext uri="{9D8B030D-6E8A-4147-A177-3AD203B41FA5}">
                      <a16:colId xmlns:a16="http://schemas.microsoft.com/office/drawing/2014/main" val="78859161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ja-JP" sz="16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SVT16 RGB</a:t>
                      </a:r>
                      <a:endParaRPr lang="ja-JP" sz="16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7878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AI</a:t>
                      </a:r>
                      <a:endParaRPr lang="ja-JP" sz="16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18%</a:t>
                      </a:r>
                      <a:endParaRPr lang="ja-JP" sz="16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991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25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47D4231-4DEC-4FB9-8464-F484F50C3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258686"/>
              </p:ext>
            </p:extLst>
          </p:nvPr>
        </p:nvGraphicFramePr>
        <p:xfrm>
          <a:off x="198000" y="2566800"/>
          <a:ext cx="11819295" cy="3015524"/>
        </p:xfrm>
        <a:graphic>
          <a:graphicData uri="http://schemas.openxmlformats.org/drawingml/2006/table">
            <a:tbl>
              <a:tblPr/>
              <a:tblGrid>
                <a:gridCol w="787953">
                  <a:extLst>
                    <a:ext uri="{9D8B030D-6E8A-4147-A177-3AD203B41FA5}">
                      <a16:colId xmlns:a16="http://schemas.microsoft.com/office/drawing/2014/main" val="427166327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4100574686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393996896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29897031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19424748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1466549020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0519017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4275882044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768417113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148243819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029079647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3761843714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343036566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538807254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781584997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908926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97573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02771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99032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10474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715792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19978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5935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66678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049625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095119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75929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00403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615071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Coding performance over CE-3.2 for SVT-16 sequences at low QPs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E4350A70-4359-435F-BD68-6AF258E4E4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>
                <a:latin typeface="+mn-lt"/>
              </a:rPr>
              <a:t>Loss in BD-bitrate is negligible but additional gain in BD-</a:t>
            </a:r>
            <a:r>
              <a:rPr lang="en-US" altLang="ja-JP" err="1">
                <a:latin typeface="+mn-lt"/>
              </a:rPr>
              <a:t>binrate</a:t>
            </a:r>
            <a:r>
              <a:rPr lang="en-US" altLang="ja-JP">
                <a:latin typeface="+mn-lt"/>
              </a:rPr>
              <a:t> (weighted) and Bin-to-bit ratio (weighed)</a:t>
            </a:r>
            <a:endParaRPr kumimoji="1" lang="ja-JP" altLang="en-US">
              <a:latin typeface="+mn-lt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F4083E3-AB4B-4C64-BADB-41D200674074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336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6D883A-3217-4752-AE96-582D9B320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Conclusion</a:t>
            </a:r>
            <a:endParaRPr kumimoji="1" lang="ja-JP" altLang="en-US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5340FF-0C65-4948-8620-73BB5F7E55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050588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This contribution proposes a harmonization of CE-3.2 and CE-1.1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Bypass-code last coefficient position in RRC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Conduct bypass alignment at the beginning of TB in RRC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Apply it only to High throughput 16-bit 4:4:4 profile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Results for SVT-16 sequences at low QPs: minor loss but large gain in BD-</a:t>
            </a:r>
            <a:r>
              <a:rPr lang="en-US" altLang="ja-JP" sz="2200" dirty="0" err="1">
                <a:latin typeface="+mn-lt"/>
              </a:rPr>
              <a:t>binrate</a:t>
            </a:r>
            <a:r>
              <a:rPr lang="en-US" altLang="ja-JP" sz="2200" dirty="0">
                <a:latin typeface="+mn-lt"/>
              </a:rPr>
              <a:t>/Bin2Bit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It is recommended to study it in next CE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Thanks to OPPO for cross-checking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40A0B81-CB44-42F1-865D-94DBAE746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532342"/>
              </p:ext>
            </p:extLst>
          </p:nvPr>
        </p:nvGraphicFramePr>
        <p:xfrm>
          <a:off x="431799" y="3429794"/>
          <a:ext cx="11521620" cy="1069096"/>
        </p:xfrm>
        <a:graphic>
          <a:graphicData uri="http://schemas.openxmlformats.org/drawingml/2006/table">
            <a:tbl>
              <a:tblPr/>
              <a:tblGrid>
                <a:gridCol w="768108">
                  <a:extLst>
                    <a:ext uri="{9D8B030D-6E8A-4147-A177-3AD203B41FA5}">
                      <a16:colId xmlns:a16="http://schemas.microsoft.com/office/drawing/2014/main" val="552065309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009604316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1859850488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459314662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296903536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036103762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2191003083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220486736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1170540807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663185349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615392255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734907044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316753588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1645096680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671780632"/>
                    </a:ext>
                  </a:extLst>
                </a:gridCol>
              </a:tblGrid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319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793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SVT16/AI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48186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SVT16/LB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848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SVT16/RA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31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96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4465</Words>
  <Application>Microsoft Office PowerPoint</Application>
  <PresentationFormat>ユーザー設定</PresentationFormat>
  <Paragraphs>2243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18</vt:i4>
      </vt:variant>
    </vt:vector>
  </HeadingPairs>
  <TitlesOfParts>
    <vt:vector size="29" baseType="lpstr">
      <vt:lpstr>ＭＳ Ｐゴシック</vt:lpstr>
      <vt:lpstr>SST</vt:lpstr>
      <vt:lpstr>SST Japanese Pro Regular</vt:lpstr>
      <vt:lpstr>Arial</vt:lpstr>
      <vt:lpstr>Calibri</vt:lpstr>
      <vt:lpstr>Symbol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</vt:lpstr>
      <vt:lpstr>Proposed changes relative to CE-3.2 in RRC</vt:lpstr>
      <vt:lpstr>Pseudocode for RRC </vt:lpstr>
      <vt:lpstr>Coding performance over VTM-13.0 for SVT-16 sequences at low QPs</vt:lpstr>
      <vt:lpstr>Estimated clock cycle at low QPs</vt:lpstr>
      <vt:lpstr>Coding performance over CE-3.2 for SVT-16 sequences at low QPs</vt:lpstr>
      <vt:lpstr>Conclusion</vt:lpstr>
      <vt:lpstr>PowerPoint プレゼンテーション</vt:lpstr>
      <vt:lpstr>Estimated clock cycle at low QPs</vt:lpstr>
      <vt:lpstr>Coding performance over VTM-13.0 for SVT 16/12-bit sequences at low QPs</vt:lpstr>
      <vt:lpstr>Coding performance over VTM-13.0 for HLG 12-bit sequences at low QPs</vt:lpstr>
      <vt:lpstr>Coding performance over VTM-13.0 for PQ 12-bit sequences at low QPs</vt:lpstr>
      <vt:lpstr>Coding performance over CE-3.2 for SVT 16/12-bit sequences at low QPs</vt:lpstr>
      <vt:lpstr>Coding performance over CE-3.2 for HLG 12-bit sequences at low QPs</vt:lpstr>
      <vt:lpstr>Coding performance over CE-3.2 for PQ 12-bit sequences at low QPs</vt:lpstr>
      <vt:lpstr>Coding performance over VTM-13.0 at lossless condition</vt:lpstr>
      <vt:lpstr>Coding performance over CE-3.2 at lossless condition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(SGC)</cp:lastModifiedBy>
  <cp:revision>1</cp:revision>
  <cp:lastPrinted>2013-12-10T02:42:04Z</cp:lastPrinted>
  <dcterms:created xsi:type="dcterms:W3CDTF">2013-05-24T02:48:34Z</dcterms:created>
  <dcterms:modified xsi:type="dcterms:W3CDTF">2021-07-09T09:33:07Z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