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1"/>
    <p:sldMasterId id="2147483726" r:id="rId2"/>
    <p:sldMasterId id="2147483707" r:id="rId3"/>
    <p:sldMasterId id="2147483688" r:id="rId4"/>
  </p:sldMasterIdLst>
  <p:notesMasterIdLst>
    <p:notesMasterId r:id="rId25"/>
  </p:notesMasterIdLst>
  <p:handoutMasterIdLst>
    <p:handoutMasterId r:id="rId26"/>
  </p:handoutMasterIdLst>
  <p:sldIdLst>
    <p:sldId id="393" r:id="rId5"/>
    <p:sldId id="427" r:id="rId6"/>
    <p:sldId id="435" r:id="rId7"/>
    <p:sldId id="452" r:id="rId8"/>
    <p:sldId id="430" r:id="rId9"/>
    <p:sldId id="453" r:id="rId10"/>
    <p:sldId id="439" r:id="rId11"/>
    <p:sldId id="434" r:id="rId12"/>
    <p:sldId id="395" r:id="rId13"/>
    <p:sldId id="454" r:id="rId14"/>
    <p:sldId id="438" r:id="rId15"/>
    <p:sldId id="443" r:id="rId16"/>
    <p:sldId id="444" r:id="rId17"/>
    <p:sldId id="445" r:id="rId18"/>
    <p:sldId id="448" r:id="rId19"/>
    <p:sldId id="449" r:id="rId20"/>
    <p:sldId id="450" r:id="rId21"/>
    <p:sldId id="451" r:id="rId22"/>
    <p:sldId id="446" r:id="rId23"/>
    <p:sldId id="447" r:id="rId24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2147324C-56BE-49AC-8ECB-B7E8BEE8C17A}">
          <p14:sldIdLst>
            <p14:sldId id="393"/>
            <p14:sldId id="427"/>
            <p14:sldId id="435"/>
            <p14:sldId id="452"/>
            <p14:sldId id="430"/>
            <p14:sldId id="453"/>
            <p14:sldId id="439"/>
            <p14:sldId id="434"/>
            <p14:sldId id="395"/>
          </p14:sldIdLst>
        </p14:section>
        <p14:section name="Estimated clock cycle at low QPs" id="{0BDDC0CB-73FF-43A3-A307-604E4DC8CFEC}">
          <p14:sldIdLst>
            <p14:sldId id="454"/>
          </p14:sldIdLst>
        </p14:section>
        <p14:section name="over VTM-13.0 at LQP" id="{E0F3C036-31E5-4986-8CB2-65081619F65B}">
          <p14:sldIdLst>
            <p14:sldId id="438"/>
            <p14:sldId id="443"/>
            <p14:sldId id="444"/>
            <p14:sldId id="445"/>
          </p14:sldIdLst>
        </p14:section>
        <p14:section name="over CE-3.2 at LQP" id="{08553FFD-5764-4381-9B6C-89F4E0174AD9}">
          <p14:sldIdLst>
            <p14:sldId id="448"/>
            <p14:sldId id="449"/>
            <p14:sldId id="450"/>
            <p14:sldId id="451"/>
          </p14:sldIdLst>
        </p14:section>
        <p14:section name="Lossless" id="{74AD80C9-5895-4682-93D6-559FB362484A}">
          <p14:sldIdLst>
            <p14:sldId id="446"/>
            <p14:sldId id="44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6C25A9-E314-4EA1-A479-81094F4B39F0}" v="268" dt="2021-07-07T15:39:42.5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954" y="258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sukuba, Takeshi (SGC)" userId="f09ee0c5-30eb-45e4-a7dc-ff584980309f" providerId="ADAL" clId="{FC057B1F-589D-4486-90DF-CEE4F36A4135}"/>
    <pc:docChg chg="undo custSel addSld delSld modSld sldOrd">
      <pc:chgData name="Tsukuba, Takeshi (SGC)" userId="f09ee0c5-30eb-45e4-a7dc-ff584980309f" providerId="ADAL" clId="{FC057B1F-589D-4486-90DF-CEE4F36A4135}" dt="2021-04-21T07:17:36.844" v="3992" actId="6549"/>
      <pc:docMkLst>
        <pc:docMk/>
      </pc:docMkLst>
      <pc:sldChg chg="modSp mod">
        <pc:chgData name="Tsukuba, Takeshi (SGC)" userId="f09ee0c5-30eb-45e4-a7dc-ff584980309f" providerId="ADAL" clId="{FC057B1F-589D-4486-90DF-CEE4F36A4135}" dt="2021-04-21T02:17:34.466" v="79" actId="115"/>
        <pc:sldMkLst>
          <pc:docMk/>
          <pc:sldMk cId="630429260" sldId="393"/>
        </pc:sldMkLst>
        <pc:spChg chg="mod">
          <ac:chgData name="Tsukuba, Takeshi (SGC)" userId="f09ee0c5-30eb-45e4-a7dc-ff584980309f" providerId="ADAL" clId="{FC057B1F-589D-4486-90DF-CEE4F36A4135}" dt="2021-04-21T02:17:29.262" v="78" actId="6549"/>
          <ac:spMkLst>
            <pc:docMk/>
            <pc:sldMk cId="630429260" sldId="393"/>
            <ac:spMk id="28" creationId="{907A793C-8125-4579-9FB4-53256B03CF75}"/>
          </ac:spMkLst>
        </pc:spChg>
        <pc:spChg chg="mod">
          <ac:chgData name="Tsukuba, Takeshi (SGC)" userId="f09ee0c5-30eb-45e4-a7dc-ff584980309f" providerId="ADAL" clId="{FC057B1F-589D-4486-90DF-CEE4F36A4135}" dt="2021-04-21T02:17:34.466" v="79" actId="115"/>
          <ac:spMkLst>
            <pc:docMk/>
            <pc:sldMk cId="630429260" sldId="393"/>
            <ac:spMk id="29" creationId="{1784A239-8670-4F20-8EFE-8CC7E0783197}"/>
          </ac:spMkLst>
        </pc:spChg>
      </pc:sldChg>
      <pc:sldChg chg="del">
        <pc:chgData name="Tsukuba, Takeshi (SGC)" userId="f09ee0c5-30eb-45e4-a7dc-ff584980309f" providerId="ADAL" clId="{FC057B1F-589D-4486-90DF-CEE4F36A4135}" dt="2021-04-21T02:50:58.793" v="1610" actId="47"/>
        <pc:sldMkLst>
          <pc:docMk/>
          <pc:sldMk cId="2729935583" sldId="401"/>
        </pc:sldMkLst>
      </pc:sldChg>
      <pc:sldChg chg="addSp delSp modSp mod">
        <pc:chgData name="Tsukuba, Takeshi (SGC)" userId="f09ee0c5-30eb-45e4-a7dc-ff584980309f" providerId="ADAL" clId="{FC057B1F-589D-4486-90DF-CEE4F36A4135}" dt="2021-04-21T04:44:04.861" v="2105" actId="20577"/>
        <pc:sldMkLst>
          <pc:docMk/>
          <pc:sldMk cId="2473393845" sldId="403"/>
        </pc:sldMkLst>
        <pc:spChg chg="add mod">
          <ac:chgData name="Tsukuba, Takeshi (SGC)" userId="f09ee0c5-30eb-45e4-a7dc-ff584980309f" providerId="ADAL" clId="{FC057B1F-589D-4486-90DF-CEE4F36A4135}" dt="2021-04-21T02:49:43.104" v="1524" actId="1035"/>
          <ac:spMkLst>
            <pc:docMk/>
            <pc:sldMk cId="2473393845" sldId="403"/>
            <ac:spMk id="2" creationId="{E40FF9E6-09F9-4084-A5E9-E5A2F19BACE1}"/>
          </ac:spMkLst>
        </pc:spChg>
        <pc:spChg chg="del">
          <ac:chgData name="Tsukuba, Takeshi (SGC)" userId="f09ee0c5-30eb-45e4-a7dc-ff584980309f" providerId="ADAL" clId="{FC057B1F-589D-4486-90DF-CEE4F36A4135}" dt="2021-04-21T02:26:07.195" v="694" actId="478"/>
          <ac:spMkLst>
            <pc:docMk/>
            <pc:sldMk cId="2473393845" sldId="403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FC057B1F-589D-4486-90DF-CEE4F36A4135}" dt="2021-04-21T02:36:28.399" v="1230" actId="20577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4:44:04.861" v="2105" actId="20577"/>
          <ac:spMkLst>
            <pc:docMk/>
            <pc:sldMk cId="2473393845" sldId="403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2:26:07.195" v="694" actId="478"/>
          <ac:graphicFrameMkLst>
            <pc:docMk/>
            <pc:sldMk cId="2473393845" sldId="403"/>
            <ac:graphicFrameMk id="7" creationId="{7165C39B-B3CA-4C06-A2AA-B40E2064A0D7}"/>
          </ac:graphicFrameMkLst>
        </pc:graphicFrameChg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97647923" sldId="405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88019561" sldId="406"/>
        </pc:sldMkLst>
      </pc:sldChg>
      <pc:sldChg chg="del">
        <pc:chgData name="Tsukuba, Takeshi (SGC)" userId="f09ee0c5-30eb-45e4-a7dc-ff584980309f" providerId="ADAL" clId="{FC057B1F-589D-4486-90DF-CEE4F36A4135}" dt="2021-04-21T02:21:53.630" v="508" actId="47"/>
        <pc:sldMkLst>
          <pc:docMk/>
          <pc:sldMk cId="2850614360" sldId="411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228326029" sldId="412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041777632" sldId="413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1428485258" sldId="414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1377915840" sldId="415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4039260532" sldId="416"/>
        </pc:sldMkLst>
      </pc:sldChg>
      <pc:sldChg chg="delSp modSp mod">
        <pc:chgData name="Tsukuba, Takeshi (SGC)" userId="f09ee0c5-30eb-45e4-a7dc-ff584980309f" providerId="ADAL" clId="{FC057B1F-589D-4486-90DF-CEE4F36A4135}" dt="2021-04-21T02:50:47.718" v="1609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FC057B1F-589D-4486-90DF-CEE4F36A4135}" dt="2021-04-21T02:50:43.104" v="1607" actId="20577"/>
          <ac:spMkLst>
            <pc:docMk/>
            <pc:sldMk cId="472477115" sldId="417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2:50:47.718" v="1609" actId="6549"/>
          <ac:spMkLst>
            <pc:docMk/>
            <pc:sldMk cId="472477115" sldId="417"/>
            <ac:spMk id="6" creationId="{00000000-0000-0000-0000-000000000000}"/>
          </ac:spMkLst>
        </pc:spChg>
        <pc:graphicFrameChg chg="del modGraphic">
          <ac:chgData name="Tsukuba, Takeshi (SGC)" userId="f09ee0c5-30eb-45e4-a7dc-ff584980309f" providerId="ADAL" clId="{FC057B1F-589D-4486-90DF-CEE4F36A4135}" dt="2021-04-21T02:19:48.915" v="347" actId="478"/>
          <ac:graphicFrameMkLst>
            <pc:docMk/>
            <pc:sldMk cId="472477115" sldId="417"/>
            <ac:graphicFrameMk id="9" creationId="{B210081D-84D7-43CF-891D-FA3750477032}"/>
          </ac:graphicFrameMkLst>
        </pc:graphicFrameChg>
      </pc:sldChg>
      <pc:sldChg chg="new del">
        <pc:chgData name="Tsukuba, Takeshi (SGC)" userId="f09ee0c5-30eb-45e4-a7dc-ff584980309f" providerId="ADAL" clId="{FC057B1F-589D-4486-90DF-CEE4F36A4135}" dt="2021-04-21T02:46:33.202" v="1386" actId="47"/>
        <pc:sldMkLst>
          <pc:docMk/>
          <pc:sldMk cId="1681989929" sldId="418"/>
        </pc:sldMkLst>
      </pc:sldChg>
      <pc:sldChg chg="delSp modSp add mod ord">
        <pc:chgData name="Tsukuba, Takeshi (SGC)" userId="f09ee0c5-30eb-45e4-a7dc-ff584980309f" providerId="ADAL" clId="{FC057B1F-589D-4486-90DF-CEE4F36A4135}" dt="2021-04-21T07:08:50.725" v="3332" actId="20577"/>
        <pc:sldMkLst>
          <pc:docMk/>
          <pc:sldMk cId="2720153326" sldId="419"/>
        </pc:sldMkLst>
        <pc:spChg chg="del">
          <ac:chgData name="Tsukuba, Takeshi (SGC)" userId="f09ee0c5-30eb-45e4-a7dc-ff584980309f" providerId="ADAL" clId="{FC057B1F-589D-4486-90DF-CEE4F36A4135}" dt="2021-04-21T02:46:49.725" v="1412" actId="478"/>
          <ac:spMkLst>
            <pc:docMk/>
            <pc:sldMk cId="2720153326" sldId="419"/>
            <ac:spMk id="2" creationId="{E40FF9E6-09F9-4084-A5E9-E5A2F19BACE1}"/>
          </ac:spMkLst>
        </pc:spChg>
        <pc:spChg chg="mod">
          <ac:chgData name="Tsukuba, Takeshi (SGC)" userId="f09ee0c5-30eb-45e4-a7dc-ff584980309f" providerId="ADAL" clId="{FC057B1F-589D-4486-90DF-CEE4F36A4135}" dt="2021-04-21T07:08:50.725" v="3332" actId="20577"/>
          <ac:spMkLst>
            <pc:docMk/>
            <pc:sldMk cId="2720153326" sldId="419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08:39.413" v="3322" actId="20577"/>
          <ac:spMkLst>
            <pc:docMk/>
            <pc:sldMk cId="2720153326" sldId="419"/>
            <ac:spMk id="6" creationId="{00000000-0000-0000-0000-000000000000}"/>
          </ac:spMkLst>
        </pc:spChg>
      </pc:sldChg>
      <pc:sldChg chg="addSp modSp add mod">
        <pc:chgData name="Tsukuba, Takeshi (SGC)" userId="f09ee0c5-30eb-45e4-a7dc-ff584980309f" providerId="ADAL" clId="{FC057B1F-589D-4486-90DF-CEE4F36A4135}" dt="2021-04-21T06:04:40.846" v="2774" actId="1036"/>
        <pc:sldMkLst>
          <pc:docMk/>
          <pc:sldMk cId="1284704628" sldId="420"/>
        </pc:sldMkLst>
        <pc:spChg chg="mod">
          <ac:chgData name="Tsukuba, Takeshi (SGC)" userId="f09ee0c5-30eb-45e4-a7dc-ff584980309f" providerId="ADAL" clId="{FC057B1F-589D-4486-90DF-CEE4F36A4135}" dt="2021-04-21T04:47:10.271" v="2214" actId="20577"/>
          <ac:spMkLst>
            <pc:docMk/>
            <pc:sldMk cId="1284704628" sldId="420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4:45:09.217" v="2142" actId="14100"/>
          <ac:spMkLst>
            <pc:docMk/>
            <pc:sldMk cId="1284704628" sldId="420"/>
            <ac:spMk id="6" creationId="{00000000-0000-0000-0000-000000000000}"/>
          </ac:spMkLst>
        </pc:spChg>
        <pc:graphicFrameChg chg="add mod modGraphic">
          <ac:chgData name="Tsukuba, Takeshi (SGC)" userId="f09ee0c5-30eb-45e4-a7dc-ff584980309f" providerId="ADAL" clId="{FC057B1F-589D-4486-90DF-CEE4F36A4135}" dt="2021-04-21T06:04:40.846" v="2774" actId="1036"/>
          <ac:graphicFrameMkLst>
            <pc:docMk/>
            <pc:sldMk cId="1284704628" sldId="420"/>
            <ac:graphicFrameMk id="2" creationId="{97431552-DC3D-45A1-9990-76E0BAF26DF6}"/>
          </ac:graphicFrameMkLst>
        </pc:graphicFrameChg>
      </pc:sldChg>
      <pc:sldChg chg="modSp add del mod">
        <pc:chgData name="Tsukuba, Takeshi (SGC)" userId="f09ee0c5-30eb-45e4-a7dc-ff584980309f" providerId="ADAL" clId="{FC057B1F-589D-4486-90DF-CEE4F36A4135}" dt="2021-04-21T06:11:31.534" v="2776" actId="47"/>
        <pc:sldMkLst>
          <pc:docMk/>
          <pc:sldMk cId="482253738" sldId="421"/>
        </pc:sldMkLst>
        <pc:spChg chg="mod">
          <ac:chgData name="Tsukuba, Takeshi (SGC)" userId="f09ee0c5-30eb-45e4-a7dc-ff584980309f" providerId="ADAL" clId="{FC057B1F-589D-4486-90DF-CEE4F36A4135}" dt="2021-04-21T04:43:43.993" v="2101" actId="2711"/>
          <ac:spMkLst>
            <pc:docMk/>
            <pc:sldMk cId="482253738" sldId="421"/>
            <ac:spMk id="5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FC057B1F-589D-4486-90DF-CEE4F36A4135}" dt="2021-04-21T07:15:38.778" v="3957" actId="20577"/>
        <pc:sldMkLst>
          <pc:docMk/>
          <pc:sldMk cId="708414471" sldId="422"/>
        </pc:sldMkLst>
        <pc:spChg chg="mod">
          <ac:chgData name="Tsukuba, Takeshi (SGC)" userId="f09ee0c5-30eb-45e4-a7dc-ff584980309f" providerId="ADAL" clId="{FC057B1F-589D-4486-90DF-CEE4F36A4135}" dt="2021-04-21T04:47:32.467" v="2219" actId="6549"/>
          <ac:spMkLst>
            <pc:docMk/>
            <pc:sldMk cId="708414471" sldId="422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15:38.778" v="3957" actId="20577"/>
          <ac:spMkLst>
            <pc:docMk/>
            <pc:sldMk cId="708414471" sldId="422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5:23:58.251" v="2614" actId="478"/>
          <ac:graphicFrameMkLst>
            <pc:docMk/>
            <pc:sldMk cId="708414471" sldId="422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3:15.535" v="2761" actId="6549"/>
          <ac:graphicFrameMkLst>
            <pc:docMk/>
            <pc:sldMk cId="708414471" sldId="422"/>
            <ac:graphicFrameMk id="3" creationId="{195CC242-6E20-4D85-855F-383AA2BAD36C}"/>
          </ac:graphicFrameMkLst>
        </pc:graphicFrameChg>
      </pc:sldChg>
      <pc:sldChg chg="addSp delSp modSp add mod">
        <pc:chgData name="Tsukuba, Takeshi (SGC)" userId="f09ee0c5-30eb-45e4-a7dc-ff584980309f" providerId="ADAL" clId="{FC057B1F-589D-4486-90DF-CEE4F36A4135}" dt="2021-04-21T07:17:36.844" v="3992" actId="6549"/>
        <pc:sldMkLst>
          <pc:docMk/>
          <pc:sldMk cId="3219161926" sldId="423"/>
        </pc:sldMkLst>
        <pc:spChg chg="mod">
          <ac:chgData name="Tsukuba, Takeshi (SGC)" userId="f09ee0c5-30eb-45e4-a7dc-ff584980309f" providerId="ADAL" clId="{FC057B1F-589D-4486-90DF-CEE4F36A4135}" dt="2021-04-21T05:24:21.707" v="2619" actId="6549"/>
          <ac:spMkLst>
            <pc:docMk/>
            <pc:sldMk cId="3219161926" sldId="42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17:36.844" v="3992" actId="6549"/>
          <ac:spMkLst>
            <pc:docMk/>
            <pc:sldMk cId="3219161926" sldId="423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5:24:03.885" v="2615" actId="478"/>
          <ac:graphicFrameMkLst>
            <pc:docMk/>
            <pc:sldMk cId="3219161926" sldId="423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2:24.769" v="2719" actId="1076"/>
          <ac:graphicFrameMkLst>
            <pc:docMk/>
            <pc:sldMk cId="3219161926" sldId="423"/>
            <ac:graphicFrameMk id="3" creationId="{AEEFE936-25D3-497A-8C62-48484CDB1C35}"/>
          </ac:graphicFrameMkLst>
        </pc:graphicFrameChg>
        <pc:graphicFrameChg chg="add del mod modGraphic">
          <ac:chgData name="Tsukuba, Takeshi (SGC)" userId="f09ee0c5-30eb-45e4-a7dc-ff584980309f" providerId="ADAL" clId="{FC057B1F-589D-4486-90DF-CEE4F36A4135}" dt="2021-04-21T06:02:11.141" v="2718" actId="478"/>
          <ac:graphicFrameMkLst>
            <pc:docMk/>
            <pc:sldMk cId="3219161926" sldId="423"/>
            <ac:graphicFrameMk id="7" creationId="{20D35FC9-2895-41DE-BCDE-0E33951FC679}"/>
          </ac:graphicFrameMkLst>
        </pc:graphicFrameChg>
      </pc:sldChg>
      <pc:sldChg chg="addSp delSp modSp add mod ord">
        <pc:chgData name="Tsukuba, Takeshi (SGC)" userId="f09ee0c5-30eb-45e4-a7dc-ff584980309f" providerId="ADAL" clId="{FC057B1F-589D-4486-90DF-CEE4F36A4135}" dt="2021-04-21T06:13:09.031" v="2822" actId="20577"/>
        <pc:sldMkLst>
          <pc:docMk/>
          <pc:sldMk cId="397429648" sldId="424"/>
        </pc:sldMkLst>
        <pc:spChg chg="mod">
          <ac:chgData name="Tsukuba, Takeshi (SGC)" userId="f09ee0c5-30eb-45e4-a7dc-ff584980309f" providerId="ADAL" clId="{FC057B1F-589D-4486-90DF-CEE4F36A4135}" dt="2021-04-21T05:01:39.912" v="2594" actId="20577"/>
          <ac:spMkLst>
            <pc:docMk/>
            <pc:sldMk cId="397429648" sldId="42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6:13:09.031" v="2822" actId="20577"/>
          <ac:spMkLst>
            <pc:docMk/>
            <pc:sldMk cId="397429648" sldId="424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4:59:10.291" v="2552" actId="478"/>
          <ac:graphicFrameMkLst>
            <pc:docMk/>
            <pc:sldMk cId="397429648" sldId="424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5:02.582" v="2775" actId="1076"/>
          <ac:graphicFrameMkLst>
            <pc:docMk/>
            <pc:sldMk cId="397429648" sldId="424"/>
            <ac:graphicFrameMk id="3" creationId="{F24E94D6-4219-4767-BB89-5C08D37150A7}"/>
          </ac:graphicFrameMkLst>
        </pc:graphicFrameChg>
      </pc:sldChg>
    </pc:docChg>
  </pc:docChgLst>
  <pc:docChgLst>
    <pc:chgData name="Tsukuba, Takeshi (SGC)" userId="f09ee0c5-30eb-45e4-a7dc-ff584980309f" providerId="ADAL" clId="{7F2954E4-1E02-4455-BCA5-BA9C9A3EF734}"/>
    <pc:docChg chg="modSld">
      <pc:chgData name="Tsukuba, Takeshi (SGC)" userId="f09ee0c5-30eb-45e4-a7dc-ff584980309f" providerId="ADAL" clId="{7F2954E4-1E02-4455-BCA5-BA9C9A3EF734}" dt="2021-04-21T12:54:50.735" v="23" actId="20577"/>
      <pc:docMkLst>
        <pc:docMk/>
      </pc:docMkLst>
      <pc:sldChg chg="modSp mod">
        <pc:chgData name="Tsukuba, Takeshi (SGC)" userId="f09ee0c5-30eb-45e4-a7dc-ff584980309f" providerId="ADAL" clId="{7F2954E4-1E02-4455-BCA5-BA9C9A3EF734}" dt="2021-04-21T12:54:50.735" v="23" actId="20577"/>
        <pc:sldMkLst>
          <pc:docMk/>
          <pc:sldMk cId="3219161926" sldId="423"/>
        </pc:sldMkLst>
        <pc:spChg chg="mod">
          <ac:chgData name="Tsukuba, Takeshi (SGC)" userId="f09ee0c5-30eb-45e4-a7dc-ff584980309f" providerId="ADAL" clId="{7F2954E4-1E02-4455-BCA5-BA9C9A3EF734}" dt="2021-04-21T12:54:50.735" v="23" actId="20577"/>
          <ac:spMkLst>
            <pc:docMk/>
            <pc:sldMk cId="3219161926" sldId="423"/>
            <ac:spMk id="6" creationId="{00000000-0000-0000-0000-000000000000}"/>
          </ac:spMkLst>
        </pc:spChg>
      </pc:sldChg>
    </pc:docChg>
  </pc:docChgLst>
  <pc:docChgLst>
    <pc:chgData name="Ikeda, Masaru (SGC)" userId="182f623e-8ebb-4587-beb4-2de199569fff" providerId="ADAL" clId="{799BAE9C-1577-4B51-8779-EACB157FDD2B}"/>
    <pc:docChg chg="undo custSel addSld modSld">
      <pc:chgData name="Ikeda, Masaru (SGC)" userId="182f623e-8ebb-4587-beb4-2de199569fff" providerId="ADAL" clId="{799BAE9C-1577-4B51-8779-EACB157FDD2B}" dt="2021-04-20T13:42:27.426" v="557" actId="20577"/>
      <pc:docMkLst>
        <pc:docMk/>
      </pc:docMkLst>
      <pc:sldChg chg="delSp modSp add">
        <pc:chgData name="Ikeda, Masaru (SGC)" userId="182f623e-8ebb-4587-beb4-2de199569fff" providerId="ADAL" clId="{799BAE9C-1577-4B51-8779-EACB157FDD2B}" dt="2021-04-20T13:42:27.426" v="557" actId="20577"/>
        <pc:sldMkLst>
          <pc:docMk/>
          <pc:sldMk cId="472477115" sldId="417"/>
        </pc:sldMkLst>
        <pc:spChg chg="mod">
          <ac:chgData name="Ikeda, Masaru (SGC)" userId="182f623e-8ebb-4587-beb4-2de199569fff" providerId="ADAL" clId="{799BAE9C-1577-4B51-8779-EACB157FDD2B}" dt="2021-04-20T13:42:27.426" v="557" actId="20577"/>
          <ac:spMkLst>
            <pc:docMk/>
            <pc:sldMk cId="472477115" sldId="417"/>
            <ac:spMk id="6" creationId="{00000000-0000-0000-0000-000000000000}"/>
          </ac:spMkLst>
        </pc:spChg>
        <pc:spChg chg="del">
          <ac:chgData name="Ikeda, Masaru (SGC)" userId="182f623e-8ebb-4587-beb4-2de199569fff" providerId="ADAL" clId="{799BAE9C-1577-4B51-8779-EACB157FDD2B}" dt="2021-04-20T13:26:18.122" v="2" actId="478"/>
          <ac:spMkLst>
            <pc:docMk/>
            <pc:sldMk cId="472477115" sldId="417"/>
            <ac:spMk id="12" creationId="{A2D4FB1B-8BD5-4C3E-8C8A-D37E516DFE46}"/>
          </ac:spMkLst>
        </pc:spChg>
        <pc:graphicFrameChg chg="mod modGraphic">
          <ac:chgData name="Ikeda, Masaru (SGC)" userId="182f623e-8ebb-4587-beb4-2de199569fff" providerId="ADAL" clId="{799BAE9C-1577-4B51-8779-EACB157FDD2B}" dt="2021-04-20T13:38:32.441" v="509" actId="1038"/>
          <ac:graphicFrameMkLst>
            <pc:docMk/>
            <pc:sldMk cId="472477115" sldId="417"/>
            <ac:graphicFrameMk id="9" creationId="{B210081D-84D7-43CF-891D-FA3750477032}"/>
          </ac:graphicFrameMkLst>
        </pc:graphicFrameChg>
        <pc:graphicFrameChg chg="del">
          <ac:chgData name="Ikeda, Masaru (SGC)" userId="182f623e-8ebb-4587-beb4-2de199569fff" providerId="ADAL" clId="{799BAE9C-1577-4B51-8779-EACB157FDD2B}" dt="2021-04-20T13:26:15.392" v="1" actId="478"/>
          <ac:graphicFrameMkLst>
            <pc:docMk/>
            <pc:sldMk cId="472477115" sldId="417"/>
            <ac:graphicFrameMk id="14" creationId="{CD76FF53-D763-4A91-9FB9-C1AE20BF7DFA}"/>
          </ac:graphicFrameMkLst>
        </pc:graphicFrameChg>
      </pc:sldChg>
    </pc:docChg>
  </pc:docChgLst>
  <pc:docChgLst>
    <pc:chgData name="Tsukuba, Takeshi (SGC)" userId="f09ee0c5-30eb-45e4-a7dc-ff584980309f" providerId="ADAL" clId="{1F4B385B-6CDF-4E37-86FC-4EBB27633269}"/>
    <pc:docChg chg="undo custSel delSld modSld sldOrd">
      <pc:chgData name="Tsukuba, Takeshi (SGC)" userId="f09ee0c5-30eb-45e4-a7dc-ff584980309f" providerId="ADAL" clId="{1F4B385B-6CDF-4E37-86FC-4EBB27633269}" dt="2021-04-20T23:48:17.699" v="804" actId="6549"/>
      <pc:docMkLst>
        <pc:docMk/>
      </pc:docMkLst>
      <pc:sldChg chg="del ord modTransition">
        <pc:chgData name="Tsukuba, Takeshi (SGC)" userId="f09ee0c5-30eb-45e4-a7dc-ff584980309f" providerId="ADAL" clId="{1F4B385B-6CDF-4E37-86FC-4EBB27633269}" dt="2021-04-20T23:33:27.166" v="624" actId="47"/>
        <pc:sldMkLst>
          <pc:docMk/>
          <pc:sldMk cId="2894663466" sldId="353"/>
        </pc:sldMkLst>
      </pc:sldChg>
      <pc:sldChg chg="modSp mod">
        <pc:chgData name="Tsukuba, Takeshi (SGC)" userId="f09ee0c5-30eb-45e4-a7dc-ff584980309f" providerId="ADAL" clId="{1F4B385B-6CDF-4E37-86FC-4EBB27633269}" dt="2021-04-20T23:48:17.699" v="804" actId="6549"/>
        <pc:sldMkLst>
          <pc:docMk/>
          <pc:sldMk cId="2729935583" sldId="401"/>
        </pc:sldMkLst>
        <pc:spChg chg="mod">
          <ac:chgData name="Tsukuba, Takeshi (SGC)" userId="f09ee0c5-30eb-45e4-a7dc-ff584980309f" providerId="ADAL" clId="{1F4B385B-6CDF-4E37-86FC-4EBB27633269}" dt="2021-04-20T23:48:17.699" v="804" actId="6549"/>
          <ac:spMkLst>
            <pc:docMk/>
            <pc:sldMk cId="2729935583" sldId="401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8" creationId="{04DF7C6A-D861-4B0D-A30E-521D1DD8A8D7}"/>
          </ac:graphicFrameMkLst>
        </pc:graphicFrameChg>
      </pc:sldChg>
      <pc:sldChg chg="addSp delSp modSp mod">
        <pc:chgData name="Tsukuba, Takeshi (SGC)" userId="f09ee0c5-30eb-45e4-a7dc-ff584980309f" providerId="ADAL" clId="{1F4B385B-6CDF-4E37-86FC-4EBB27633269}" dt="2021-04-20T23:21:31.424" v="272"/>
        <pc:sldMkLst>
          <pc:docMk/>
          <pc:sldMk cId="2473393845" sldId="403"/>
        </pc:sldMkLst>
        <pc:spChg chg="mod">
          <ac:chgData name="Tsukuba, Takeshi (SGC)" userId="f09ee0c5-30eb-45e4-a7dc-ff584980309f" providerId="ADAL" clId="{1F4B385B-6CDF-4E37-86FC-4EBB27633269}" dt="2021-04-20T23:19:59.224" v="269" actId="6549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15:40:35.997" v="67" actId="6549"/>
          <ac:spMkLst>
            <pc:docMk/>
            <pc:sldMk cId="2473393845" sldId="403"/>
            <ac:spMk id="6" creationId="{00000000-0000-0000-0000-000000000000}"/>
          </ac:spMkLst>
        </pc:spChg>
        <pc:graphicFrameChg chg="mod">
          <ac:chgData name="Tsukuba, Takeshi (SGC)" userId="f09ee0c5-30eb-45e4-a7dc-ff584980309f" providerId="ADAL" clId="{1F4B385B-6CDF-4E37-86FC-4EBB27633269}" dt="2021-04-20T23:21:11.403" v="270" actId="14100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add del mod">
          <ac:chgData name="Tsukuba, Takeshi (SGC)" userId="f09ee0c5-30eb-45e4-a7dc-ff584980309f" providerId="ADAL" clId="{1F4B385B-6CDF-4E37-86FC-4EBB27633269}" dt="2021-04-20T23:21:31.424" v="272"/>
          <ac:graphicFrameMkLst>
            <pc:docMk/>
            <pc:sldMk cId="2473393845" sldId="403"/>
            <ac:graphicFrameMk id="8" creationId="{5625A1B0-5236-4283-BDCD-8F7B967A120A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22:35.601" v="318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1F4B385B-6CDF-4E37-86FC-4EBB27633269}" dt="2021-04-20T23:22:35.601" v="318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27:39.076" v="382" actId="6549"/>
        <pc:sldMkLst>
          <pc:docMk/>
          <pc:sldMk cId="388019561" sldId="406"/>
        </pc:sldMkLst>
        <pc:spChg chg="mod">
          <ac:chgData name="Tsukuba, Takeshi (SGC)" userId="f09ee0c5-30eb-45e4-a7dc-ff584980309f" providerId="ADAL" clId="{1F4B385B-6CDF-4E37-86FC-4EBB27633269}" dt="2021-04-20T23:27:39.076" v="382" actId="6549"/>
          <ac:spMkLst>
            <pc:docMk/>
            <pc:sldMk cId="388019561" sldId="406"/>
            <ac:spMk id="6" creationId="{00000000-0000-0000-0000-000000000000}"/>
          </ac:spMkLst>
        </pc:spChg>
      </pc:sldChg>
      <pc:sldChg chg="ord modTransition">
        <pc:chgData name="Tsukuba, Takeshi (SGC)" userId="f09ee0c5-30eb-45e4-a7dc-ff584980309f" providerId="ADAL" clId="{1F4B385B-6CDF-4E37-86FC-4EBB27633269}" dt="2021-04-20T23:33:34.517" v="627"/>
        <pc:sldMkLst>
          <pc:docMk/>
          <pc:sldMk cId="2850614360" sldId="411"/>
        </pc:sldMkLst>
      </pc:sldChg>
      <pc:sldChg chg="modSp mod">
        <pc:chgData name="Tsukuba, Takeshi (SGC)" userId="f09ee0c5-30eb-45e4-a7dc-ff584980309f" providerId="ADAL" clId="{1F4B385B-6CDF-4E37-86FC-4EBB27633269}" dt="2021-04-20T23:25:25.950" v="361" actId="1038"/>
        <pc:sldMkLst>
          <pc:docMk/>
          <pc:sldMk cId="3228326029" sldId="412"/>
        </pc:sldMkLst>
        <pc:spChg chg="mod">
          <ac:chgData name="Tsukuba, Takeshi (SGC)" userId="f09ee0c5-30eb-45e4-a7dc-ff584980309f" providerId="ADAL" clId="{1F4B385B-6CDF-4E37-86FC-4EBB27633269}" dt="2021-04-20T23:24:35.691" v="33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23:24:54.480" v="342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 modGraphic">
          <ac:chgData name="Tsukuba, Takeshi (SGC)" userId="f09ee0c5-30eb-45e4-a7dc-ff584980309f" providerId="ADAL" clId="{1F4B385B-6CDF-4E37-86FC-4EBB27633269}" dt="2021-04-20T23:25:25.950" v="361" actId="1038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4:46.453" v="648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1F4B385B-6CDF-4E37-86FC-4EBB27633269}" dt="2021-04-20T23:44:46.453" v="648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48:00.927" v="803" actId="20577"/>
        <pc:sldMkLst>
          <pc:docMk/>
          <pc:sldMk cId="1428485258" sldId="414"/>
        </pc:sldMkLst>
        <pc:spChg chg="mod">
          <ac:chgData name="Tsukuba, Takeshi (SGC)" userId="f09ee0c5-30eb-45e4-a7dc-ff584980309f" providerId="ADAL" clId="{1F4B385B-6CDF-4E37-86FC-4EBB27633269}" dt="2021-04-20T23:48:00.927" v="803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15:50:01.651" v="210" actId="113"/>
        <pc:sldMkLst>
          <pc:docMk/>
          <pc:sldMk cId="4039260532" sldId="416"/>
        </pc:sldMkLst>
        <pc:graphicFrameChg chg="modGraphic">
          <ac:chgData name="Tsukuba, Takeshi (SGC)" userId="f09ee0c5-30eb-45e4-a7dc-ff584980309f" providerId="ADAL" clId="{1F4B385B-6CDF-4E37-86FC-4EBB27633269}" dt="2021-04-20T15:50:01.651" v="210" actId="113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modGraphic">
          <ac:chgData name="Tsukuba, Takeshi (SGC)" userId="f09ee0c5-30eb-45e4-a7dc-ff584980309f" providerId="ADAL" clId="{1F4B385B-6CDF-4E37-86FC-4EBB27633269}" dt="2021-04-20T15:50:00.420" v="208" actId="113"/>
          <ac:graphicFrameMkLst>
            <pc:docMk/>
            <pc:sldMk cId="4039260532" sldId="416"/>
            <ac:graphicFrameMk id="4" creationId="{F838A106-84D0-4039-B145-6EB264A6E36E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6:11.394" v="689" actId="5793"/>
        <pc:sldMkLst>
          <pc:docMk/>
          <pc:sldMk cId="472477115" sldId="417"/>
        </pc:sldMkLst>
        <pc:spChg chg="mod">
          <ac:chgData name="Tsukuba, Takeshi (SGC)" userId="f09ee0c5-30eb-45e4-a7dc-ff584980309f" providerId="ADAL" clId="{1F4B385B-6CDF-4E37-86FC-4EBB27633269}" dt="2021-04-20T23:46:11.394" v="689" actId="5793"/>
          <ac:spMkLst>
            <pc:docMk/>
            <pc:sldMk cId="472477115" sldId="417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15:50:42.114" v="214" actId="122"/>
          <ac:graphicFrameMkLst>
            <pc:docMk/>
            <pc:sldMk cId="472477115" sldId="417"/>
            <ac:graphicFrameMk id="9" creationId="{B210081D-84D7-43CF-891D-FA3750477032}"/>
          </ac:graphicFrameMkLst>
        </pc:graphicFrameChg>
      </pc:sldChg>
    </pc:docChg>
  </pc:docChgLst>
  <pc:docChgLst>
    <pc:chgData name="Tsukuba, Takeshi (SGC)" userId="f09ee0c5-30eb-45e4-a7dc-ff584980309f" providerId="ADAL" clId="{75E81E65-9629-48B6-BA3A-807BAB1BD4C0}"/>
    <pc:docChg chg="custSel modSld">
      <pc:chgData name="Tsukuba, Takeshi (SGC)" userId="f09ee0c5-30eb-45e4-a7dc-ff584980309f" providerId="ADAL" clId="{75E81E65-9629-48B6-BA3A-807BAB1BD4C0}" dt="2021-04-20T12:38:52.680" v="39" actId="6549"/>
      <pc:docMkLst>
        <pc:docMk/>
      </pc:docMkLst>
      <pc:sldChg chg="modSp mod">
        <pc:chgData name="Tsukuba, Takeshi (SGC)" userId="f09ee0c5-30eb-45e4-a7dc-ff584980309f" providerId="ADAL" clId="{75E81E65-9629-48B6-BA3A-807BAB1BD4C0}" dt="2021-04-20T12:36:54.797" v="9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75E81E65-9629-48B6-BA3A-807BAB1BD4C0}" dt="2021-04-20T12:36:54.797" v="9" actId="20577"/>
          <ac:spMkLst>
            <pc:docMk/>
            <pc:sldMk cId="2894663466" sldId="35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8:52.680" v="39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75E81E65-9629-48B6-BA3A-807BAB1BD4C0}" dt="2021-04-20T12:38:52.680" v="39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7:22.401" v="10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75E81E65-9629-48B6-BA3A-807BAB1BD4C0}" dt="2021-04-20T12:37:22.401" v="10" actId="20577"/>
          <ac:spMkLst>
            <pc:docMk/>
            <pc:sldMk cId="3228326029" sldId="412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1EA5E4EB-9F52-4AD4-9C4E-4F2F8AE59FA4}"/>
    <pc:docChg chg="undo custSel addSld delSld modSld sldOrd delMainMaster modMainMaster">
      <pc:chgData name="Tsukuba, Takeshi (SGC)" userId="f09ee0c5-30eb-45e4-a7dc-ff584980309f" providerId="ADAL" clId="{1EA5E4EB-9F52-4AD4-9C4E-4F2F8AE59FA4}" dt="2021-04-20T10:50:39.247" v="11112" actId="242"/>
      <pc:docMkLst>
        <pc:docMk/>
      </pc:docMkLst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52627168" sldId="260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18436387" sldId="26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942526186" sldId="29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21285376" sldId="30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990806622" sldId="30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58367974" sldId="31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173738" sldId="31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823354484" sldId="31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2920512" sldId="323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741097901" sldId="32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523548540" sldId="34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835135353" sldId="34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0281439" sldId="34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8274723" sldId="350"/>
        </pc:sldMkLst>
      </pc:sldChg>
      <pc:sldChg chg="del">
        <pc:chgData name="Tsukuba, Takeshi (SGC)" userId="f09ee0c5-30eb-45e4-a7dc-ff584980309f" providerId="ADAL" clId="{1EA5E4EB-9F52-4AD4-9C4E-4F2F8AE59FA4}" dt="2021-04-20T05:07:57.698" v="237" actId="47"/>
        <pc:sldMkLst>
          <pc:docMk/>
          <pc:sldMk cId="1316657488" sldId="35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443813442" sldId="352"/>
        </pc:sldMkLst>
      </pc:sldChg>
      <pc:sldChg chg="addSp delSp modSp mod">
        <pc:chgData name="Tsukuba, Takeshi (SGC)" userId="f09ee0c5-30eb-45e4-a7dc-ff584980309f" providerId="ADAL" clId="{1EA5E4EB-9F52-4AD4-9C4E-4F2F8AE59FA4}" dt="2021-04-20T08:49:12.307" v="5201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1EA5E4EB-9F52-4AD4-9C4E-4F2F8AE59FA4}" dt="2021-04-20T05:10:56.607" v="262" actId="6549"/>
          <ac:spMkLst>
            <pc:docMk/>
            <pc:sldMk cId="2894663466" sldId="35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49:12.307" v="5201" actId="20577"/>
          <ac:spMkLst>
            <pc:docMk/>
            <pc:sldMk cId="2894663466" sldId="353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6:09:19.484" v="2325" actId="478"/>
          <ac:spMkLst>
            <pc:docMk/>
            <pc:sldMk cId="2894663466" sldId="353"/>
            <ac:spMk id="10" creationId="{6EEB7D5A-1082-43ED-80B1-7B34D9BBDC95}"/>
          </ac:spMkLst>
        </pc:spChg>
        <pc:spChg chg="add mod">
          <ac:chgData name="Tsukuba, Takeshi (SGC)" userId="f09ee0c5-30eb-45e4-a7dc-ff584980309f" providerId="ADAL" clId="{1EA5E4EB-9F52-4AD4-9C4E-4F2F8AE59FA4}" dt="2021-04-20T06:41:37.806" v="3681" actId="1038"/>
          <ac:spMkLst>
            <pc:docMk/>
            <pc:sldMk cId="2894663466" sldId="353"/>
            <ac:spMk id="12" creationId="{A2D4FB1B-8BD5-4C3E-8C8A-D37E516DFE46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2" creationId="{FBFB39E0-0E20-46BE-9F2D-01AD877D6EC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3" creationId="{773ADD1F-4C61-4572-AF08-02A6EB2452FC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4:29.523" v="2120" actId="478"/>
          <ac:graphicFrameMkLst>
            <pc:docMk/>
            <pc:sldMk cId="2894663466" sldId="353"/>
            <ac:graphicFrameMk id="4" creationId="{86E743C2-87B4-4E83-A437-AD4E1B277796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5:37:20.279" v="1400" actId="478"/>
          <ac:graphicFrameMkLst>
            <pc:docMk/>
            <pc:sldMk cId="2894663466" sldId="353"/>
            <ac:graphicFrameMk id="7" creationId="{8C248DE3-67ED-4D08-92A3-0F8D111E5649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8" creationId="{CFB7201C-054C-42E1-97E3-F6171C61535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47.318" v="3698" actId="1035"/>
          <ac:graphicFrameMkLst>
            <pc:docMk/>
            <pc:sldMk cId="2894663466" sldId="353"/>
            <ac:graphicFrameMk id="9" creationId="{B210081D-84D7-43CF-891D-FA3750477032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9:33.263" v="2328" actId="478"/>
          <ac:graphicFrameMkLst>
            <pc:docMk/>
            <pc:sldMk cId="2894663466" sldId="353"/>
            <ac:graphicFrameMk id="11" creationId="{2BC22554-ECE8-4C27-9AFE-55BF92D43524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13" creationId="{C06BD1F3-BC1F-4016-A614-EDF07550200F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37.806" v="3681" actId="1038"/>
          <ac:graphicFrameMkLst>
            <pc:docMk/>
            <pc:sldMk cId="2894663466" sldId="353"/>
            <ac:graphicFrameMk id="14" creationId="{CD76FF53-D763-4A91-9FB9-C1AE20BF7DFA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31:22.944" v="3033" actId="478"/>
          <ac:graphicFrameMkLst>
            <pc:docMk/>
            <pc:sldMk cId="2894663466" sldId="353"/>
            <ac:graphicFrameMk id="15" creationId="{EB9080FF-E11E-4CC1-836C-DAF9A352EEA4}"/>
          </ac:graphicFrameMkLst>
        </pc:graphicFrameChg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0152277" sldId="35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880161573" sldId="35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10774525" sldId="35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478485770" sldId="35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522310885" sldId="35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79520581" sldId="35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31514888" sldId="36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31057933" sldId="36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301109" sldId="36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306120601" sldId="36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9295924" sldId="365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645285728" sldId="36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75363302" sldId="36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11003525" sldId="36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283075419" sldId="37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464562282" sldId="37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86259841" sldId="37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917175855" sldId="37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638271409" sldId="376"/>
        </pc:sldMkLst>
      </pc:sldChg>
      <pc:sldChg chg="del">
        <pc:chgData name="Tsukuba, Takeshi (SGC)" userId="f09ee0c5-30eb-45e4-a7dc-ff584980309f" providerId="ADAL" clId="{1EA5E4EB-9F52-4AD4-9C4E-4F2F8AE59FA4}" dt="2021-04-20T05:07:56.437" v="236" actId="47"/>
        <pc:sldMkLst>
          <pc:docMk/>
          <pc:sldMk cId="2449628701" sldId="37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338005614" sldId="37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265660658" sldId="37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08565932" sldId="38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588005835" sldId="38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28130878" sldId="38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164115804" sldId="38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163584227" sldId="38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63685740" sldId="38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010851276" sldId="39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937990961" sldId="392"/>
        </pc:sldMkLst>
      </pc:sldChg>
      <pc:sldChg chg="addSp delSp modSp new mod ord setBg">
        <pc:chgData name="Tsukuba, Takeshi (SGC)" userId="f09ee0c5-30eb-45e4-a7dc-ff584980309f" providerId="ADAL" clId="{1EA5E4EB-9F52-4AD4-9C4E-4F2F8AE59FA4}" dt="2021-04-20T09:18:23.754" v="6615" actId="2711"/>
        <pc:sldMkLst>
          <pc:docMk/>
          <pc:sldMk cId="630429260" sldId="393"/>
        </pc:sldMkLst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2" creationId="{17AB59F8-148F-42B8-ACD2-BF3562705D55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3" creationId="{4261C853-CEFC-43B0-8CBF-7765773C03ED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4" creationId="{10A044E5-934C-4B96-A49A-34A49804ADB2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5" creationId="{565135AC-550A-4CD0-8D90-3F6FF067CD12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6" creationId="{48C23FE0-4F75-4445-B3FF-F87B908AF4C1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7" creationId="{CEA986A3-1245-447C-B5F8-04D6C8557BBF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8" creationId="{782B89A6-D5FA-450F-9523-5C00EC06C289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9" creationId="{5B5847DD-AAE4-431D-AF8E-77E7FDB60AAA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0" creationId="{AE523334-38EA-42DD-A5CA-084D28FF3CA1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1" creationId="{8E9B6240-C629-443D-B920-180B2176E914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2" creationId="{D37FCF87-8E42-4C09-868C-304C2BC9643C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3" creationId="{080AE233-F32F-445F-8E17-9551530754C4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4" creationId="{10F92521-31EA-48E4-801B-5376A6E02F7C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5" creationId="{5B75C42D-8659-403F-8319-4EFCBD564D37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6" creationId="{CD938EDA-D75C-437B-B2B1-CDABC9329783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7" creationId="{D39C34A0-FC4A-44D0-915F-CD6ABE8174F8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8" creationId="{82A00BAB-1D18-4473-9C43-403F4DA4FBB1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9" creationId="{7929415D-E54C-44F2-8751-971017819F9A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0" creationId="{FBF9A2D4-5036-430B-94AC-C6DA4483CA43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1" creationId="{83465E73-31BD-4520-9506-D4C3995C8BB9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2" creationId="{32DBBDCE-E60C-4407-8858-B1FD8471D061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3" creationId="{B10D0CEC-07E3-40FA-8EBD-AB9E45916F24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4" creationId="{7C3624FC-C298-454E-BFB4-7A7C00731C72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5" creationId="{09E45A73-3B40-493E-AED5-C8F96D23934A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6" creationId="{F5896E4F-1C53-44FC-BE40-02D22619E961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7" creationId="{C7BFE392-7097-4558-9DB8-BAAFA1631804}"/>
          </ac:spMkLst>
        </pc:spChg>
        <pc:spChg chg="add mod">
          <ac:chgData name="Tsukuba, Takeshi (SGC)" userId="f09ee0c5-30eb-45e4-a7dc-ff584980309f" providerId="ADAL" clId="{1EA5E4EB-9F52-4AD4-9C4E-4F2F8AE59FA4}" dt="2021-04-20T09:18:23.754" v="6615" actId="2711"/>
          <ac:spMkLst>
            <pc:docMk/>
            <pc:sldMk cId="630429260" sldId="393"/>
            <ac:spMk id="28" creationId="{907A793C-8125-4579-9FB4-53256B03CF75}"/>
          </ac:spMkLst>
        </pc:spChg>
        <pc:spChg chg="add mod">
          <ac:chgData name="Tsukuba, Takeshi (SGC)" userId="f09ee0c5-30eb-45e4-a7dc-ff584980309f" providerId="ADAL" clId="{1EA5E4EB-9F52-4AD4-9C4E-4F2F8AE59FA4}" dt="2021-04-20T09:18:19.202" v="6614" actId="2711"/>
          <ac:spMkLst>
            <pc:docMk/>
            <pc:sldMk cId="630429260" sldId="393"/>
            <ac:spMk id="29" creationId="{1784A239-8670-4F20-8EFE-8CC7E0783197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1" creationId="{E2ED8C3D-C1C9-45DF-AA6A-ABA2B4379020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3" creationId="{605B3FA8-04BA-4841-AD13-E1D54ACC0E48}"/>
          </ac:spMkLst>
        </pc:spChg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822235477" sldId="394"/>
        </pc:sldMkLst>
        <pc:spChg chg="mod">
          <ac:chgData name="Tsukuba, Takeshi (SGC)" userId="f09ee0c5-30eb-45e4-a7dc-ff584980309f" providerId="ADAL" clId="{1EA5E4EB-9F52-4AD4-9C4E-4F2F8AE59FA4}" dt="2021-04-20T08:40:56.332" v="4761" actId="20577"/>
          <ac:spMkLst>
            <pc:docMk/>
            <pc:sldMk cId="822235477" sldId="394"/>
            <ac:spMk id="2" creationId="{781098C9-CB40-4C06-9AAC-FBE376678F10}"/>
          </ac:spMkLst>
        </pc:spChg>
        <pc:spChg chg="mod">
          <ac:chgData name="Tsukuba, Takeshi (SGC)" userId="f09ee0c5-30eb-45e4-a7dc-ff584980309f" providerId="ADAL" clId="{1EA5E4EB-9F52-4AD4-9C4E-4F2F8AE59FA4}" dt="2021-04-20T08:38:59.411" v="4683" actId="14"/>
          <ac:spMkLst>
            <pc:docMk/>
            <pc:sldMk cId="822235477" sldId="394"/>
            <ac:spMk id="3" creationId="{8B2AEC6B-3865-4DDD-BF9A-979D765EC54A}"/>
          </ac:spMkLst>
        </pc:spChg>
      </pc:sldChg>
      <pc:sldChg chg="addSp delSp modSp new del">
        <pc:chgData name="Tsukuba, Takeshi (SGC)" userId="f09ee0c5-30eb-45e4-a7dc-ff584980309f" providerId="ADAL" clId="{1EA5E4EB-9F52-4AD4-9C4E-4F2F8AE59FA4}" dt="2021-04-20T05:02:34.716" v="220" actId="47"/>
        <pc:sldMkLst>
          <pc:docMk/>
          <pc:sldMk cId="1849426872" sldId="394"/>
        </pc:sldMkLst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2" creationId="{B6F14D19-AF9B-48DB-B567-A698812CFD0A}"/>
          </ac:spMkLst>
        </pc:spChg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3" creationId="{F524AECA-ECC5-40ED-A4B1-7FED4EBF382E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4" creationId="{7EDC3C3F-C285-4BB2-9132-33FB3A431519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5" creationId="{FC2564CD-33D3-4850-84DC-9B4F16DB9033}"/>
          </ac:spMkLst>
        </pc:spChg>
      </pc:sldChg>
      <pc:sldChg chg="delSp new">
        <pc:chgData name="Tsukuba, Takeshi (SGC)" userId="f09ee0c5-30eb-45e4-a7dc-ff584980309f" providerId="ADAL" clId="{1EA5E4EB-9F52-4AD4-9C4E-4F2F8AE59FA4}" dt="2021-04-20T05:09:25.932" v="245"/>
        <pc:sldMkLst>
          <pc:docMk/>
          <pc:sldMk cId="2692002341" sldId="395"/>
        </pc:sldMkLst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2" creationId="{54D2EC6C-63EB-4DB9-A827-E30EEF5F3462}"/>
          </ac:spMkLst>
        </pc:spChg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3" creationId="{C9EB79D1-C0A1-4D03-9AAE-31A460EA8677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0595969" sldId="396"/>
        </pc:sldMkLst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411433881" sldId="396"/>
        </pc:sldMkLst>
        <pc:spChg chg="mod">
          <ac:chgData name="Tsukuba, Takeshi (SGC)" userId="f09ee0c5-30eb-45e4-a7dc-ff584980309f" providerId="ADAL" clId="{1EA5E4EB-9F52-4AD4-9C4E-4F2F8AE59FA4}" dt="2021-04-20T06:45:42.034" v="3887" actId="20577"/>
          <ac:spMkLst>
            <pc:docMk/>
            <pc:sldMk cId="2411433881" sldId="396"/>
            <ac:spMk id="2" creationId="{C289AAF2-3710-4B41-B4B7-05344114F4C1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651447001" sldId="397"/>
        </pc:sldMkLst>
      </pc:sldChg>
      <pc:sldChg chg="addSp delSp 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3552321467" sldId="397"/>
        </pc:sldMkLst>
        <pc:spChg chg="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2" creationId="{322B89A3-9150-4471-B8C1-1FCA3C262FEB}"/>
          </ac:spMkLst>
        </pc:spChg>
        <pc:spChg chg="del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3" creationId="{5B2B4818-D625-4FB2-9CA3-FE49AB8147D8}"/>
          </ac:spMkLst>
        </pc:spChg>
        <pc:spChg chg="add 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4" creationId="{2DF6B840-89F3-44C3-8E2E-9C81A4395721}"/>
          </ac:spMkLst>
        </pc:spChg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56263478" sldId="398"/>
        </pc:sldMkLst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790567991" sldId="398"/>
        </pc:sldMkLst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992682258" sldId="399"/>
        </pc:sldMkLst>
      </pc:sldChg>
      <pc:sldChg chg="modSp new del mod">
        <pc:chgData name="Tsukuba, Takeshi (SGC)" userId="f09ee0c5-30eb-45e4-a7dc-ff584980309f" providerId="ADAL" clId="{1EA5E4EB-9F52-4AD4-9C4E-4F2F8AE59FA4}" dt="2021-04-20T06:46:32.992" v="3989" actId="47"/>
        <pc:sldMkLst>
          <pc:docMk/>
          <pc:sldMk cId="2837611332" sldId="400"/>
        </pc:sldMkLst>
        <pc:spChg chg="mod">
          <ac:chgData name="Tsukuba, Takeshi (SGC)" userId="f09ee0c5-30eb-45e4-a7dc-ff584980309f" providerId="ADAL" clId="{1EA5E4EB-9F52-4AD4-9C4E-4F2F8AE59FA4}" dt="2021-04-20T06:45:50.019" v="3898" actId="20577"/>
          <ac:spMkLst>
            <pc:docMk/>
            <pc:sldMk cId="2837611332" sldId="400"/>
            <ac:spMk id="2" creationId="{614B836E-CE42-42E8-920E-2A7CE9683B6E}"/>
          </ac:spMkLst>
        </pc:spChg>
        <pc:spChg chg="mod">
          <ac:chgData name="Tsukuba, Takeshi (SGC)" userId="f09ee0c5-30eb-45e4-a7dc-ff584980309f" providerId="ADAL" clId="{1EA5E4EB-9F52-4AD4-9C4E-4F2F8AE59FA4}" dt="2021-04-20T06:46:25.155" v="3987" actId="20577"/>
          <ac:spMkLst>
            <pc:docMk/>
            <pc:sldMk cId="2837611332" sldId="400"/>
            <ac:spMk id="3" creationId="{A5C18F67-21CD-4206-8DF8-3DA61A7CB433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32:14.904" v="1090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1EA5E4EB-9F52-4AD4-9C4E-4F2F8AE59FA4}" dt="2021-04-20T06:46:40.426" v="4010" actId="20577"/>
          <ac:spMkLst>
            <pc:docMk/>
            <pc:sldMk cId="2729935583" sldId="401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32:14.904" v="10906" actId="20577"/>
          <ac:spMkLst>
            <pc:docMk/>
            <pc:sldMk cId="2729935583" sldId="401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6:48:30.708" v="4098" actId="478"/>
          <ac:spMkLst>
            <pc:docMk/>
            <pc:sldMk cId="2729935583" sldId="401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8" creationId="{04DF7C6A-D861-4B0D-A30E-521D1DD8A8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27.064" v="4097" actId="478"/>
          <ac:graphicFrameMkLst>
            <pc:docMk/>
            <pc:sldMk cId="2729935583" sldId="401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30.708" v="4098" actId="478"/>
          <ac:graphicFrameMkLst>
            <pc:docMk/>
            <pc:sldMk cId="2729935583" sldId="401"/>
            <ac:graphicFrameMk id="14" creationId="{CD76FF53-D763-4A91-9FB9-C1AE20BF7DFA}"/>
          </ac:graphicFrameMkLst>
        </pc:graphicFrameChg>
      </pc:sldChg>
      <pc:sldChg chg="new del">
        <pc:chgData name="Tsukuba, Takeshi (SGC)" userId="f09ee0c5-30eb-45e4-a7dc-ff584980309f" providerId="ADAL" clId="{1EA5E4EB-9F52-4AD4-9C4E-4F2F8AE59FA4}" dt="2021-04-20T08:39:50.196" v="4688" actId="47"/>
        <pc:sldMkLst>
          <pc:docMk/>
          <pc:sldMk cId="2991139325" sldId="402"/>
        </pc:sldMkLst>
      </pc:sldChg>
      <pc:sldChg chg="addSp delSp modSp add mod">
        <pc:chgData name="Tsukuba, Takeshi (SGC)" userId="f09ee0c5-30eb-45e4-a7dc-ff584980309f" providerId="ADAL" clId="{1EA5E4EB-9F52-4AD4-9C4E-4F2F8AE59FA4}" dt="2021-04-20T10:19:35.576" v="10308" actId="20577"/>
        <pc:sldMkLst>
          <pc:docMk/>
          <pc:sldMk cId="2473393845" sldId="403"/>
        </pc:sldMkLst>
        <pc:spChg chg="add del mod">
          <ac:chgData name="Tsukuba, Takeshi (SGC)" userId="f09ee0c5-30eb-45e4-a7dc-ff584980309f" providerId="ADAL" clId="{1EA5E4EB-9F52-4AD4-9C4E-4F2F8AE59FA4}" dt="2021-04-20T08:52:52.035" v="5376"/>
          <ac:spMkLst>
            <pc:docMk/>
            <pc:sldMk cId="2473393845" sldId="403"/>
            <ac:spMk id="2" creationId="{1E634A7F-DC82-4056-839F-12277B0F3C9F}"/>
          </ac:spMkLst>
        </pc:spChg>
        <pc:spChg chg="add del mod">
          <ac:chgData name="Tsukuba, Takeshi (SGC)" userId="f09ee0c5-30eb-45e4-a7dc-ff584980309f" providerId="ADAL" clId="{1EA5E4EB-9F52-4AD4-9C4E-4F2F8AE59FA4}" dt="2021-04-20T08:53:36.606" v="5398"/>
          <ac:spMkLst>
            <pc:docMk/>
            <pc:sldMk cId="2473393845" sldId="403"/>
            <ac:spMk id="3" creationId="{9052536F-74A2-4336-A58B-EDC6C31B692F}"/>
          </ac:spMkLst>
        </pc:spChg>
        <pc:spChg chg="add mod">
          <ac:chgData name="Tsukuba, Takeshi (SGC)" userId="f09ee0c5-30eb-45e4-a7dc-ff584980309f" providerId="ADAL" clId="{1EA5E4EB-9F52-4AD4-9C4E-4F2F8AE59FA4}" dt="2021-04-20T10:19:35.576" v="10308" actId="20577"/>
          <ac:spMkLst>
            <pc:docMk/>
            <pc:sldMk cId="2473393845" sldId="403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8:41:08.011" v="4777" actId="20577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57:19.255" v="5734" actId="6549"/>
          <ac:spMkLst>
            <pc:docMk/>
            <pc:sldMk cId="2473393845" sldId="403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8:41:52.214" v="4897" actId="478"/>
          <ac:spMkLst>
            <pc:docMk/>
            <pc:sldMk cId="2473393845" sldId="403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8:56:52.140" v="5733" actId="1036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14" creationId="{CD76FF53-D763-4A91-9FB9-C1AE20BF7DFA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1.682" v="10904" actId="47"/>
        <pc:sldMkLst>
          <pc:docMk/>
          <pc:sldMk cId="3642043219" sldId="404"/>
        </pc:sldMkLst>
      </pc:sldChg>
      <pc:sldChg chg="delSp modSp add mod">
        <pc:chgData name="Tsukuba, Takeshi (SGC)" userId="f09ee0c5-30eb-45e4-a7dc-ff584980309f" providerId="ADAL" clId="{1EA5E4EB-9F52-4AD4-9C4E-4F2F8AE59FA4}" dt="2021-04-20T09:22:18.233" v="6775" actId="6549"/>
        <pc:sldMkLst>
          <pc:docMk/>
          <pc:sldMk cId="397647923" sldId="405"/>
        </pc:sldMkLst>
        <pc:spChg chg="del">
          <ac:chgData name="Tsukuba, Takeshi (SGC)" userId="f09ee0c5-30eb-45e4-a7dc-ff584980309f" providerId="ADAL" clId="{1EA5E4EB-9F52-4AD4-9C4E-4F2F8AE59FA4}" dt="2021-04-20T09:02:25.886" v="5898" actId="478"/>
          <ac:spMkLst>
            <pc:docMk/>
            <pc:sldMk cId="397647923" sldId="405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9:16:00.957" v="6544" actId="20577"/>
          <ac:spMkLst>
            <pc:docMk/>
            <pc:sldMk cId="397647923" sldId="40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22:18.233" v="6775" actId="6549"/>
          <ac:spMkLst>
            <pc:docMk/>
            <pc:sldMk cId="397647923" sldId="405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1EA5E4EB-9F52-4AD4-9C4E-4F2F8AE59FA4}" dt="2021-04-20T09:02:25.886" v="5898" actId="478"/>
          <ac:graphicFrameMkLst>
            <pc:docMk/>
            <pc:sldMk cId="397647923" sldId="405"/>
            <ac:graphicFrameMk id="7" creationId="{7165C39B-B3CA-4C06-A2AA-B40E2064A0D7}"/>
          </ac:graphicFrameMkLst>
        </pc:graphicFrameChg>
      </pc:sldChg>
      <pc:sldChg chg="addSp delSp modSp add mod ord">
        <pc:chgData name="Tsukuba, Takeshi (SGC)" userId="f09ee0c5-30eb-45e4-a7dc-ff584980309f" providerId="ADAL" clId="{1EA5E4EB-9F52-4AD4-9C4E-4F2F8AE59FA4}" dt="2021-04-20T10:08:40.731" v="9673" actId="33524"/>
        <pc:sldMkLst>
          <pc:docMk/>
          <pc:sldMk cId="388019561" sldId="406"/>
        </pc:sldMkLst>
        <pc:spChg chg="del">
          <ac:chgData name="Tsukuba, Takeshi (SGC)" userId="f09ee0c5-30eb-45e4-a7dc-ff584980309f" providerId="ADAL" clId="{1EA5E4EB-9F52-4AD4-9C4E-4F2F8AE59FA4}" dt="2021-04-20T09:17:36.162" v="6609" actId="478"/>
          <ac:spMkLst>
            <pc:docMk/>
            <pc:sldMk cId="388019561" sldId="406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10:01:59.086" v="9347" actId="20577"/>
          <ac:spMkLst>
            <pc:docMk/>
            <pc:sldMk cId="388019561" sldId="40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08:40.731" v="9673" actId="33524"/>
          <ac:spMkLst>
            <pc:docMk/>
            <pc:sldMk cId="388019561" sldId="406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9:37:14.200" v="7722" actId="478"/>
          <ac:spMkLst>
            <pc:docMk/>
            <pc:sldMk cId="388019561" sldId="406"/>
            <ac:spMk id="8" creationId="{EB123A0F-8330-445F-AE11-BEAF2EA1A24C}"/>
          </ac:spMkLst>
        </pc:spChg>
        <pc:spChg chg="add del mod">
          <ac:chgData name="Tsukuba, Takeshi (SGC)" userId="f09ee0c5-30eb-45e4-a7dc-ff584980309f" providerId="ADAL" clId="{1EA5E4EB-9F52-4AD4-9C4E-4F2F8AE59FA4}" dt="2021-04-20T09:37:47.312" v="7763" actId="478"/>
          <ac:spMkLst>
            <pc:docMk/>
            <pc:sldMk cId="388019561" sldId="406"/>
            <ac:spMk id="9" creationId="{B20B59AF-9D38-4E4C-8741-7E9D8288A08C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2" creationId="{1DF60BD5-6EF5-472F-A02F-34DCA26CB9A4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3" creationId="{0D277885-9335-4D16-A633-3A6F71D8419C}"/>
          </ac:spMkLst>
        </pc:spChg>
        <pc:spChg chg="add del mod">
          <ac:chgData name="Tsukuba, Takeshi (SGC)" userId="f09ee0c5-30eb-45e4-a7dc-ff584980309f" providerId="ADAL" clId="{1EA5E4EB-9F52-4AD4-9C4E-4F2F8AE59FA4}" dt="2021-04-20T09:51:49.663" v="8516" actId="478"/>
          <ac:spMkLst>
            <pc:docMk/>
            <pc:sldMk cId="388019561" sldId="406"/>
            <ac:spMk id="14" creationId="{65948CFD-A79E-46AD-95BB-B689E4F66B6C}"/>
          </ac:spMkLst>
        </pc:spChg>
        <pc:spChg chg="add mod">
          <ac:chgData name="Tsukuba, Takeshi (SGC)" userId="f09ee0c5-30eb-45e4-a7dc-ff584980309f" providerId="ADAL" clId="{1EA5E4EB-9F52-4AD4-9C4E-4F2F8AE59FA4}" dt="2021-04-20T10:05:40.562" v="9628" actId="20577"/>
          <ac:spMkLst>
            <pc:docMk/>
            <pc:sldMk cId="388019561" sldId="406"/>
            <ac:spMk id="16" creationId="{CC436BA4-9FD1-45CF-A5C0-64C0658A5F48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2" creationId="{851715FF-8441-4BFF-A61D-A94225A318AE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3" creationId="{9FD1FF14-4AAA-45D6-87B9-2592957337A0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9:17:36.162" v="6609" actId="478"/>
          <ac:graphicFrameMkLst>
            <pc:docMk/>
            <pc:sldMk cId="388019561" sldId="406"/>
            <ac:graphicFrameMk id="7" creationId="{7165C39B-B3CA-4C06-A2AA-B40E2064A0D7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0" creationId="{A63683A8-3E64-44A3-9E16-8958103E484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1" creationId="{0DDFB64B-C854-49BF-B284-DBA73BA7B8E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51:49.663" v="8516" actId="478"/>
          <ac:graphicFrameMkLst>
            <pc:docMk/>
            <pc:sldMk cId="388019561" sldId="406"/>
            <ac:graphicFrameMk id="15" creationId="{00DFB789-315E-49CF-AA44-E180158E6FD0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8.288" v="10905" actId="47"/>
        <pc:sldMkLst>
          <pc:docMk/>
          <pc:sldMk cId="2838218647" sldId="407"/>
        </pc:sldMkLst>
      </pc:sldChg>
      <pc:sldChg chg="new del">
        <pc:chgData name="Tsukuba, Takeshi (SGC)" userId="f09ee0c5-30eb-45e4-a7dc-ff584980309f" providerId="ADAL" clId="{1EA5E4EB-9F52-4AD4-9C4E-4F2F8AE59FA4}" dt="2021-04-20T09:34:13.470" v="7636" actId="680"/>
        <pc:sldMkLst>
          <pc:docMk/>
          <pc:sldMk cId="1072877770" sldId="408"/>
        </pc:sldMkLst>
      </pc:sldChg>
      <pc:sldChg chg="new del">
        <pc:chgData name="Tsukuba, Takeshi (SGC)" userId="f09ee0c5-30eb-45e4-a7dc-ff584980309f" providerId="ADAL" clId="{1EA5E4EB-9F52-4AD4-9C4E-4F2F8AE59FA4}" dt="2021-04-20T10:30:09.382" v="10876" actId="47"/>
        <pc:sldMkLst>
          <pc:docMk/>
          <pc:sldMk cId="4193560032" sldId="408"/>
        </pc:sldMkLst>
      </pc:sldChg>
      <pc:sldChg chg="add del">
        <pc:chgData name="Tsukuba, Takeshi (SGC)" userId="f09ee0c5-30eb-45e4-a7dc-ff584980309f" providerId="ADAL" clId="{1EA5E4EB-9F52-4AD4-9C4E-4F2F8AE59FA4}" dt="2021-04-20T09:42:45.437" v="8133" actId="47"/>
        <pc:sldMkLst>
          <pc:docMk/>
          <pc:sldMk cId="1986794585" sldId="409"/>
        </pc:sldMkLst>
      </pc:sldChg>
      <pc:sldChg chg="add del">
        <pc:chgData name="Tsukuba, Takeshi (SGC)" userId="f09ee0c5-30eb-45e4-a7dc-ff584980309f" providerId="ADAL" clId="{1EA5E4EB-9F52-4AD4-9C4E-4F2F8AE59FA4}" dt="2021-04-20T09:42:41.338" v="8132" actId="47"/>
        <pc:sldMkLst>
          <pc:docMk/>
          <pc:sldMk cId="1976807855" sldId="410"/>
        </pc:sldMkLst>
      </pc:sldChg>
      <pc:sldChg chg="modSp add mod ord modTransition">
        <pc:chgData name="Tsukuba, Takeshi (SGC)" userId="f09ee0c5-30eb-45e4-a7dc-ff584980309f" providerId="ADAL" clId="{1EA5E4EB-9F52-4AD4-9C4E-4F2F8AE59FA4}" dt="2021-04-20T09:53:21.047" v="8600" actId="20577"/>
        <pc:sldMkLst>
          <pc:docMk/>
          <pc:sldMk cId="2850614360" sldId="411"/>
        </pc:sldMkLst>
        <pc:spChg chg="mod">
          <ac:chgData name="Tsukuba, Takeshi (SGC)" userId="f09ee0c5-30eb-45e4-a7dc-ff584980309f" providerId="ADAL" clId="{1EA5E4EB-9F52-4AD4-9C4E-4F2F8AE59FA4}" dt="2021-04-20T09:53:21.047" v="8600" actId="20577"/>
          <ac:spMkLst>
            <pc:docMk/>
            <pc:sldMk cId="2850614360" sldId="411"/>
            <ac:spMk id="6" creationId="{00000000-0000-0000-0000-000000000000}"/>
          </ac:spMkLst>
        </pc:spChg>
      </pc:sldChg>
      <pc:sldChg chg="modSp add mod ord">
        <pc:chgData name="Tsukuba, Takeshi (SGC)" userId="f09ee0c5-30eb-45e4-a7dc-ff584980309f" providerId="ADAL" clId="{1EA5E4EB-9F52-4AD4-9C4E-4F2F8AE59FA4}" dt="2021-04-20T09:54:53.147" v="8651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1EA5E4EB-9F52-4AD4-9C4E-4F2F8AE59FA4}" dt="2021-04-20T09:54:53.147" v="865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52:40.220" v="8583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">
          <ac:chgData name="Tsukuba, Takeshi (SGC)" userId="f09ee0c5-30eb-45e4-a7dc-ff584980309f" providerId="ADAL" clId="{1EA5E4EB-9F52-4AD4-9C4E-4F2F8AE59FA4}" dt="2021-04-20T09:52:40.220" v="8583" actId="1036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addSp modSp add mod">
        <pc:chgData name="Tsukuba, Takeshi (SGC)" userId="f09ee0c5-30eb-45e4-a7dc-ff584980309f" providerId="ADAL" clId="{1EA5E4EB-9F52-4AD4-9C4E-4F2F8AE59FA4}" dt="2021-04-20T10:11:17.915" v="9852" actId="1036"/>
        <pc:sldMkLst>
          <pc:docMk/>
          <pc:sldMk cId="3041777632" sldId="413"/>
        </pc:sldMkLst>
        <pc:spChg chg="add mod">
          <ac:chgData name="Tsukuba, Takeshi (SGC)" userId="f09ee0c5-30eb-45e4-a7dc-ff584980309f" providerId="ADAL" clId="{1EA5E4EB-9F52-4AD4-9C4E-4F2F8AE59FA4}" dt="2021-04-20T10:11:17.915" v="9852" actId="1036"/>
          <ac:spMkLst>
            <pc:docMk/>
            <pc:sldMk cId="3041777632" sldId="413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09:04.381" v="9675" actId="20577"/>
          <ac:spMkLst>
            <pc:docMk/>
            <pc:sldMk cId="3041777632" sldId="41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10:41.541" v="9844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delSp modSp add mod">
        <pc:chgData name="Tsukuba, Takeshi (SGC)" userId="f09ee0c5-30eb-45e4-a7dc-ff584980309f" providerId="ADAL" clId="{1EA5E4EB-9F52-4AD4-9C4E-4F2F8AE59FA4}" dt="2021-04-20T10:47:28.984" v="11034" actId="20577"/>
        <pc:sldMkLst>
          <pc:docMk/>
          <pc:sldMk cId="1428485258" sldId="414"/>
        </pc:sldMkLst>
        <pc:spChg chg="del">
          <ac:chgData name="Tsukuba, Takeshi (SGC)" userId="f09ee0c5-30eb-45e4-a7dc-ff584980309f" providerId="ADAL" clId="{1EA5E4EB-9F52-4AD4-9C4E-4F2F8AE59FA4}" dt="2021-04-20T10:13:51.236" v="9890" actId="478"/>
          <ac:spMkLst>
            <pc:docMk/>
            <pc:sldMk cId="1428485258" sldId="414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13:39.875" v="9889" actId="6549"/>
          <ac:spMkLst>
            <pc:docMk/>
            <pc:sldMk cId="1428485258" sldId="41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7:28.984" v="11034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49:13.205" v="11081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1EA5E4EB-9F52-4AD4-9C4E-4F2F8AE59FA4}" dt="2021-04-20T10:22:24.826" v="1045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9:13.205" v="11081" actId="20577"/>
          <ac:spMkLst>
            <pc:docMk/>
            <pc:sldMk cId="1377915840" sldId="415"/>
            <ac:spMk id="6" creationId="{00000000-0000-0000-0000-000000000000}"/>
          </ac:spMkLst>
        </pc:spChg>
        <pc:spChg chg="add mod">
          <ac:chgData name="Tsukuba, Takeshi (SGC)" userId="f09ee0c5-30eb-45e4-a7dc-ff584980309f" providerId="ADAL" clId="{1EA5E4EB-9F52-4AD4-9C4E-4F2F8AE59FA4}" dt="2021-04-20T10:20:20.188" v="10389" actId="1035"/>
          <ac:spMkLst>
            <pc:docMk/>
            <pc:sldMk cId="1377915840" sldId="415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33.665" v="10886" actId="1076"/>
          <ac:spMkLst>
            <pc:docMk/>
            <pc:sldMk cId="1377915840" sldId="415"/>
            <ac:spMk id="11" creationId="{DE33DC40-5DDD-4ADF-9B16-96AF15636F7E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10:18:37.564" v="10256" actId="478"/>
          <ac:graphicFrameMkLst>
            <pc:docMk/>
            <pc:sldMk cId="1377915840" sldId="415"/>
            <ac:graphicFrameMk id="2" creationId="{D1CEFE3B-B9A2-47C2-B082-C391CC11F74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10:23:51.443" v="10545" actId="478"/>
          <ac:graphicFrameMkLst>
            <pc:docMk/>
            <pc:sldMk cId="1377915840" sldId="415"/>
            <ac:graphicFrameMk id="3" creationId="{8188FCB6-2CBB-4C69-BF22-60D8B28BB2FD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10:24:05.824" v="10547"/>
          <ac:graphicFrameMkLst>
            <pc:docMk/>
            <pc:sldMk cId="1377915840" sldId="415"/>
            <ac:graphicFrameMk id="4" creationId="{7A3B41BE-DB18-4135-AC0F-4A3315EF0E92}"/>
          </ac:graphicFrameMkLst>
        </pc:graphicFrameChg>
        <pc:graphicFrameChg chg="add mod">
          <ac:chgData name="Tsukuba, Takeshi (SGC)" userId="f09ee0c5-30eb-45e4-a7dc-ff584980309f" providerId="ADAL" clId="{1EA5E4EB-9F52-4AD4-9C4E-4F2F8AE59FA4}" dt="2021-04-20T10:20:20.188" v="10389" actId="1035"/>
          <ac:graphicFrameMkLst>
            <pc:docMk/>
            <pc:sldMk cId="1377915840" sldId="415"/>
            <ac:graphicFrameMk id="7" creationId="{7165C39B-B3CA-4C06-A2AA-B40E2064A0D7}"/>
          </ac:graphicFrameMkLst>
        </pc:graphicFrameChg>
        <pc:graphicFrameChg chg="del mod">
          <ac:chgData name="Tsukuba, Takeshi (SGC)" userId="f09ee0c5-30eb-45e4-a7dc-ff584980309f" providerId="ADAL" clId="{1EA5E4EB-9F52-4AD4-9C4E-4F2F8AE59FA4}" dt="2021-04-20T10:24:17.542" v="10549" actId="478"/>
          <ac:graphicFrameMkLst>
            <pc:docMk/>
            <pc:sldMk cId="1377915840" sldId="415"/>
            <ac:graphicFrameMk id="9" creationId="{D85E64E6-6263-46A2-8E63-EB630CD6F9B9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31:42.626" v="10902" actId="6549"/>
          <ac:graphicFrameMkLst>
            <pc:docMk/>
            <pc:sldMk cId="1377915840" sldId="415"/>
            <ac:graphicFrameMk id="10" creationId="{8917BA64-B6C8-448E-BE18-17D47541BE49}"/>
          </ac:graphicFrameMkLst>
        </pc:graphicFrameChg>
      </pc:sldChg>
      <pc:sldChg chg="addSp delSp modSp add mod">
        <pc:chgData name="Tsukuba, Takeshi (SGC)" userId="f09ee0c5-30eb-45e4-a7dc-ff584980309f" providerId="ADAL" clId="{1EA5E4EB-9F52-4AD4-9C4E-4F2F8AE59FA4}" dt="2021-04-20T10:50:39.247" v="11112" actId="242"/>
        <pc:sldMkLst>
          <pc:docMk/>
          <pc:sldMk cId="4039260532" sldId="416"/>
        </pc:sldMkLst>
        <pc:spChg chg="mod">
          <ac:chgData name="Tsukuba, Takeshi (SGC)" userId="f09ee0c5-30eb-45e4-a7dc-ff584980309f" providerId="ADAL" clId="{1EA5E4EB-9F52-4AD4-9C4E-4F2F8AE59FA4}" dt="2021-04-20T10:50:39.247" v="11112" actId="242"/>
          <ac:spMkLst>
            <pc:docMk/>
            <pc:sldMk cId="4039260532" sldId="41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8:06.453" v="11040" actId="20577"/>
          <ac:spMkLst>
            <pc:docMk/>
            <pc:sldMk cId="4039260532" sldId="416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10:25:14.936" v="10562" actId="478"/>
          <ac:spMkLst>
            <pc:docMk/>
            <pc:sldMk cId="4039260532" sldId="416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27.609" v="10884" actId="1076"/>
          <ac:spMkLst>
            <pc:docMk/>
            <pc:sldMk cId="4039260532" sldId="416"/>
            <ac:spMk id="9" creationId="{54F584BE-0F38-4E6E-9D45-50C8483E6DDF}"/>
          </ac:spMkLst>
        </pc:spChg>
        <pc:spChg chg="add mod">
          <ac:chgData name="Tsukuba, Takeshi (SGC)" userId="f09ee0c5-30eb-45e4-a7dc-ff584980309f" providerId="ADAL" clId="{1EA5E4EB-9F52-4AD4-9C4E-4F2F8AE59FA4}" dt="2021-04-20T10:29:59.259" v="10858" actId="1076"/>
          <ac:spMkLst>
            <pc:docMk/>
            <pc:sldMk cId="4039260532" sldId="416"/>
            <ac:spMk id="10" creationId="{B833D13B-0ED6-456C-AD24-072968B2C23E}"/>
          </ac:spMkLst>
        </pc:sp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4:47.845" v="10550" actId="478"/>
          <ac:graphicFrameMkLst>
            <pc:docMk/>
            <pc:sldMk cId="4039260532" sldId="416"/>
            <ac:graphicFrameMk id="3" creationId="{8188FCB6-2CBB-4C69-BF22-60D8B28BB2F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4" creationId="{F838A106-84D0-4039-B145-6EB264A6E36E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3:04.739" v="10530" actId="478"/>
          <ac:graphicFrameMkLst>
            <pc:docMk/>
            <pc:sldMk cId="4039260532" sldId="416"/>
            <ac:graphicFrameMk id="7" creationId="{7165C39B-B3CA-4C06-A2AA-B40E2064A0D7}"/>
          </ac:graphicFrameMkLst>
        </pc:graphicFrameChg>
      </pc:sldChg>
      <pc:sldMasterChg chg="del delSldLayout modSldLayout">
        <pc:chgData name="Tsukuba, Takeshi (SGC)" userId="f09ee0c5-30eb-45e4-a7dc-ff584980309f" providerId="ADAL" clId="{1EA5E4EB-9F52-4AD4-9C4E-4F2F8AE59FA4}" dt="2021-04-20T05:05:21.403" v="224" actId="47"/>
        <pc:sldMasterMkLst>
          <pc:docMk/>
          <pc:sldMasterMk cId="3009274750" sldId="2147483648"/>
        </pc:sldMasterMkLst>
        <pc:sldLayoutChg chg="del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408642903" sldId="2147483666"/>
          </pc:sldLayoutMkLst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140376292" sldId="2147483667"/>
          </pc:sldLayoutMkLst>
          <pc:spChg chg="del">
            <ac:chgData name="Tsukuba, Takeshi (SGC)" userId="f09ee0c5-30eb-45e4-a7dc-ff584980309f" providerId="ADAL" clId="{1EA5E4EB-9F52-4AD4-9C4E-4F2F8AE59FA4}" dt="2021-04-20T05:01:56.160" v="215" actId="478"/>
            <ac:spMkLst>
              <pc:docMk/>
              <pc:sldMasterMk cId="3009274750" sldId="2147483648"/>
              <pc:sldLayoutMk cId="1140376292" sldId="21474836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4.702" v="214" actId="478"/>
            <ac:picMkLst>
              <pc:docMk/>
              <pc:sldMasterMk cId="3009274750" sldId="2147483648"/>
              <pc:sldLayoutMk cId="1140376292" sldId="2147483667"/>
              <ac:picMk id="17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76237344" sldId="2147483672"/>
          </pc:sldLayoutMkLst>
          <pc:spChg chg="del">
            <ac:chgData name="Tsukuba, Takeshi (SGC)" userId="f09ee0c5-30eb-45e4-a7dc-ff584980309f" providerId="ADAL" clId="{1EA5E4EB-9F52-4AD4-9C4E-4F2F8AE59FA4}" dt="2021-04-20T05:02:03.241" v="219" actId="478"/>
            <ac:spMkLst>
              <pc:docMk/>
              <pc:sldMasterMk cId="3009274750" sldId="2147483648"/>
              <pc:sldLayoutMk cId="176237344" sldId="2147483672"/>
              <ac:spMk id="10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2:01.405" v="218" actId="478"/>
            <ac:picMkLst>
              <pc:docMk/>
              <pc:sldMasterMk cId="3009274750" sldId="2147483648"/>
              <pc:sldLayoutMk cId="176237344" sldId="2147483672"/>
              <ac:picMk id="9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3924958643" sldId="2147483679"/>
          </pc:sldLayoutMkLst>
          <pc:spChg chg="del">
            <ac:chgData name="Tsukuba, Takeshi (SGC)" userId="f09ee0c5-30eb-45e4-a7dc-ff584980309f" providerId="ADAL" clId="{1EA5E4EB-9F52-4AD4-9C4E-4F2F8AE59FA4}" dt="2021-04-20T05:01:59.581" v="217" actId="478"/>
            <ac:spMkLst>
              <pc:docMk/>
              <pc:sldMasterMk cId="3009274750" sldId="2147483648"/>
              <pc:sldLayoutMk cId="3924958643" sldId="2147483679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8.121" v="216" actId="478"/>
            <ac:picMkLst>
              <pc:docMk/>
              <pc:sldMasterMk cId="3009274750" sldId="2147483648"/>
              <pc:sldLayoutMk cId="3924958643" sldId="2147483679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10:30.993" v="248" actId="478"/>
        <pc:sldMasterMkLst>
          <pc:docMk/>
          <pc:sldMasterMk cId="2001744522" sldId="2147483688"/>
        </pc:sldMasterMkLst>
        <pc:sldLayoutChg chg="delSp mod">
          <pc:chgData name="Tsukuba, Takeshi (SGC)" userId="f09ee0c5-30eb-45e4-a7dc-ff584980309f" providerId="ADAL" clId="{1EA5E4EB-9F52-4AD4-9C4E-4F2F8AE59FA4}" dt="2021-04-20T05:00:52.658" v="189" actId="478"/>
          <pc:sldLayoutMkLst>
            <pc:docMk/>
            <pc:sldMasterMk cId="2001744522" sldId="2147483688"/>
            <pc:sldLayoutMk cId="508017147" sldId="2147483693"/>
          </pc:sldLayoutMkLst>
          <pc:spChg chg="del">
            <ac:chgData name="Tsukuba, Takeshi (SGC)" userId="f09ee0c5-30eb-45e4-a7dc-ff584980309f" providerId="ADAL" clId="{1EA5E4EB-9F52-4AD4-9C4E-4F2F8AE59FA4}" dt="2021-04-20T05:00:52.658" v="189" actId="478"/>
            <ac:spMkLst>
              <pc:docMk/>
              <pc:sldMasterMk cId="2001744522" sldId="2147483688"/>
              <pc:sldLayoutMk cId="508017147" sldId="2147483693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0.835" v="188" actId="478"/>
            <ac:picMkLst>
              <pc:docMk/>
              <pc:sldMasterMk cId="2001744522" sldId="2147483688"/>
              <pc:sldLayoutMk cId="508017147" sldId="2147483693"/>
              <ac:picMk id="12" creationId="{00000000-0000-0000-0000-000000000000}"/>
            </ac:picMkLst>
          </pc:picChg>
        </pc:sldLayoutChg>
        <pc:sldLayoutChg chg="addSp delSp modSp mod">
          <pc:chgData name="Tsukuba, Takeshi (SGC)" userId="f09ee0c5-30eb-45e4-a7dc-ff584980309f" providerId="ADAL" clId="{1EA5E4EB-9F52-4AD4-9C4E-4F2F8AE59FA4}" dt="2021-04-20T05:10:30.993" v="248" actId="478"/>
          <pc:sldLayoutMkLst>
            <pc:docMk/>
            <pc:sldMasterMk cId="2001744522" sldId="2147483688"/>
            <pc:sldLayoutMk cId="2828447838" sldId="2147483694"/>
          </pc:sldLayoutMkLst>
          <pc:spChg chg="del mod">
            <ac:chgData name="Tsukuba, Takeshi (SGC)" userId="f09ee0c5-30eb-45e4-a7dc-ff584980309f" providerId="ADAL" clId="{1EA5E4EB-9F52-4AD4-9C4E-4F2F8AE59FA4}" dt="2021-04-20T05:00:33.368" v="181" actId="478"/>
            <ac:spMkLst>
              <pc:docMk/>
              <pc:sldMasterMk cId="2001744522" sldId="2147483688"/>
              <pc:sldLayoutMk cId="2828447838" sldId="2147483694"/>
              <ac:spMk id="12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30.993" v="248" actId="478"/>
            <ac:spMkLst>
              <pc:docMk/>
              <pc:sldMasterMk cId="2001744522" sldId="2147483688"/>
              <pc:sldLayoutMk cId="2828447838" sldId="2147483694"/>
              <ac:spMk id="15" creationId="{00000000-0000-0000-0000-000000000000}"/>
            </ac:spMkLst>
          </pc:spChg>
          <pc:spChg chg="add del">
            <ac:chgData name="Tsukuba, Takeshi (SGC)" userId="f09ee0c5-30eb-45e4-a7dc-ff584980309f" providerId="ADAL" clId="{1EA5E4EB-9F52-4AD4-9C4E-4F2F8AE59FA4}" dt="2021-04-20T05:00:28.767" v="179" actId="478"/>
            <ac:spMkLst>
              <pc:docMk/>
              <pc:sldMasterMk cId="2001744522" sldId="2147483688"/>
              <pc:sldLayoutMk cId="2828447838" sldId="2147483694"/>
              <ac:spMk id="16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25.375" v="247" actId="478"/>
            <ac:spMkLst>
              <pc:docMk/>
              <pc:sldMasterMk cId="2001744522" sldId="2147483688"/>
              <pc:sldLayoutMk cId="2828447838" sldId="2147483694"/>
              <ac:spMk id="1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24.206" v="177" actId="478"/>
            <ac:picMkLst>
              <pc:docMk/>
              <pc:sldMasterMk cId="2001744522" sldId="2147483688"/>
              <pc:sldLayoutMk cId="2828447838" sldId="2147483694"/>
              <ac:picMk id="14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20.967" v="176" actId="478"/>
          <pc:sldLayoutMkLst>
            <pc:docMk/>
            <pc:sldMasterMk cId="2001744522" sldId="2147483688"/>
            <pc:sldLayoutMk cId="2373252104" sldId="2147483698"/>
          </pc:sldLayoutMkLst>
          <pc:spChg chg="del">
            <ac:chgData name="Tsukuba, Takeshi (SGC)" userId="f09ee0c5-30eb-45e4-a7dc-ff584980309f" providerId="ADAL" clId="{1EA5E4EB-9F52-4AD4-9C4E-4F2F8AE59FA4}" dt="2021-04-20T05:00:20.967" v="176" actId="478"/>
            <ac:spMkLst>
              <pc:docMk/>
              <pc:sldMasterMk cId="2001744522" sldId="2147483688"/>
              <pc:sldLayoutMk cId="2373252104" sldId="214748369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16.331" v="175" actId="478"/>
            <ac:picMkLst>
              <pc:docMk/>
              <pc:sldMasterMk cId="2001744522" sldId="2147483688"/>
              <pc:sldLayoutMk cId="2373252104" sldId="2147483698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49.093" v="187" actId="478"/>
          <pc:sldLayoutMkLst>
            <pc:docMk/>
            <pc:sldMasterMk cId="2001744522" sldId="2147483688"/>
            <pc:sldLayoutMk cId="961182150" sldId="2147483768"/>
          </pc:sldLayoutMkLst>
          <pc:spChg chg="del">
            <ac:chgData name="Tsukuba, Takeshi (SGC)" userId="f09ee0c5-30eb-45e4-a7dc-ff584980309f" providerId="ADAL" clId="{1EA5E4EB-9F52-4AD4-9C4E-4F2F8AE59FA4}" dt="2021-04-20T05:00:49.093" v="187" actId="478"/>
            <ac:spMkLst>
              <pc:docMk/>
              <pc:sldMasterMk cId="2001744522" sldId="2147483688"/>
              <pc:sldLayoutMk cId="961182150" sldId="214748376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45.314" v="186" actId="478"/>
            <ac:picMkLst>
              <pc:docMk/>
              <pc:sldMasterMk cId="2001744522" sldId="2147483688"/>
              <pc:sldLayoutMk cId="961182150" sldId="2147483768"/>
              <ac:picMk id="23" creationId="{00000000-0000-0000-0000-000000000000}"/>
            </ac:picMkLst>
          </pc:picChg>
        </pc:sldLayoutChg>
        <pc:sldLayoutChg chg="addSp delSp mod">
          <pc:chgData name="Tsukuba, Takeshi (SGC)" userId="f09ee0c5-30eb-45e4-a7dc-ff584980309f" providerId="ADAL" clId="{1EA5E4EB-9F52-4AD4-9C4E-4F2F8AE59FA4}" dt="2021-04-20T05:00:43.182" v="185" actId="478"/>
          <pc:sldLayoutMkLst>
            <pc:docMk/>
            <pc:sldMasterMk cId="2001744522" sldId="2147483688"/>
            <pc:sldLayoutMk cId="197423650" sldId="2147483769"/>
          </pc:sldLayoutMkLst>
          <pc:spChg chg="add del">
            <ac:chgData name="Tsukuba, Takeshi (SGC)" userId="f09ee0c5-30eb-45e4-a7dc-ff584980309f" providerId="ADAL" clId="{1EA5E4EB-9F52-4AD4-9C4E-4F2F8AE59FA4}" dt="2021-04-20T05:00:43.182" v="185" actId="478"/>
            <ac:spMkLst>
              <pc:docMk/>
              <pc:sldMasterMk cId="2001744522" sldId="2147483688"/>
              <pc:sldLayoutMk cId="197423650" sldId="2147483769"/>
              <ac:spMk id="14" creationId="{00000000-0000-0000-0000-000000000000}"/>
            </ac:spMkLst>
          </pc:spChg>
          <pc:picChg chg="add del">
            <ac:chgData name="Tsukuba, Takeshi (SGC)" userId="f09ee0c5-30eb-45e4-a7dc-ff584980309f" providerId="ADAL" clId="{1EA5E4EB-9F52-4AD4-9C4E-4F2F8AE59FA4}" dt="2021-04-20T05:00:40.528" v="184" actId="478"/>
            <ac:picMkLst>
              <pc:docMk/>
              <pc:sldMasterMk cId="2001744522" sldId="2147483688"/>
              <pc:sldLayoutMk cId="197423650" sldId="2147483769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38.564" v="183" actId="478"/>
          <pc:sldLayoutMkLst>
            <pc:docMk/>
            <pc:sldMasterMk cId="2001744522" sldId="2147483688"/>
            <pc:sldLayoutMk cId="26289816" sldId="2147483770"/>
          </pc:sldLayoutMkLst>
          <pc:spChg chg="del">
            <ac:chgData name="Tsukuba, Takeshi (SGC)" userId="f09ee0c5-30eb-45e4-a7dc-ff584980309f" providerId="ADAL" clId="{1EA5E4EB-9F52-4AD4-9C4E-4F2F8AE59FA4}" dt="2021-04-20T05:00:38.564" v="183" actId="478"/>
            <ac:spMkLst>
              <pc:docMk/>
              <pc:sldMasterMk cId="2001744522" sldId="2147483688"/>
              <pc:sldLayoutMk cId="26289816" sldId="2147483770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36.718" v="182" actId="478"/>
            <ac:picMkLst>
              <pc:docMk/>
              <pc:sldMasterMk cId="2001744522" sldId="2147483688"/>
              <pc:sldLayoutMk cId="26289816" sldId="2147483770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21.574" v="201" actId="478"/>
        <pc:sldMasterMkLst>
          <pc:docMk/>
          <pc:sldMasterMk cId="2425319634" sldId="2147483707"/>
        </pc:sldMasterMkLst>
        <pc:sldLayoutChg chg="delSp mod">
          <pc:chgData name="Tsukuba, Takeshi (SGC)" userId="f09ee0c5-30eb-45e4-a7dc-ff584980309f" providerId="ADAL" clId="{1EA5E4EB-9F52-4AD4-9C4E-4F2F8AE59FA4}" dt="2021-04-20T05:01:21.574" v="201" actId="478"/>
          <pc:sldLayoutMkLst>
            <pc:docMk/>
            <pc:sldMasterMk cId="2425319634" sldId="2147483707"/>
            <pc:sldLayoutMk cId="806998391" sldId="2147483711"/>
          </pc:sldLayoutMkLst>
          <pc:spChg chg="del">
            <ac:chgData name="Tsukuba, Takeshi (SGC)" userId="f09ee0c5-30eb-45e4-a7dc-ff584980309f" providerId="ADAL" clId="{1EA5E4EB-9F52-4AD4-9C4E-4F2F8AE59FA4}" dt="2021-04-20T05:01:21.574" v="201" actId="478"/>
            <ac:spMkLst>
              <pc:docMk/>
              <pc:sldMasterMk cId="2425319634" sldId="2147483707"/>
              <pc:sldLayoutMk cId="806998391" sldId="2147483711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0.145" v="200" actId="478"/>
            <ac:picMkLst>
              <pc:docMk/>
              <pc:sldMasterMk cId="2425319634" sldId="2147483707"/>
              <pc:sldLayoutMk cId="806998391" sldId="2147483711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58.376" v="191" actId="478"/>
          <pc:sldLayoutMkLst>
            <pc:docMk/>
            <pc:sldMasterMk cId="2425319634" sldId="2147483707"/>
            <pc:sldLayoutMk cId="1375844085" sldId="2147483763"/>
          </pc:sldLayoutMkLst>
          <pc:spChg chg="del">
            <ac:chgData name="Tsukuba, Takeshi (SGC)" userId="f09ee0c5-30eb-45e4-a7dc-ff584980309f" providerId="ADAL" clId="{1EA5E4EB-9F52-4AD4-9C4E-4F2F8AE59FA4}" dt="2021-04-20T05:00:58.376" v="191" actId="478"/>
            <ac:spMkLst>
              <pc:docMk/>
              <pc:sldMasterMk cId="2425319634" sldId="2147483707"/>
              <pc:sldLayoutMk cId="1375844085" sldId="2147483763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6.463" v="190" actId="478"/>
            <ac:picMkLst>
              <pc:docMk/>
              <pc:sldMasterMk cId="2425319634" sldId="2147483707"/>
              <pc:sldLayoutMk cId="1375844085" sldId="2147483763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9.743" v="195" actId="478"/>
          <pc:sldLayoutMkLst>
            <pc:docMk/>
            <pc:sldMasterMk cId="2425319634" sldId="2147483707"/>
            <pc:sldLayoutMk cId="2580745112" sldId="2147483764"/>
          </pc:sldLayoutMkLst>
          <pc:spChg chg="del">
            <ac:chgData name="Tsukuba, Takeshi (SGC)" userId="f09ee0c5-30eb-45e4-a7dc-ff584980309f" providerId="ADAL" clId="{1EA5E4EB-9F52-4AD4-9C4E-4F2F8AE59FA4}" dt="2021-04-20T05:01:09.743" v="195" actId="478"/>
            <ac:spMkLst>
              <pc:docMk/>
              <pc:sldMasterMk cId="2425319634" sldId="2147483707"/>
              <pc:sldLayoutMk cId="2580745112" sldId="214748376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6.694" v="194" actId="478"/>
            <ac:picMkLst>
              <pc:docMk/>
              <pc:sldMasterMk cId="2425319634" sldId="2147483707"/>
              <pc:sldLayoutMk cId="2580745112" sldId="2147483764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1.988" v="193" actId="478"/>
          <pc:sldLayoutMkLst>
            <pc:docMk/>
            <pc:sldMasterMk cId="2425319634" sldId="2147483707"/>
            <pc:sldLayoutMk cId="2394419248" sldId="2147483765"/>
          </pc:sldLayoutMkLst>
          <pc:spChg chg="del">
            <ac:chgData name="Tsukuba, Takeshi (SGC)" userId="f09ee0c5-30eb-45e4-a7dc-ff584980309f" providerId="ADAL" clId="{1EA5E4EB-9F52-4AD4-9C4E-4F2F8AE59FA4}" dt="2021-04-20T05:01:01.988" v="193" actId="478"/>
            <ac:spMkLst>
              <pc:docMk/>
              <pc:sldMasterMk cId="2425319634" sldId="2147483707"/>
              <pc:sldLayoutMk cId="2394419248" sldId="2147483765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0.308" v="192" actId="478"/>
            <ac:picMkLst>
              <pc:docMk/>
              <pc:sldMasterMk cId="2425319634" sldId="2147483707"/>
              <pc:sldLayoutMk cId="2394419248" sldId="2147483765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7.854" v="199" actId="478"/>
          <pc:sldLayoutMkLst>
            <pc:docMk/>
            <pc:sldMasterMk cId="2425319634" sldId="2147483707"/>
            <pc:sldLayoutMk cId="3244875559" sldId="2147483766"/>
          </pc:sldLayoutMkLst>
          <pc:spChg chg="del">
            <ac:chgData name="Tsukuba, Takeshi (SGC)" userId="f09ee0c5-30eb-45e4-a7dc-ff584980309f" providerId="ADAL" clId="{1EA5E4EB-9F52-4AD4-9C4E-4F2F8AE59FA4}" dt="2021-04-20T05:01:17.854" v="199" actId="478"/>
            <ac:spMkLst>
              <pc:docMk/>
              <pc:sldMasterMk cId="2425319634" sldId="2147483707"/>
              <pc:sldLayoutMk cId="3244875559" sldId="214748376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5.989" v="198" actId="478"/>
            <ac:picMkLst>
              <pc:docMk/>
              <pc:sldMasterMk cId="2425319634" sldId="2147483707"/>
              <pc:sldLayoutMk cId="3244875559" sldId="2147483766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3.728" v="197" actId="478"/>
          <pc:sldLayoutMkLst>
            <pc:docMk/>
            <pc:sldMasterMk cId="2425319634" sldId="2147483707"/>
            <pc:sldLayoutMk cId="2513649482" sldId="2147483767"/>
          </pc:sldLayoutMkLst>
          <pc:spChg chg="del">
            <ac:chgData name="Tsukuba, Takeshi (SGC)" userId="f09ee0c5-30eb-45e4-a7dc-ff584980309f" providerId="ADAL" clId="{1EA5E4EB-9F52-4AD4-9C4E-4F2F8AE59FA4}" dt="2021-04-20T05:01:13.728" v="197" actId="478"/>
            <ac:spMkLst>
              <pc:docMk/>
              <pc:sldMasterMk cId="2425319634" sldId="2147483707"/>
              <pc:sldLayoutMk cId="2513649482" sldId="21474837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1.691" v="196" actId="478"/>
            <ac:picMkLst>
              <pc:docMk/>
              <pc:sldMasterMk cId="2425319634" sldId="2147483707"/>
              <pc:sldLayoutMk cId="2513649482" sldId="2147483767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37.308" v="207" actId="478"/>
        <pc:sldMasterMkLst>
          <pc:docMk/>
          <pc:sldMasterMk cId="832455439" sldId="2147483726"/>
        </pc:sldMasterMkLst>
        <pc:sldLayoutChg chg="delSp mod">
          <pc:chgData name="Tsukuba, Takeshi (SGC)" userId="f09ee0c5-30eb-45e4-a7dc-ff584980309f" providerId="ADAL" clId="{1EA5E4EB-9F52-4AD4-9C4E-4F2F8AE59FA4}" dt="2021-04-20T05:01:37.308" v="207" actId="478"/>
          <pc:sldLayoutMkLst>
            <pc:docMk/>
            <pc:sldMasterMk cId="832455439" sldId="2147483726"/>
            <pc:sldLayoutMk cId="3237412148" sldId="2147483729"/>
          </pc:sldLayoutMkLst>
          <pc:spChg chg="del">
            <ac:chgData name="Tsukuba, Takeshi (SGC)" userId="f09ee0c5-30eb-45e4-a7dc-ff584980309f" providerId="ADAL" clId="{1EA5E4EB-9F52-4AD4-9C4E-4F2F8AE59FA4}" dt="2021-04-20T05:01:37.308" v="207" actId="478"/>
            <ac:spMkLst>
              <pc:docMk/>
              <pc:sldMasterMk cId="832455439" sldId="2147483726"/>
              <pc:sldLayoutMk cId="3237412148" sldId="2147483729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5.841" v="206" actId="478"/>
            <ac:picMkLst>
              <pc:docMk/>
              <pc:sldMasterMk cId="832455439" sldId="2147483726"/>
              <pc:sldLayoutMk cId="3237412148" sldId="2147483729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33.879" v="205" actId="478"/>
          <pc:sldLayoutMkLst>
            <pc:docMk/>
            <pc:sldMasterMk cId="832455439" sldId="2147483726"/>
            <pc:sldLayoutMk cId="1702659170" sldId="2147483734"/>
          </pc:sldLayoutMkLst>
          <pc:spChg chg="del">
            <ac:chgData name="Tsukuba, Takeshi (SGC)" userId="f09ee0c5-30eb-45e4-a7dc-ff584980309f" providerId="ADAL" clId="{1EA5E4EB-9F52-4AD4-9C4E-4F2F8AE59FA4}" dt="2021-04-20T05:01:33.879" v="205" actId="478"/>
            <ac:spMkLst>
              <pc:docMk/>
              <pc:sldMasterMk cId="832455439" sldId="2147483726"/>
              <pc:sldLayoutMk cId="1702659170" sldId="214748373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1.863" v="204" actId="478"/>
            <ac:picMkLst>
              <pc:docMk/>
              <pc:sldMasterMk cId="832455439" sldId="2147483726"/>
              <pc:sldLayoutMk cId="1702659170" sldId="2147483734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29.994" v="203" actId="478"/>
          <pc:sldLayoutMkLst>
            <pc:docMk/>
            <pc:sldMasterMk cId="832455439" sldId="2147483726"/>
            <pc:sldLayoutMk cId="2138610889" sldId="2147483738"/>
          </pc:sldLayoutMkLst>
          <pc:spChg chg="del">
            <ac:chgData name="Tsukuba, Takeshi (SGC)" userId="f09ee0c5-30eb-45e4-a7dc-ff584980309f" providerId="ADAL" clId="{1EA5E4EB-9F52-4AD4-9C4E-4F2F8AE59FA4}" dt="2021-04-20T05:01:29.994" v="203" actId="478"/>
            <ac:spMkLst>
              <pc:docMk/>
              <pc:sldMasterMk cId="832455439" sldId="2147483726"/>
              <pc:sldLayoutMk cId="2138610889" sldId="214748373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7.980" v="202" actId="478"/>
            <ac:picMkLst>
              <pc:docMk/>
              <pc:sldMasterMk cId="832455439" sldId="2147483726"/>
              <pc:sldLayoutMk cId="2138610889" sldId="2147483738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50.852" v="213" actId="478"/>
        <pc:sldMasterMkLst>
          <pc:docMk/>
          <pc:sldMasterMk cId="2040369218" sldId="2147483745"/>
        </pc:sldMasterMkLst>
        <pc:sldLayoutChg chg="delSp mod">
          <pc:chgData name="Tsukuba, Takeshi (SGC)" userId="f09ee0c5-30eb-45e4-a7dc-ff584980309f" providerId="ADAL" clId="{1EA5E4EB-9F52-4AD4-9C4E-4F2F8AE59FA4}" dt="2021-04-20T05:01:50.852" v="213" actId="478"/>
          <pc:sldLayoutMkLst>
            <pc:docMk/>
            <pc:sldMasterMk cId="2040369218" sldId="2147483745"/>
            <pc:sldLayoutMk cId="623756596" sldId="2147483747"/>
          </pc:sldLayoutMkLst>
          <pc:spChg chg="del">
            <ac:chgData name="Tsukuba, Takeshi (SGC)" userId="f09ee0c5-30eb-45e4-a7dc-ff584980309f" providerId="ADAL" clId="{1EA5E4EB-9F52-4AD4-9C4E-4F2F8AE59FA4}" dt="2021-04-20T05:01:50.852" v="213" actId="478"/>
            <ac:spMkLst>
              <pc:docMk/>
              <pc:sldMasterMk cId="2040369218" sldId="2147483745"/>
              <pc:sldLayoutMk cId="623756596" sldId="2147483747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9.253" v="212" actId="478"/>
            <ac:picMkLst>
              <pc:docMk/>
              <pc:sldMasterMk cId="2040369218" sldId="2147483745"/>
              <pc:sldLayoutMk cId="623756596" sldId="2147483747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7.237" v="211" actId="478"/>
          <pc:sldLayoutMkLst>
            <pc:docMk/>
            <pc:sldMasterMk cId="2040369218" sldId="2147483745"/>
            <pc:sldLayoutMk cId="3718118692" sldId="2147483752"/>
          </pc:sldLayoutMkLst>
          <pc:spChg chg="del">
            <ac:chgData name="Tsukuba, Takeshi (SGC)" userId="f09ee0c5-30eb-45e4-a7dc-ff584980309f" providerId="ADAL" clId="{1EA5E4EB-9F52-4AD4-9C4E-4F2F8AE59FA4}" dt="2021-04-20T05:01:47.237" v="211" actId="478"/>
            <ac:spMkLst>
              <pc:docMk/>
              <pc:sldMasterMk cId="2040369218" sldId="2147483745"/>
              <pc:sldLayoutMk cId="3718118692" sldId="2147483752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5.628" v="210" actId="478"/>
            <ac:picMkLst>
              <pc:docMk/>
              <pc:sldMasterMk cId="2040369218" sldId="2147483745"/>
              <pc:sldLayoutMk cId="3718118692" sldId="2147483752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3.398" v="209" actId="478"/>
          <pc:sldLayoutMkLst>
            <pc:docMk/>
            <pc:sldMasterMk cId="2040369218" sldId="2147483745"/>
            <pc:sldLayoutMk cId="534856788" sldId="2147483756"/>
          </pc:sldLayoutMkLst>
          <pc:spChg chg="del">
            <ac:chgData name="Tsukuba, Takeshi (SGC)" userId="f09ee0c5-30eb-45e4-a7dc-ff584980309f" providerId="ADAL" clId="{1EA5E4EB-9F52-4AD4-9C4E-4F2F8AE59FA4}" dt="2021-04-20T05:01:43.398" v="209" actId="478"/>
            <ac:spMkLst>
              <pc:docMk/>
              <pc:sldMasterMk cId="2040369218" sldId="2147483745"/>
              <pc:sldLayoutMk cId="534856788" sldId="214748375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1.535" v="208" actId="478"/>
            <ac:picMkLst>
              <pc:docMk/>
              <pc:sldMasterMk cId="2040369218" sldId="2147483745"/>
              <pc:sldLayoutMk cId="534856788" sldId="2147483756"/>
              <ac:picMk id="17" creationId="{00000000-0000-0000-0000-000000000000}"/>
            </ac:picMkLst>
          </pc:picChg>
        </pc:sldLayoutChg>
      </pc:sldMasterChg>
    </pc:docChg>
  </pc:docChgLst>
  <pc:docChgLst>
    <pc:chgData name="Ikeda, Masaru (SGC)" userId="182f623e-8ebb-4587-beb4-2de199569fff" providerId="ADAL" clId="{B27D7F9A-9D49-4430-89EE-DFF353B42043}"/>
    <pc:docChg chg="undo redo custSel addSld delSld modSld">
      <pc:chgData name="Ikeda, Masaru (SGC)" userId="182f623e-8ebb-4587-beb4-2de199569fff" providerId="ADAL" clId="{B27D7F9A-9D49-4430-89EE-DFF353B42043}" dt="2021-04-21T12:25:51.660" v="527" actId="2696"/>
      <pc:docMkLst>
        <pc:docMk/>
      </pc:docMkLst>
      <pc:sldChg chg="modSp">
        <pc:chgData name="Ikeda, Masaru (SGC)" userId="182f623e-8ebb-4587-beb4-2de199569fff" providerId="ADAL" clId="{B27D7F9A-9D49-4430-89EE-DFF353B42043}" dt="2021-04-21T12:25:41.371" v="526" actId="403"/>
        <pc:sldMkLst>
          <pc:docMk/>
          <pc:sldMk cId="2720153326" sldId="419"/>
        </pc:sldMkLst>
        <pc:spChg chg="mod">
          <ac:chgData name="Ikeda, Masaru (SGC)" userId="182f623e-8ebb-4587-beb4-2de199569fff" providerId="ADAL" clId="{B27D7F9A-9D49-4430-89EE-DFF353B42043}" dt="2021-04-21T12:14:08.568" v="27" actId="20577"/>
          <ac:spMkLst>
            <pc:docMk/>
            <pc:sldMk cId="2720153326" sldId="419"/>
            <ac:spMk id="5" creationId="{00000000-0000-0000-0000-000000000000}"/>
          </ac:spMkLst>
        </pc:spChg>
        <pc:spChg chg="mod">
          <ac:chgData name="Ikeda, Masaru (SGC)" userId="182f623e-8ebb-4587-beb4-2de199569fff" providerId="ADAL" clId="{B27D7F9A-9D49-4430-89EE-DFF353B42043}" dt="2021-04-21T12:25:41.371" v="526" actId="403"/>
          <ac:spMkLst>
            <pc:docMk/>
            <pc:sldMk cId="2720153326" sldId="419"/>
            <ac:spMk id="6" creationId="{00000000-0000-0000-0000-000000000000}"/>
          </ac:spMkLst>
        </pc:spChg>
      </pc:sldChg>
      <pc:sldChg chg="add del">
        <pc:chgData name="Ikeda, Masaru (SGC)" userId="182f623e-8ebb-4587-beb4-2de199569fff" providerId="ADAL" clId="{B27D7F9A-9D49-4430-89EE-DFF353B42043}" dt="2021-04-21T12:25:51.660" v="527" actId="2696"/>
        <pc:sldMkLst>
          <pc:docMk/>
          <pc:sldMk cId="3027021105" sldId="425"/>
        </pc:sldMkLst>
      </pc:sldChg>
    </pc:docChg>
  </pc:docChgLst>
  <pc:docChgLst>
    <pc:chgData name="Tsukuba, Takeshi (SGC)" userId="f09ee0c5-30eb-45e4-a7dc-ff584980309f" providerId="ADAL" clId="{68CC39B1-D32E-4E79-A093-30B001F7BB4B}"/>
    <pc:docChg chg="undo custSel addSld delSld modSld sldOrd">
      <pc:chgData name="Tsukuba, Takeshi (SGC)" userId="f09ee0c5-30eb-45e4-a7dc-ff584980309f" providerId="ADAL" clId="{68CC39B1-D32E-4E79-A093-30B001F7BB4B}" dt="2021-06-25T02:43:58.966" v="1733" actId="12"/>
      <pc:docMkLst>
        <pc:docMk/>
      </pc:docMkLst>
      <pc:sldChg chg="modSp mod">
        <pc:chgData name="Tsukuba, Takeshi (SGC)" userId="f09ee0c5-30eb-45e4-a7dc-ff584980309f" providerId="ADAL" clId="{68CC39B1-D32E-4E79-A093-30B001F7BB4B}" dt="2021-06-25T01:52:50.062" v="29"/>
        <pc:sldMkLst>
          <pc:docMk/>
          <pc:sldMk cId="630429260" sldId="393"/>
        </pc:sldMkLst>
        <pc:spChg chg="mod">
          <ac:chgData name="Tsukuba, Takeshi (SGC)" userId="f09ee0c5-30eb-45e4-a7dc-ff584980309f" providerId="ADAL" clId="{68CC39B1-D32E-4E79-A093-30B001F7BB4B}" dt="2021-06-25T01:52:50.062" v="29"/>
          <ac:spMkLst>
            <pc:docMk/>
            <pc:sldMk cId="630429260" sldId="393"/>
            <ac:spMk id="28" creationId="{907A793C-8125-4579-9FB4-53256B03CF75}"/>
          </ac:spMkLst>
        </pc:spChg>
      </pc:sldChg>
      <pc:sldChg chg="add del">
        <pc:chgData name="Tsukuba, Takeshi (SGC)" userId="f09ee0c5-30eb-45e4-a7dc-ff584980309f" providerId="ADAL" clId="{68CC39B1-D32E-4E79-A093-30B001F7BB4B}" dt="2021-06-25T01:52:51.378" v="32" actId="47"/>
        <pc:sldMkLst>
          <pc:docMk/>
          <pc:sldMk cId="2473393845" sldId="403"/>
        </pc:sldMkLst>
      </pc:sldChg>
      <pc:sldChg chg="modSp new del mod">
        <pc:chgData name="Tsukuba, Takeshi (SGC)" userId="f09ee0c5-30eb-45e4-a7dc-ff584980309f" providerId="ADAL" clId="{68CC39B1-D32E-4E79-A093-30B001F7BB4B}" dt="2021-06-25T01:52:50.866" v="31" actId="680"/>
        <pc:sldMkLst>
          <pc:docMk/>
          <pc:sldMk cId="3627352130" sldId="418"/>
        </pc:sldMkLst>
        <pc:spChg chg="mod">
          <ac:chgData name="Tsukuba, Takeshi (SGC)" userId="f09ee0c5-30eb-45e4-a7dc-ff584980309f" providerId="ADAL" clId="{68CC39B1-D32E-4E79-A093-30B001F7BB4B}" dt="2021-06-25T01:52:48.577" v="25" actId="2711"/>
          <ac:spMkLst>
            <pc:docMk/>
            <pc:sldMk cId="3627352130" sldId="418"/>
            <ac:spMk id="2" creationId="{E9E67F0A-4453-4289-AB1D-6F3A9F383726}"/>
          </ac:spMkLst>
        </pc:spChg>
      </pc:sldChg>
      <pc:sldChg chg="add del">
        <pc:chgData name="Tsukuba, Takeshi (SGC)" userId="f09ee0c5-30eb-45e4-a7dc-ff584980309f" providerId="ADAL" clId="{68CC39B1-D32E-4E79-A093-30B001F7BB4B}" dt="2021-06-25T01:52:51.378" v="32" actId="47"/>
        <pc:sldMkLst>
          <pc:docMk/>
          <pc:sldMk cId="2720153326" sldId="419"/>
        </pc:sldMkLst>
      </pc:sldChg>
      <pc:sldChg chg="new del">
        <pc:chgData name="Tsukuba, Takeshi (SGC)" userId="f09ee0c5-30eb-45e4-a7dc-ff584980309f" providerId="ADAL" clId="{68CC39B1-D32E-4E79-A093-30B001F7BB4B}" dt="2021-06-25T01:52:50.483" v="30" actId="680"/>
        <pc:sldMkLst>
          <pc:docMk/>
          <pc:sldMk cId="3092631602" sldId="419"/>
        </pc:sldMkLst>
      </pc:sldChg>
      <pc:sldChg chg="add del">
        <pc:chgData name="Tsukuba, Takeshi (SGC)" userId="f09ee0c5-30eb-45e4-a7dc-ff584980309f" providerId="ADAL" clId="{68CC39B1-D32E-4E79-A093-30B001F7BB4B}" dt="2021-06-25T01:52:51.378" v="32" actId="47"/>
        <pc:sldMkLst>
          <pc:docMk/>
          <pc:sldMk cId="1284704628" sldId="420"/>
        </pc:sldMkLst>
      </pc:sldChg>
      <pc:sldChg chg="add del">
        <pc:chgData name="Tsukuba, Takeshi (SGC)" userId="f09ee0c5-30eb-45e4-a7dc-ff584980309f" providerId="ADAL" clId="{68CC39B1-D32E-4E79-A093-30B001F7BB4B}" dt="2021-06-25T01:52:51.378" v="32" actId="47"/>
        <pc:sldMkLst>
          <pc:docMk/>
          <pc:sldMk cId="708414471" sldId="422"/>
        </pc:sldMkLst>
      </pc:sldChg>
      <pc:sldChg chg="add del">
        <pc:chgData name="Tsukuba, Takeshi (SGC)" userId="f09ee0c5-30eb-45e4-a7dc-ff584980309f" providerId="ADAL" clId="{68CC39B1-D32E-4E79-A093-30B001F7BB4B}" dt="2021-06-25T01:52:51.378" v="32" actId="47"/>
        <pc:sldMkLst>
          <pc:docMk/>
          <pc:sldMk cId="3219161926" sldId="423"/>
        </pc:sldMkLst>
      </pc:sldChg>
      <pc:sldChg chg="add del">
        <pc:chgData name="Tsukuba, Takeshi (SGC)" userId="f09ee0c5-30eb-45e4-a7dc-ff584980309f" providerId="ADAL" clId="{68CC39B1-D32E-4E79-A093-30B001F7BB4B}" dt="2021-06-25T01:52:51.378" v="32" actId="47"/>
        <pc:sldMkLst>
          <pc:docMk/>
          <pc:sldMk cId="397429648" sldId="424"/>
        </pc:sldMkLst>
      </pc:sldChg>
      <pc:sldChg chg="new del">
        <pc:chgData name="Tsukuba, Takeshi (SGC)" userId="f09ee0c5-30eb-45e4-a7dc-ff584980309f" providerId="ADAL" clId="{68CC39B1-D32E-4E79-A093-30B001F7BB4B}" dt="2021-06-25T01:54:12.388" v="34" actId="680"/>
        <pc:sldMkLst>
          <pc:docMk/>
          <pc:sldMk cId="1212965914" sldId="425"/>
        </pc:sldMkLst>
      </pc:sldChg>
      <pc:sldChg chg="addSp delSp modSp add mod">
        <pc:chgData name="Tsukuba, Takeshi (SGC)" userId="f09ee0c5-30eb-45e4-a7dc-ff584980309f" providerId="ADAL" clId="{68CC39B1-D32E-4E79-A093-30B001F7BB4B}" dt="2021-06-25T02:43:22.941" v="1715" actId="6549"/>
        <pc:sldMkLst>
          <pc:docMk/>
          <pc:sldMk cId="3979972749" sldId="425"/>
        </pc:sldMkLst>
        <pc:spChg chg="add del mod">
          <ac:chgData name="Tsukuba, Takeshi (SGC)" userId="f09ee0c5-30eb-45e4-a7dc-ff584980309f" providerId="ADAL" clId="{68CC39B1-D32E-4E79-A093-30B001F7BB4B}" dt="2021-06-25T01:54:46.999" v="116" actId="478"/>
          <ac:spMkLst>
            <pc:docMk/>
            <pc:sldMk cId="3979972749" sldId="425"/>
            <ac:spMk id="3" creationId="{FD9BF837-29AE-465D-A067-AB5FEF6B9F12}"/>
          </ac:spMkLst>
        </pc:spChg>
        <pc:spChg chg="mod">
          <ac:chgData name="Tsukuba, Takeshi (SGC)" userId="f09ee0c5-30eb-45e4-a7dc-ff584980309f" providerId="ADAL" clId="{68CC39B1-D32E-4E79-A093-30B001F7BB4B}" dt="2021-06-25T01:55:57.303" v="134" actId="6549"/>
          <ac:spMkLst>
            <pc:docMk/>
            <pc:sldMk cId="3979972749" sldId="425"/>
            <ac:spMk id="5" creationId="{00000000-0000-0000-0000-000000000000}"/>
          </ac:spMkLst>
        </pc:spChg>
        <pc:spChg chg="del">
          <ac:chgData name="Tsukuba, Takeshi (SGC)" userId="f09ee0c5-30eb-45e4-a7dc-ff584980309f" providerId="ADAL" clId="{68CC39B1-D32E-4E79-A093-30B001F7BB4B}" dt="2021-06-25T01:54:44.219" v="115" actId="478"/>
          <ac:spMkLst>
            <pc:docMk/>
            <pc:sldMk cId="3979972749" sldId="425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68CC39B1-D32E-4E79-A093-30B001F7BB4B}" dt="2021-06-25T02:35:52.559" v="1320" actId="478"/>
          <ac:spMkLst>
            <pc:docMk/>
            <pc:sldMk cId="3979972749" sldId="425"/>
            <ac:spMk id="8" creationId="{5145832C-3F58-41C9-8991-6DF1EB481966}"/>
          </ac:spMkLst>
        </pc:spChg>
        <pc:spChg chg="add del mod">
          <ac:chgData name="Tsukuba, Takeshi (SGC)" userId="f09ee0c5-30eb-45e4-a7dc-ff584980309f" providerId="ADAL" clId="{68CC39B1-D32E-4E79-A093-30B001F7BB4B}" dt="2021-06-25T02:36:01.078" v="1322" actId="478"/>
          <ac:spMkLst>
            <pc:docMk/>
            <pc:sldMk cId="3979972749" sldId="425"/>
            <ac:spMk id="9" creationId="{00EC3D39-FF70-40C1-AC46-EC7485BD2F54}"/>
          </ac:spMkLst>
        </pc:spChg>
        <pc:spChg chg="add mod">
          <ac:chgData name="Tsukuba, Takeshi (SGC)" userId="f09ee0c5-30eb-45e4-a7dc-ff584980309f" providerId="ADAL" clId="{68CC39B1-D32E-4E79-A093-30B001F7BB4B}" dt="2021-06-25T02:27:01.728" v="483"/>
          <ac:spMkLst>
            <pc:docMk/>
            <pc:sldMk cId="3979972749" sldId="425"/>
            <ac:spMk id="12" creationId="{ED9F033E-6EA0-4C16-994F-8C4860EA7B25}"/>
          </ac:spMkLst>
        </pc:spChg>
        <pc:spChg chg="add mod">
          <ac:chgData name="Tsukuba, Takeshi (SGC)" userId="f09ee0c5-30eb-45e4-a7dc-ff584980309f" providerId="ADAL" clId="{68CC39B1-D32E-4E79-A093-30B001F7BB4B}" dt="2021-06-25T02:27:01.728" v="483"/>
          <ac:spMkLst>
            <pc:docMk/>
            <pc:sldMk cId="3979972749" sldId="425"/>
            <ac:spMk id="13" creationId="{82C26039-D67D-474D-8D68-CA268671AF4B}"/>
          </ac:spMkLst>
        </pc:spChg>
        <pc:spChg chg="add mod">
          <ac:chgData name="Tsukuba, Takeshi (SGC)" userId="f09ee0c5-30eb-45e4-a7dc-ff584980309f" providerId="ADAL" clId="{68CC39B1-D32E-4E79-A093-30B001F7BB4B}" dt="2021-06-25T02:43:22.941" v="1715" actId="6549"/>
          <ac:spMkLst>
            <pc:docMk/>
            <pc:sldMk cId="3979972749" sldId="425"/>
            <ac:spMk id="14" creationId="{0E32D1B1-2C63-4E5F-B18B-6A72FC974987}"/>
          </ac:spMkLst>
        </pc:spChg>
        <pc:spChg chg="add mod">
          <ac:chgData name="Tsukuba, Takeshi (SGC)" userId="f09ee0c5-30eb-45e4-a7dc-ff584980309f" providerId="ADAL" clId="{68CC39B1-D32E-4E79-A093-30B001F7BB4B}" dt="2021-06-25T02:35:53.052" v="1321"/>
          <ac:spMkLst>
            <pc:docMk/>
            <pc:sldMk cId="3979972749" sldId="425"/>
            <ac:spMk id="15" creationId="{65FDC9B6-6A76-46AC-868B-EE04FB7C96D2}"/>
          </ac:spMkLst>
        </pc:spChg>
        <pc:spChg chg="add mod">
          <ac:chgData name="Tsukuba, Takeshi (SGC)" userId="f09ee0c5-30eb-45e4-a7dc-ff584980309f" providerId="ADAL" clId="{68CC39B1-D32E-4E79-A093-30B001F7BB4B}" dt="2021-06-25T02:36:01.695" v="1323"/>
          <ac:spMkLst>
            <pc:docMk/>
            <pc:sldMk cId="3979972749" sldId="425"/>
            <ac:spMk id="16" creationId="{4C445D11-44F4-409B-8787-CE9F7BE7C4AB}"/>
          </ac:spMkLst>
        </pc:spChg>
        <pc:graphicFrameChg chg="add mod modGraphic">
          <ac:chgData name="Tsukuba, Takeshi (SGC)" userId="f09ee0c5-30eb-45e4-a7dc-ff584980309f" providerId="ADAL" clId="{68CC39B1-D32E-4E79-A093-30B001F7BB4B}" dt="2021-06-25T02:03:28.036" v="245" actId="12789"/>
          <ac:graphicFrameMkLst>
            <pc:docMk/>
            <pc:sldMk cId="3979972749" sldId="425"/>
            <ac:graphicFrameMk id="4" creationId="{E6EC5CC2-1C30-493A-B7F4-EEDD6A506911}"/>
          </ac:graphicFrameMkLst>
        </pc:graphicFrameChg>
        <pc:graphicFrameChg chg="add mod modGraphic">
          <ac:chgData name="Tsukuba, Takeshi (SGC)" userId="f09ee0c5-30eb-45e4-a7dc-ff584980309f" providerId="ADAL" clId="{68CC39B1-D32E-4E79-A093-30B001F7BB4B}" dt="2021-06-25T02:03:56.597" v="246" actId="1076"/>
          <ac:graphicFrameMkLst>
            <pc:docMk/>
            <pc:sldMk cId="3979972749" sldId="425"/>
            <ac:graphicFrameMk id="7" creationId="{876131A3-F0C1-4111-8974-1076672A156B}"/>
          </ac:graphicFrameMkLst>
        </pc:graphicFrameChg>
        <pc:graphicFrameChg chg="add del mod">
          <ac:chgData name="Tsukuba, Takeshi (SGC)" userId="f09ee0c5-30eb-45e4-a7dc-ff584980309f" providerId="ADAL" clId="{68CC39B1-D32E-4E79-A093-30B001F7BB4B}" dt="2021-06-25T02:25:15.696" v="463" actId="21"/>
          <ac:graphicFrameMkLst>
            <pc:docMk/>
            <pc:sldMk cId="3979972749" sldId="425"/>
            <ac:graphicFrameMk id="10" creationId="{C73FA864-A36B-4506-9E65-5638DC03F1D3}"/>
          </ac:graphicFrameMkLst>
        </pc:graphicFrameChg>
        <pc:graphicFrameChg chg="add mod">
          <ac:chgData name="Tsukuba, Takeshi (SGC)" userId="f09ee0c5-30eb-45e4-a7dc-ff584980309f" providerId="ADAL" clId="{68CC39B1-D32E-4E79-A093-30B001F7BB4B}" dt="2021-06-25T02:27:04.880" v="484" actId="1038"/>
          <ac:graphicFrameMkLst>
            <pc:docMk/>
            <pc:sldMk cId="3979972749" sldId="425"/>
            <ac:graphicFrameMk id="11" creationId="{1B44E536-7171-438F-BAFB-896EF7B12BA8}"/>
          </ac:graphicFrameMkLst>
        </pc:graphicFrameChg>
      </pc:sldChg>
      <pc:sldChg chg="addSp delSp modSp add mod ord">
        <pc:chgData name="Tsukuba, Takeshi (SGC)" userId="f09ee0c5-30eb-45e4-a7dc-ff584980309f" providerId="ADAL" clId="{68CC39B1-D32E-4E79-A093-30B001F7BB4B}" dt="2021-06-25T02:42:10.238" v="1707" actId="6549"/>
        <pc:sldMkLst>
          <pc:docMk/>
          <pc:sldMk cId="1913418204" sldId="426"/>
        </pc:sldMkLst>
        <pc:spChg chg="mod">
          <ac:chgData name="Tsukuba, Takeshi (SGC)" userId="f09ee0c5-30eb-45e4-a7dc-ff584980309f" providerId="ADAL" clId="{68CC39B1-D32E-4E79-A093-30B001F7BB4B}" dt="2021-06-25T02:01:34.640" v="236" actId="20577"/>
          <ac:spMkLst>
            <pc:docMk/>
            <pc:sldMk cId="1913418204" sldId="42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68CC39B1-D32E-4E79-A093-30B001F7BB4B}" dt="2021-06-25T02:35:43.775" v="1318" actId="1076"/>
          <ac:spMkLst>
            <pc:docMk/>
            <pc:sldMk cId="1913418204" sldId="426"/>
            <ac:spMk id="8" creationId="{5145832C-3F58-41C9-8991-6DF1EB481966}"/>
          </ac:spMkLst>
        </pc:spChg>
        <pc:spChg chg="mod">
          <ac:chgData name="Tsukuba, Takeshi (SGC)" userId="f09ee0c5-30eb-45e4-a7dc-ff584980309f" providerId="ADAL" clId="{68CC39B1-D32E-4E79-A093-30B001F7BB4B}" dt="2021-06-25T02:35:46.993" v="1319" actId="1076"/>
          <ac:spMkLst>
            <pc:docMk/>
            <pc:sldMk cId="1913418204" sldId="426"/>
            <ac:spMk id="9" creationId="{00EC3D39-FF70-40C1-AC46-EC7485BD2F54}"/>
          </ac:spMkLst>
        </pc:spChg>
        <pc:spChg chg="add mod">
          <ac:chgData name="Tsukuba, Takeshi (SGC)" userId="f09ee0c5-30eb-45e4-a7dc-ff584980309f" providerId="ADAL" clId="{68CC39B1-D32E-4E79-A093-30B001F7BB4B}" dt="2021-06-25T02:21:43.605" v="460" actId="1076"/>
          <ac:spMkLst>
            <pc:docMk/>
            <pc:sldMk cId="1913418204" sldId="426"/>
            <ac:spMk id="10" creationId="{3932D5D6-7F6C-43C1-8A82-8A69E1BAC581}"/>
          </ac:spMkLst>
        </pc:spChg>
        <pc:spChg chg="add mod">
          <ac:chgData name="Tsukuba, Takeshi (SGC)" userId="f09ee0c5-30eb-45e4-a7dc-ff584980309f" providerId="ADAL" clId="{68CC39B1-D32E-4E79-A093-30B001F7BB4B}" dt="2021-06-25T02:21:30.948" v="456" actId="20577"/>
          <ac:spMkLst>
            <pc:docMk/>
            <pc:sldMk cId="1913418204" sldId="426"/>
            <ac:spMk id="11" creationId="{3B42AACA-06FF-4952-B694-A071488984D1}"/>
          </ac:spMkLst>
        </pc:spChg>
        <pc:spChg chg="add mod">
          <ac:chgData name="Tsukuba, Takeshi (SGC)" userId="f09ee0c5-30eb-45e4-a7dc-ff584980309f" providerId="ADAL" clId="{68CC39B1-D32E-4E79-A093-30B001F7BB4B}" dt="2021-06-25T02:42:10.238" v="1707" actId="6549"/>
          <ac:spMkLst>
            <pc:docMk/>
            <pc:sldMk cId="1913418204" sldId="426"/>
            <ac:spMk id="13" creationId="{AB36358E-527F-4EC0-90DF-D33B730A926F}"/>
          </ac:spMkLst>
        </pc:spChg>
        <pc:spChg chg="add del mod">
          <ac:chgData name="Tsukuba, Takeshi (SGC)" userId="f09ee0c5-30eb-45e4-a7dc-ff584980309f" providerId="ADAL" clId="{68CC39B1-D32E-4E79-A093-30B001F7BB4B}" dt="2021-06-25T02:35:27.077" v="1312" actId="478"/>
          <ac:spMkLst>
            <pc:docMk/>
            <pc:sldMk cId="1913418204" sldId="426"/>
            <ac:spMk id="14" creationId="{537E6A75-E718-4E33-AFEE-57CEBCAE66C3}"/>
          </ac:spMkLst>
        </pc:spChg>
        <pc:graphicFrameChg chg="add mod modGraphic">
          <ac:chgData name="Tsukuba, Takeshi (SGC)" userId="f09ee0c5-30eb-45e4-a7dc-ff584980309f" providerId="ADAL" clId="{68CC39B1-D32E-4E79-A093-30B001F7BB4B}" dt="2021-06-25T02:19:50.547" v="275" actId="6549"/>
          <ac:graphicFrameMkLst>
            <pc:docMk/>
            <pc:sldMk cId="1913418204" sldId="426"/>
            <ac:graphicFrameMk id="2" creationId="{3D740E67-3808-486D-99C0-24F20A762622}"/>
          </ac:graphicFrameMkLst>
        </pc:graphicFrameChg>
        <pc:graphicFrameChg chg="add mod modGraphic">
          <ac:chgData name="Tsukuba, Takeshi (SGC)" userId="f09ee0c5-30eb-45e4-a7dc-ff584980309f" providerId="ADAL" clId="{68CC39B1-D32E-4E79-A093-30B001F7BB4B}" dt="2021-06-25T02:19:41.755" v="273" actId="6549"/>
          <ac:graphicFrameMkLst>
            <pc:docMk/>
            <pc:sldMk cId="1913418204" sldId="426"/>
            <ac:graphicFrameMk id="3" creationId="{EE1CC6FB-7259-45B2-A4E6-D0CF4295AC8E}"/>
          </ac:graphicFrameMkLst>
        </pc:graphicFrameChg>
        <pc:graphicFrameChg chg="del">
          <ac:chgData name="Tsukuba, Takeshi (SGC)" userId="f09ee0c5-30eb-45e4-a7dc-ff584980309f" providerId="ADAL" clId="{68CC39B1-D32E-4E79-A093-30B001F7BB4B}" dt="2021-06-25T02:01:40.631" v="239" actId="478"/>
          <ac:graphicFrameMkLst>
            <pc:docMk/>
            <pc:sldMk cId="1913418204" sldId="426"/>
            <ac:graphicFrameMk id="4" creationId="{E6EC5CC2-1C30-493A-B7F4-EEDD6A506911}"/>
          </ac:graphicFrameMkLst>
        </pc:graphicFrameChg>
        <pc:graphicFrameChg chg="add del mod modGraphic">
          <ac:chgData name="Tsukuba, Takeshi (SGC)" userId="f09ee0c5-30eb-45e4-a7dc-ff584980309f" providerId="ADAL" clId="{68CC39B1-D32E-4E79-A093-30B001F7BB4B}" dt="2021-06-25T02:25:25.533" v="467" actId="21"/>
          <ac:graphicFrameMkLst>
            <pc:docMk/>
            <pc:sldMk cId="1913418204" sldId="426"/>
            <ac:graphicFrameMk id="6" creationId="{5C3B4D26-9D1D-43F9-B4A0-D1FC5DEF28B4}"/>
          </ac:graphicFrameMkLst>
        </pc:graphicFrameChg>
        <pc:graphicFrameChg chg="del">
          <ac:chgData name="Tsukuba, Takeshi (SGC)" userId="f09ee0c5-30eb-45e4-a7dc-ff584980309f" providerId="ADAL" clId="{68CC39B1-D32E-4E79-A093-30B001F7BB4B}" dt="2021-06-25T02:01:42.012" v="240" actId="478"/>
          <ac:graphicFrameMkLst>
            <pc:docMk/>
            <pc:sldMk cId="1913418204" sldId="426"/>
            <ac:graphicFrameMk id="7" creationId="{876131A3-F0C1-4111-8974-1076672A156B}"/>
          </ac:graphicFrameMkLst>
        </pc:graphicFrameChg>
        <pc:graphicFrameChg chg="add mod modGraphic">
          <ac:chgData name="Tsukuba, Takeshi (SGC)" userId="f09ee0c5-30eb-45e4-a7dc-ff584980309f" providerId="ADAL" clId="{68CC39B1-D32E-4E79-A093-30B001F7BB4B}" dt="2021-06-25T02:26:55.014" v="482" actId="6549"/>
          <ac:graphicFrameMkLst>
            <pc:docMk/>
            <pc:sldMk cId="1913418204" sldId="426"/>
            <ac:graphicFrameMk id="12" creationId="{8C5EE2F8-98A8-4774-B1B5-E42FB9DEB208}"/>
          </ac:graphicFrameMkLst>
        </pc:graphicFrameChg>
      </pc:sldChg>
      <pc:sldChg chg="modSp new mod">
        <pc:chgData name="Tsukuba, Takeshi (SGC)" userId="f09ee0c5-30eb-45e4-a7dc-ff584980309f" providerId="ADAL" clId="{68CC39B1-D32E-4E79-A093-30B001F7BB4B}" dt="2021-06-25T02:43:58.966" v="1733" actId="12"/>
        <pc:sldMkLst>
          <pc:docMk/>
          <pc:sldMk cId="2280672206" sldId="427"/>
        </pc:sldMkLst>
        <pc:spChg chg="mod">
          <ac:chgData name="Tsukuba, Takeshi (SGC)" userId="f09ee0c5-30eb-45e4-a7dc-ff584980309f" providerId="ADAL" clId="{68CC39B1-D32E-4E79-A093-30B001F7BB4B}" dt="2021-06-25T02:43:47.842" v="1730" actId="2711"/>
          <ac:spMkLst>
            <pc:docMk/>
            <pc:sldMk cId="2280672206" sldId="427"/>
            <ac:spMk id="2" creationId="{286D883A-3217-4752-AE96-582D9B3200AC}"/>
          </ac:spMkLst>
        </pc:spChg>
        <pc:spChg chg="mod">
          <ac:chgData name="Tsukuba, Takeshi (SGC)" userId="f09ee0c5-30eb-45e4-a7dc-ff584980309f" providerId="ADAL" clId="{68CC39B1-D32E-4E79-A093-30B001F7BB4B}" dt="2021-06-25T02:43:58.966" v="1733" actId="12"/>
          <ac:spMkLst>
            <pc:docMk/>
            <pc:sldMk cId="2280672206" sldId="427"/>
            <ac:spMk id="3" creationId="{D15340FF-0C65-4948-8620-73BB5F7E55C2}"/>
          </ac:spMkLst>
        </pc:spChg>
      </pc:sldChg>
    </pc:docChg>
  </pc:docChgLst>
  <pc:docChgLst>
    <pc:chgData name="Tsukuba, Takeshi (SGC)" userId="f09ee0c5-30eb-45e4-a7dc-ff584980309f" providerId="ADAL" clId="{208B7B09-F30F-43BF-B38B-A7FF2D8C61DD}"/>
    <pc:docChg chg="custSel modSld">
      <pc:chgData name="Tsukuba, Takeshi (SGC)" userId="f09ee0c5-30eb-45e4-a7dc-ff584980309f" providerId="ADAL" clId="{208B7B09-F30F-43BF-B38B-A7FF2D8C61DD}" dt="2021-04-21T12:51:37.427" v="43" actId="6549"/>
      <pc:docMkLst>
        <pc:docMk/>
      </pc:docMkLst>
      <pc:sldChg chg="modSp mod">
        <pc:chgData name="Tsukuba, Takeshi (SGC)" userId="f09ee0c5-30eb-45e4-a7dc-ff584980309f" providerId="ADAL" clId="{208B7B09-F30F-43BF-B38B-A7FF2D8C61DD}" dt="2021-04-21T12:51:37.427" v="43" actId="6549"/>
        <pc:sldMkLst>
          <pc:docMk/>
          <pc:sldMk cId="708414471" sldId="422"/>
        </pc:sldMkLst>
        <pc:spChg chg="mod">
          <ac:chgData name="Tsukuba, Takeshi (SGC)" userId="f09ee0c5-30eb-45e4-a7dc-ff584980309f" providerId="ADAL" clId="{208B7B09-F30F-43BF-B38B-A7FF2D8C61DD}" dt="2021-04-21T12:51:37.427" v="43" actId="6549"/>
          <ac:spMkLst>
            <pc:docMk/>
            <pc:sldMk cId="708414471" sldId="422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208B7B09-F30F-43BF-B38B-A7FF2D8C61DD}" dt="2021-04-21T12:51:10.537" v="0" actId="6549"/>
        <pc:sldMkLst>
          <pc:docMk/>
          <pc:sldMk cId="397429648" sldId="424"/>
        </pc:sldMkLst>
        <pc:spChg chg="mod">
          <ac:chgData name="Tsukuba, Takeshi (SGC)" userId="f09ee0c5-30eb-45e4-a7dc-ff584980309f" providerId="ADAL" clId="{208B7B09-F30F-43BF-B38B-A7FF2D8C61DD}" dt="2021-04-21T12:51:10.537" v="0" actId="6549"/>
          <ac:spMkLst>
            <pc:docMk/>
            <pc:sldMk cId="397429648" sldId="424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4B6C25A9-E314-4EA1-A479-81094F4B39F0}"/>
    <pc:docChg chg="undo custSel addSld delSld modSld sldOrd addSection delSection modSection">
      <pc:chgData name="Tsukuba, Takeshi (SGC)" userId="f09ee0c5-30eb-45e4-a7dc-ff584980309f" providerId="ADAL" clId="{4B6C25A9-E314-4EA1-A479-81094F4B39F0}" dt="2021-07-07T15:41:19.140" v="7379" actId="6549"/>
      <pc:docMkLst>
        <pc:docMk/>
      </pc:docMkLst>
      <pc:sldChg chg="modSp mod">
        <pc:chgData name="Tsukuba, Takeshi (SGC)" userId="f09ee0c5-30eb-45e4-a7dc-ff584980309f" providerId="ADAL" clId="{4B6C25A9-E314-4EA1-A479-81094F4B39F0}" dt="2021-07-06T05:36:54.269" v="30" actId="20577"/>
        <pc:sldMkLst>
          <pc:docMk/>
          <pc:sldMk cId="630429260" sldId="393"/>
        </pc:sldMkLst>
        <pc:spChg chg="mod">
          <ac:chgData name="Tsukuba, Takeshi (SGC)" userId="f09ee0c5-30eb-45e4-a7dc-ff584980309f" providerId="ADAL" clId="{4B6C25A9-E314-4EA1-A479-81094F4B39F0}" dt="2021-07-06T05:36:54.269" v="30" actId="20577"/>
          <ac:spMkLst>
            <pc:docMk/>
            <pc:sldMk cId="630429260" sldId="393"/>
            <ac:spMk id="28" creationId="{907A793C-8125-4579-9FB4-53256B03CF75}"/>
          </ac:spMkLst>
        </pc:spChg>
      </pc:sldChg>
      <pc:sldChg chg="del">
        <pc:chgData name="Tsukuba, Takeshi (SGC)" userId="f09ee0c5-30eb-45e4-a7dc-ff584980309f" providerId="ADAL" clId="{4B6C25A9-E314-4EA1-A479-81094F4B39F0}" dt="2021-07-06T05:37:11.219" v="31" actId="47"/>
        <pc:sldMkLst>
          <pc:docMk/>
          <pc:sldMk cId="472477115" sldId="417"/>
        </pc:sldMkLst>
      </pc:sldChg>
      <pc:sldChg chg="delSp del mod">
        <pc:chgData name="Tsukuba, Takeshi (SGC)" userId="f09ee0c5-30eb-45e4-a7dc-ff584980309f" providerId="ADAL" clId="{4B6C25A9-E314-4EA1-A479-81094F4B39F0}" dt="2021-07-06T07:08:12.893" v="3863" actId="47"/>
        <pc:sldMkLst>
          <pc:docMk/>
          <pc:sldMk cId="3979972749" sldId="425"/>
        </pc:sldMkLst>
        <pc:spChg chg="del">
          <ac:chgData name="Tsukuba, Takeshi (SGC)" userId="f09ee0c5-30eb-45e4-a7dc-ff584980309f" providerId="ADAL" clId="{4B6C25A9-E314-4EA1-A479-81094F4B39F0}" dt="2021-07-06T07:01:32.152" v="3642" actId="478"/>
          <ac:spMkLst>
            <pc:docMk/>
            <pc:sldMk cId="3979972749" sldId="425"/>
            <ac:spMk id="14" creationId="{0E32D1B1-2C63-4E5F-B18B-6A72FC974987}"/>
          </ac:spMkLst>
        </pc:spChg>
      </pc:sldChg>
      <pc:sldChg chg="addSp delSp modSp mod">
        <pc:chgData name="Tsukuba, Takeshi (SGC)" userId="f09ee0c5-30eb-45e4-a7dc-ff584980309f" providerId="ADAL" clId="{4B6C25A9-E314-4EA1-A479-81094F4B39F0}" dt="2021-07-07T15:10:03.668" v="6118" actId="20577"/>
        <pc:sldMkLst>
          <pc:docMk/>
          <pc:sldMk cId="2280672206" sldId="427"/>
        </pc:sldMkLst>
        <pc:spChg chg="mod">
          <ac:chgData name="Tsukuba, Takeshi (SGC)" userId="f09ee0c5-30eb-45e4-a7dc-ff584980309f" providerId="ADAL" clId="{4B6C25A9-E314-4EA1-A479-81094F4B39F0}" dt="2021-07-07T15:10:03.668" v="6118" actId="20577"/>
          <ac:spMkLst>
            <pc:docMk/>
            <pc:sldMk cId="2280672206" sldId="427"/>
            <ac:spMk id="3" creationId="{D15340FF-0C65-4948-8620-73BB5F7E55C2}"/>
          </ac:spMkLst>
        </pc:spChg>
        <pc:spChg chg="add del mod">
          <ac:chgData name="Tsukuba, Takeshi (SGC)" userId="f09ee0c5-30eb-45e4-a7dc-ff584980309f" providerId="ADAL" clId="{4B6C25A9-E314-4EA1-A479-81094F4B39F0}" dt="2021-07-06T06:59:07.258" v="3623" actId="478"/>
          <ac:spMkLst>
            <pc:docMk/>
            <pc:sldMk cId="2280672206" sldId="427"/>
            <ac:spMk id="4" creationId="{A14AE73F-5F91-46EF-815B-BA41C5F56AE4}"/>
          </ac:spMkLst>
        </pc:spChg>
      </pc:sldChg>
      <pc:sldChg chg="del">
        <pc:chgData name="Tsukuba, Takeshi (SGC)" userId="f09ee0c5-30eb-45e4-a7dc-ff584980309f" providerId="ADAL" clId="{4B6C25A9-E314-4EA1-A479-81094F4B39F0}" dt="2021-07-06T06:52:02.171" v="3234" actId="47"/>
        <pc:sldMkLst>
          <pc:docMk/>
          <pc:sldMk cId="2836569497" sldId="428"/>
        </pc:sldMkLst>
      </pc:sldChg>
      <pc:sldChg chg="addSp delSp modSp del mod">
        <pc:chgData name="Tsukuba, Takeshi (SGC)" userId="f09ee0c5-30eb-45e4-a7dc-ff584980309f" providerId="ADAL" clId="{4B6C25A9-E314-4EA1-A479-81094F4B39F0}" dt="2021-07-06T08:35:13.265" v="6085" actId="47"/>
        <pc:sldMkLst>
          <pc:docMk/>
          <pc:sldMk cId="3629539415" sldId="429"/>
        </pc:sldMkLst>
        <pc:spChg chg="mod">
          <ac:chgData name="Tsukuba, Takeshi (SGC)" userId="f09ee0c5-30eb-45e4-a7dc-ff584980309f" providerId="ADAL" clId="{4B6C25A9-E314-4EA1-A479-81094F4B39F0}" dt="2021-07-06T05:38:15.813" v="51" actId="20577"/>
          <ac:spMkLst>
            <pc:docMk/>
            <pc:sldMk cId="3629539415" sldId="429"/>
            <ac:spMk id="3" creationId="{D15340FF-0C65-4948-8620-73BB5F7E55C2}"/>
          </ac:spMkLst>
        </pc:spChg>
        <pc:spChg chg="add del mod">
          <ac:chgData name="Tsukuba, Takeshi (SGC)" userId="f09ee0c5-30eb-45e4-a7dc-ff584980309f" providerId="ADAL" clId="{4B6C25A9-E314-4EA1-A479-81094F4B39F0}" dt="2021-07-06T07:00:23.481" v="3633"/>
          <ac:spMkLst>
            <pc:docMk/>
            <pc:sldMk cId="3629539415" sldId="429"/>
            <ac:spMk id="6" creationId="{5230796F-CDB0-439C-AB34-F4F8225AC5A1}"/>
          </ac:spMkLst>
        </pc:spChg>
        <pc:spChg chg="add mod">
          <ac:chgData name="Tsukuba, Takeshi (SGC)" userId="f09ee0c5-30eb-45e4-a7dc-ff584980309f" providerId="ADAL" clId="{4B6C25A9-E314-4EA1-A479-81094F4B39F0}" dt="2021-07-06T07:52:12.434" v="4789" actId="207"/>
          <ac:spMkLst>
            <pc:docMk/>
            <pc:sldMk cId="3629539415" sldId="429"/>
            <ac:spMk id="7" creationId="{193EDA51-6269-4F55-BA7C-CB48A0829167}"/>
          </ac:spMkLst>
        </pc:spChg>
      </pc:sldChg>
      <pc:sldChg chg="addSp delSp modSp mod">
        <pc:chgData name="Tsukuba, Takeshi (SGC)" userId="f09ee0c5-30eb-45e4-a7dc-ff584980309f" providerId="ADAL" clId="{4B6C25A9-E314-4EA1-A479-81094F4B39F0}" dt="2021-07-07T15:40:52.259" v="7373" actId="6549"/>
        <pc:sldMkLst>
          <pc:docMk/>
          <pc:sldMk cId="1925188779" sldId="430"/>
        </pc:sldMkLst>
        <pc:spChg chg="mod">
          <ac:chgData name="Tsukuba, Takeshi (SGC)" userId="f09ee0c5-30eb-45e4-a7dc-ff584980309f" providerId="ADAL" clId="{4B6C25A9-E314-4EA1-A479-81094F4B39F0}" dt="2021-07-07T15:40:52.259" v="7373" actId="6549"/>
          <ac:spMkLst>
            <pc:docMk/>
            <pc:sldMk cId="1925188779" sldId="430"/>
            <ac:spMk id="5" creationId="{00000000-0000-0000-0000-000000000000}"/>
          </ac:spMkLst>
        </pc:spChg>
        <pc:spChg chg="add del mod">
          <ac:chgData name="Tsukuba, Takeshi (SGC)" userId="f09ee0c5-30eb-45e4-a7dc-ff584980309f" providerId="ADAL" clId="{4B6C25A9-E314-4EA1-A479-81094F4B39F0}" dt="2021-07-06T07:15:38.860" v="3941" actId="478"/>
          <ac:spMkLst>
            <pc:docMk/>
            <pc:sldMk cId="1925188779" sldId="430"/>
            <ac:spMk id="6" creationId="{620E1FE1-BC5A-4BE2-8E45-76D6F274D4EE}"/>
          </ac:spMkLst>
        </pc:spChg>
        <pc:spChg chg="add mod">
          <ac:chgData name="Tsukuba, Takeshi (SGC)" userId="f09ee0c5-30eb-45e4-a7dc-ff584980309f" providerId="ADAL" clId="{4B6C25A9-E314-4EA1-A479-81094F4B39F0}" dt="2021-07-06T07:28:58.013" v="4414" actId="20577"/>
          <ac:spMkLst>
            <pc:docMk/>
            <pc:sldMk cId="1925188779" sldId="430"/>
            <ac:spMk id="9" creationId="{E4350A70-4359-435F-BD68-6AF258E4E433}"/>
          </ac:spMkLst>
        </pc:spChg>
        <pc:spChg chg="del">
          <ac:chgData name="Tsukuba, Takeshi (SGC)" userId="f09ee0c5-30eb-45e4-a7dc-ff584980309f" providerId="ADAL" clId="{4B6C25A9-E314-4EA1-A479-81094F4B39F0}" dt="2021-07-06T07:02:13.686" v="3727" actId="478"/>
          <ac:spMkLst>
            <pc:docMk/>
            <pc:sldMk cId="1925188779" sldId="430"/>
            <ac:spMk id="13" creationId="{1D30026B-C850-433F-81CB-225714C6E1A8}"/>
          </ac:spMkLst>
        </pc:spChg>
        <pc:spChg chg="del">
          <ac:chgData name="Tsukuba, Takeshi (SGC)" userId="f09ee0c5-30eb-45e4-a7dc-ff584980309f" providerId="ADAL" clId="{4B6C25A9-E314-4EA1-A479-81094F4B39F0}" dt="2021-07-06T07:01:26.864" v="3641" actId="478"/>
          <ac:spMkLst>
            <pc:docMk/>
            <pc:sldMk cId="1925188779" sldId="430"/>
            <ac:spMk id="14" creationId="{0E32D1B1-2C63-4E5F-B18B-6A72FC974987}"/>
          </ac:spMkLst>
        </pc:spChg>
        <pc:spChg chg="del">
          <ac:chgData name="Tsukuba, Takeshi (SGC)" userId="f09ee0c5-30eb-45e4-a7dc-ff584980309f" providerId="ADAL" clId="{4B6C25A9-E314-4EA1-A479-81094F4B39F0}" dt="2021-07-06T07:02:13.686" v="3727" actId="478"/>
          <ac:spMkLst>
            <pc:docMk/>
            <pc:sldMk cId="1925188779" sldId="430"/>
            <ac:spMk id="15" creationId="{65FDC9B6-6A76-46AC-868B-EE04FB7C96D2}"/>
          </ac:spMkLst>
        </pc:spChg>
        <pc:spChg chg="add del mod">
          <ac:chgData name="Tsukuba, Takeshi (SGC)" userId="f09ee0c5-30eb-45e4-a7dc-ff584980309f" providerId="ADAL" clId="{4B6C25A9-E314-4EA1-A479-81094F4B39F0}" dt="2021-07-06T07:15:19.547" v="3910" actId="478"/>
          <ac:spMkLst>
            <pc:docMk/>
            <pc:sldMk cId="1925188779" sldId="430"/>
            <ac:spMk id="16" creationId="{5BDE09AD-DB2B-4F24-ACA7-572D9DD22415}"/>
          </ac:spMkLst>
        </pc:spChg>
        <pc:spChg chg="del">
          <ac:chgData name="Tsukuba, Takeshi (SGC)" userId="f09ee0c5-30eb-45e4-a7dc-ff584980309f" providerId="ADAL" clId="{4B6C25A9-E314-4EA1-A479-81094F4B39F0}" dt="2021-07-06T07:02:13.686" v="3727" actId="478"/>
          <ac:spMkLst>
            <pc:docMk/>
            <pc:sldMk cId="1925188779" sldId="430"/>
            <ac:spMk id="17" creationId="{AD2BD533-86C4-4467-8DEE-13054E997CD5}"/>
          </ac:spMkLst>
        </pc:spChg>
        <pc:spChg chg="add del mod">
          <ac:chgData name="Tsukuba, Takeshi (SGC)" userId="f09ee0c5-30eb-45e4-a7dc-ff584980309f" providerId="ADAL" clId="{4B6C25A9-E314-4EA1-A479-81094F4B39F0}" dt="2021-07-06T07:27:37.924" v="4373" actId="478"/>
          <ac:spMkLst>
            <pc:docMk/>
            <pc:sldMk cId="1925188779" sldId="430"/>
            <ac:spMk id="18" creationId="{3CD5D01D-C845-4A01-A9C1-61B9EC51EB8B}"/>
          </ac:spMkLst>
        </pc:spChg>
        <pc:spChg chg="add mod">
          <ac:chgData name="Tsukuba, Takeshi (SGC)" userId="f09ee0c5-30eb-45e4-a7dc-ff584980309f" providerId="ADAL" clId="{4B6C25A9-E314-4EA1-A479-81094F4B39F0}" dt="2021-07-06T07:30:04.830" v="4536" actId="1035"/>
          <ac:spMkLst>
            <pc:docMk/>
            <pc:sldMk cId="1925188779" sldId="430"/>
            <ac:spMk id="28" creationId="{AF4083E3-AB4B-4C64-BADB-41D200674074}"/>
          </ac:spMkLst>
        </pc:spChg>
        <pc:graphicFrameChg chg="add del mod modGraphic">
          <ac:chgData name="Tsukuba, Takeshi (SGC)" userId="f09ee0c5-30eb-45e4-a7dc-ff584980309f" providerId="ADAL" clId="{4B6C25A9-E314-4EA1-A479-81094F4B39F0}" dt="2021-07-06T07:04:16.094" v="3781" actId="478"/>
          <ac:graphicFrameMkLst>
            <pc:docMk/>
            <pc:sldMk cId="1925188779" sldId="430"/>
            <ac:graphicFrameMk id="2" creationId="{5F8942E1-DCBD-4199-A821-85DB486D8768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6T07:02:13.686" v="3727" actId="478"/>
          <ac:graphicFrameMkLst>
            <pc:docMk/>
            <pc:sldMk cId="1925188779" sldId="430"/>
            <ac:graphicFrameMk id="3" creationId="{28F7B3FB-119C-4CD6-89E0-FC762E253E45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6T07:02:13.686" v="3727" actId="478"/>
          <ac:graphicFrameMkLst>
            <pc:docMk/>
            <pc:sldMk cId="1925188779" sldId="430"/>
            <ac:graphicFrameMk id="4" creationId="{5E865210-21E0-4B42-BBF5-CC0D272F9A69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6T07:02:13.686" v="3727" actId="478"/>
          <ac:graphicFrameMkLst>
            <pc:docMk/>
            <pc:sldMk cId="1925188779" sldId="430"/>
            <ac:graphicFrameMk id="7" creationId="{97593BDB-8239-49C4-9337-9B05826045EB}"/>
          </ac:graphicFrameMkLst>
        </pc:graphicFrameChg>
        <pc:graphicFrameChg chg="add del mod modGraphic">
          <ac:chgData name="Tsukuba, Takeshi (SGC)" userId="f09ee0c5-30eb-45e4-a7dc-ff584980309f" providerId="ADAL" clId="{4B6C25A9-E314-4EA1-A479-81094F4B39F0}" dt="2021-07-06T07:17:54.044" v="3969" actId="21"/>
          <ac:graphicFrameMkLst>
            <pc:docMk/>
            <pc:sldMk cId="1925188779" sldId="430"/>
            <ac:graphicFrameMk id="8" creationId="{4953B5A0-C7DC-47CD-BAC5-9BDFC0B25A97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7:18:34.056" v="3979"/>
          <ac:graphicFrameMkLst>
            <pc:docMk/>
            <pc:sldMk cId="1925188779" sldId="430"/>
            <ac:graphicFrameMk id="10" creationId="{7164C413-4B82-4F41-8589-3A63C692B312}"/>
          </ac:graphicFrameMkLst>
        </pc:graphicFrameChg>
        <pc:graphicFrameChg chg="add del mod modGraphic">
          <ac:chgData name="Tsukuba, Takeshi (SGC)" userId="f09ee0c5-30eb-45e4-a7dc-ff584980309f" providerId="ADAL" clId="{4B6C25A9-E314-4EA1-A479-81094F4B39F0}" dt="2021-07-06T07:04:57.931" v="3786" actId="478"/>
          <ac:graphicFrameMkLst>
            <pc:docMk/>
            <pc:sldMk cId="1925188779" sldId="430"/>
            <ac:graphicFrameMk id="11" creationId="{2ADD6B3A-F656-46C3-B1F3-1F2FF8E1A167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7:18:44.072" v="3982"/>
          <ac:graphicFrameMkLst>
            <pc:docMk/>
            <pc:sldMk cId="1925188779" sldId="430"/>
            <ac:graphicFrameMk id="12" creationId="{35315945-E77E-473C-B226-CAEF89DA6318}"/>
          </ac:graphicFrameMkLst>
        </pc:graphicFrameChg>
        <pc:graphicFrameChg chg="add del mod modGraphic">
          <ac:chgData name="Tsukuba, Takeshi (SGC)" userId="f09ee0c5-30eb-45e4-a7dc-ff584980309f" providerId="ADAL" clId="{4B6C25A9-E314-4EA1-A479-81094F4B39F0}" dt="2021-07-06T07:14:59.120" v="3909" actId="478"/>
          <ac:graphicFrameMkLst>
            <pc:docMk/>
            <pc:sldMk cId="1925188779" sldId="430"/>
            <ac:graphicFrameMk id="19" creationId="{E3AF2DE1-E3E6-4A4E-898C-59B99D5F4384}"/>
          </ac:graphicFrameMkLst>
        </pc:graphicFrameChg>
        <pc:graphicFrameChg chg="add del mod modGraphic">
          <ac:chgData name="Tsukuba, Takeshi (SGC)" userId="f09ee0c5-30eb-45e4-a7dc-ff584980309f" providerId="ADAL" clId="{4B6C25A9-E314-4EA1-A479-81094F4B39F0}" dt="2021-07-06T07:24:45.628" v="4211" actId="478"/>
          <ac:graphicFrameMkLst>
            <pc:docMk/>
            <pc:sldMk cId="1925188779" sldId="430"/>
            <ac:graphicFrameMk id="20" creationId="{7980DEF3-A8D8-4C66-8BCA-D9D280553113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7:18:54.663" v="3985" actId="478"/>
          <ac:graphicFrameMkLst>
            <pc:docMk/>
            <pc:sldMk cId="1925188779" sldId="430"/>
            <ac:graphicFrameMk id="21" creationId="{88BE8265-C338-48C7-95F4-EA28AAA7DE92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7:19:07.846" v="3988" actId="478"/>
          <ac:graphicFrameMkLst>
            <pc:docMk/>
            <pc:sldMk cId="1925188779" sldId="430"/>
            <ac:graphicFrameMk id="22" creationId="{82FFEEDA-6B13-43DC-9205-5E239A3340CA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7:19:18.944" v="3991" actId="478"/>
          <ac:graphicFrameMkLst>
            <pc:docMk/>
            <pc:sldMk cId="1925188779" sldId="430"/>
            <ac:graphicFrameMk id="23" creationId="{7206BA59-B9FF-46DA-A95C-872CDCE3C0F2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7:19:40.633" v="3998" actId="478"/>
          <ac:graphicFrameMkLst>
            <pc:docMk/>
            <pc:sldMk cId="1925188779" sldId="430"/>
            <ac:graphicFrameMk id="24" creationId="{12C62909-E589-4A13-B7D2-61C07D7AAB6B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7:19:56.071" v="4001" actId="478"/>
          <ac:graphicFrameMkLst>
            <pc:docMk/>
            <pc:sldMk cId="1925188779" sldId="430"/>
            <ac:graphicFrameMk id="25" creationId="{A400B398-83C5-49F6-A3E5-00A6E0D8FA85}"/>
          </ac:graphicFrameMkLst>
        </pc:graphicFrameChg>
        <pc:graphicFrameChg chg="add del mod modGraphic">
          <ac:chgData name="Tsukuba, Takeshi (SGC)" userId="f09ee0c5-30eb-45e4-a7dc-ff584980309f" providerId="ADAL" clId="{4B6C25A9-E314-4EA1-A479-81094F4B39F0}" dt="2021-07-06T07:20:52.255" v="4011" actId="478"/>
          <ac:graphicFrameMkLst>
            <pc:docMk/>
            <pc:sldMk cId="1925188779" sldId="430"/>
            <ac:graphicFrameMk id="26" creationId="{F46D1EC9-7F05-4106-A793-5B0E8D72E14F}"/>
          </ac:graphicFrameMkLst>
        </pc:graphicFrameChg>
        <pc:graphicFrameChg chg="add mod ord modGraphic">
          <ac:chgData name="Tsukuba, Takeshi (SGC)" userId="f09ee0c5-30eb-45e4-a7dc-ff584980309f" providerId="ADAL" clId="{4B6C25A9-E314-4EA1-A479-81094F4B39F0}" dt="2021-07-06T07:27:42.821" v="4376" actId="1035"/>
          <ac:graphicFrameMkLst>
            <pc:docMk/>
            <pc:sldMk cId="1925188779" sldId="430"/>
            <ac:graphicFrameMk id="27" creationId="{D45F218F-B7E2-4B5B-829F-C363C8E9B84F}"/>
          </ac:graphicFrameMkLst>
        </pc:graphicFrameChg>
      </pc:sldChg>
      <pc:sldChg chg="del">
        <pc:chgData name="Tsukuba, Takeshi (SGC)" userId="f09ee0c5-30eb-45e4-a7dc-ff584980309f" providerId="ADAL" clId="{4B6C25A9-E314-4EA1-A479-81094F4B39F0}" dt="2021-07-06T07:08:12.893" v="3863" actId="47"/>
        <pc:sldMkLst>
          <pc:docMk/>
          <pc:sldMk cId="237568527" sldId="431"/>
        </pc:sldMkLst>
      </pc:sldChg>
      <pc:sldChg chg="del">
        <pc:chgData name="Tsukuba, Takeshi (SGC)" userId="f09ee0c5-30eb-45e4-a7dc-ff584980309f" providerId="ADAL" clId="{4B6C25A9-E314-4EA1-A479-81094F4B39F0}" dt="2021-07-06T05:37:11.219" v="31" actId="47"/>
        <pc:sldMkLst>
          <pc:docMk/>
          <pc:sldMk cId="565591894" sldId="432"/>
        </pc:sldMkLst>
      </pc:sldChg>
      <pc:sldChg chg="del">
        <pc:chgData name="Tsukuba, Takeshi (SGC)" userId="f09ee0c5-30eb-45e4-a7dc-ff584980309f" providerId="ADAL" clId="{4B6C25A9-E314-4EA1-A479-81094F4B39F0}" dt="2021-07-06T05:37:11.219" v="31" actId="47"/>
        <pc:sldMkLst>
          <pc:docMk/>
          <pc:sldMk cId="1042007896" sldId="433"/>
        </pc:sldMkLst>
      </pc:sldChg>
      <pc:sldChg chg="addSp modSp mod ord">
        <pc:chgData name="Tsukuba, Takeshi (SGC)" userId="f09ee0c5-30eb-45e4-a7dc-ff584980309f" providerId="ADAL" clId="{4B6C25A9-E314-4EA1-A479-81094F4B39F0}" dt="2021-07-07T15:41:19.140" v="7379" actId="6549"/>
        <pc:sldMkLst>
          <pc:docMk/>
          <pc:sldMk cId="3316964303" sldId="434"/>
        </pc:sldMkLst>
        <pc:spChg chg="mod">
          <ac:chgData name="Tsukuba, Takeshi (SGC)" userId="f09ee0c5-30eb-45e4-a7dc-ff584980309f" providerId="ADAL" clId="{4B6C25A9-E314-4EA1-A479-81094F4B39F0}" dt="2021-07-07T15:41:19.140" v="7379" actId="6549"/>
          <ac:spMkLst>
            <pc:docMk/>
            <pc:sldMk cId="3316964303" sldId="434"/>
            <ac:spMk id="3" creationId="{D15340FF-0C65-4948-8620-73BB5F7E55C2}"/>
          </ac:spMkLst>
        </pc:spChg>
        <pc:graphicFrameChg chg="add mod modGraphic">
          <ac:chgData name="Tsukuba, Takeshi (SGC)" userId="f09ee0c5-30eb-45e4-a7dc-ff584980309f" providerId="ADAL" clId="{4B6C25A9-E314-4EA1-A479-81094F4B39F0}" dt="2021-07-06T07:57:27.716" v="5232" actId="1076"/>
          <ac:graphicFrameMkLst>
            <pc:docMk/>
            <pc:sldMk cId="3316964303" sldId="434"/>
            <ac:graphicFrameMk id="4" creationId="{E40A0B81-CB44-42F1-865D-94DBAE746E67}"/>
          </ac:graphicFrameMkLst>
        </pc:graphicFrameChg>
      </pc:sldChg>
      <pc:sldChg chg="addSp delSp modSp new mod ord">
        <pc:chgData name="Tsukuba, Takeshi (SGC)" userId="f09ee0c5-30eb-45e4-a7dc-ff584980309f" providerId="ADAL" clId="{4B6C25A9-E314-4EA1-A479-81094F4B39F0}" dt="2021-07-06T08:23:20.497" v="5938" actId="20577"/>
        <pc:sldMkLst>
          <pc:docMk/>
          <pc:sldMk cId="3642893925" sldId="435"/>
        </pc:sldMkLst>
        <pc:spChg chg="mod">
          <ac:chgData name="Tsukuba, Takeshi (SGC)" userId="f09ee0c5-30eb-45e4-a7dc-ff584980309f" providerId="ADAL" clId="{4B6C25A9-E314-4EA1-A479-81094F4B39F0}" dt="2021-07-06T07:08:37.257" v="3870" actId="20577"/>
          <ac:spMkLst>
            <pc:docMk/>
            <pc:sldMk cId="3642893925" sldId="435"/>
            <ac:spMk id="2" creationId="{175A88EB-F701-487C-BEF4-67BC3688A119}"/>
          </ac:spMkLst>
        </pc:spChg>
        <pc:spChg chg="add del mod">
          <ac:chgData name="Tsukuba, Takeshi (SGC)" userId="f09ee0c5-30eb-45e4-a7dc-ff584980309f" providerId="ADAL" clId="{4B6C25A9-E314-4EA1-A479-81094F4B39F0}" dt="2021-07-06T06:50:07.522" v="3163"/>
          <ac:spMkLst>
            <pc:docMk/>
            <pc:sldMk cId="3642893925" sldId="435"/>
            <ac:spMk id="3" creationId="{21AA1347-073E-4F04-B006-C0D37A09965C}"/>
          </ac:spMkLst>
        </pc:spChg>
        <pc:spChg chg="add mod">
          <ac:chgData name="Tsukuba, Takeshi (SGC)" userId="f09ee0c5-30eb-45e4-a7dc-ff584980309f" providerId="ADAL" clId="{4B6C25A9-E314-4EA1-A479-81094F4B39F0}" dt="2021-07-06T07:10:48.294" v="3873" actId="1036"/>
          <ac:spMkLst>
            <pc:docMk/>
            <pc:sldMk cId="3642893925" sldId="435"/>
            <ac:spMk id="5" creationId="{72A03500-D0F7-4A49-82CE-729834A04561}"/>
          </ac:spMkLst>
        </pc:spChg>
        <pc:spChg chg="add mod">
          <ac:chgData name="Tsukuba, Takeshi (SGC)" userId="f09ee0c5-30eb-45e4-a7dc-ff584980309f" providerId="ADAL" clId="{4B6C25A9-E314-4EA1-A479-81094F4B39F0}" dt="2021-07-06T07:10:48.294" v="3873" actId="1036"/>
          <ac:spMkLst>
            <pc:docMk/>
            <pc:sldMk cId="3642893925" sldId="435"/>
            <ac:spMk id="6" creationId="{6F2DE0EB-CDF3-4440-A68F-F33C55E58377}"/>
          </ac:spMkLst>
        </pc:spChg>
        <pc:spChg chg="add mod">
          <ac:chgData name="Tsukuba, Takeshi (SGC)" userId="f09ee0c5-30eb-45e4-a7dc-ff584980309f" providerId="ADAL" clId="{4B6C25A9-E314-4EA1-A479-81094F4B39F0}" dt="2021-07-06T07:10:48.294" v="3873" actId="1036"/>
          <ac:spMkLst>
            <pc:docMk/>
            <pc:sldMk cId="3642893925" sldId="435"/>
            <ac:spMk id="8" creationId="{0247E66D-8A0D-4986-B079-CE13A34D9ADA}"/>
          </ac:spMkLst>
        </pc:spChg>
        <pc:spChg chg="add mod">
          <ac:chgData name="Tsukuba, Takeshi (SGC)" userId="f09ee0c5-30eb-45e4-a7dc-ff584980309f" providerId="ADAL" clId="{4B6C25A9-E314-4EA1-A479-81094F4B39F0}" dt="2021-07-06T07:10:48.294" v="3873" actId="1036"/>
          <ac:spMkLst>
            <pc:docMk/>
            <pc:sldMk cId="3642893925" sldId="435"/>
            <ac:spMk id="9" creationId="{7F034F76-2CE1-414A-BA86-4F5225CACE4F}"/>
          </ac:spMkLst>
        </pc:spChg>
        <pc:spChg chg="add mod">
          <ac:chgData name="Tsukuba, Takeshi (SGC)" userId="f09ee0c5-30eb-45e4-a7dc-ff584980309f" providerId="ADAL" clId="{4B6C25A9-E314-4EA1-A479-81094F4B39F0}" dt="2021-07-06T08:23:20.497" v="5938" actId="20577"/>
          <ac:spMkLst>
            <pc:docMk/>
            <pc:sldMk cId="3642893925" sldId="435"/>
            <ac:spMk id="10" creationId="{A23C44F7-EB95-4801-A6F1-BC54B6703B4B}"/>
          </ac:spMkLst>
        </pc:spChg>
        <pc:picChg chg="add del mod">
          <ac:chgData name="Tsukuba, Takeshi (SGC)" userId="f09ee0c5-30eb-45e4-a7dc-ff584980309f" providerId="ADAL" clId="{4B6C25A9-E314-4EA1-A479-81094F4B39F0}" dt="2021-07-06T06:50:06.798" v="3162" actId="21"/>
          <ac:picMkLst>
            <pc:docMk/>
            <pc:sldMk cId="3642893925" sldId="435"/>
            <ac:picMk id="4" creationId="{5C346DB6-2D83-49D0-ACF3-30BEC07377F5}"/>
          </ac:picMkLst>
        </pc:picChg>
        <pc:picChg chg="add mod">
          <ac:chgData name="Tsukuba, Takeshi (SGC)" userId="f09ee0c5-30eb-45e4-a7dc-ff584980309f" providerId="ADAL" clId="{4B6C25A9-E314-4EA1-A479-81094F4B39F0}" dt="2021-07-06T07:10:48.294" v="3873" actId="1036"/>
          <ac:picMkLst>
            <pc:docMk/>
            <pc:sldMk cId="3642893925" sldId="435"/>
            <ac:picMk id="7" creationId="{480F2884-1907-4380-916C-4AFCF2349642}"/>
          </ac:picMkLst>
        </pc:picChg>
      </pc:sldChg>
      <pc:sldChg chg="new del">
        <pc:chgData name="Tsukuba, Takeshi (SGC)" userId="f09ee0c5-30eb-45e4-a7dc-ff584980309f" providerId="ADAL" clId="{4B6C25A9-E314-4EA1-A479-81094F4B39F0}" dt="2021-07-06T07:01:38.040" v="3644" actId="680"/>
        <pc:sldMkLst>
          <pc:docMk/>
          <pc:sldMk cId="872652142" sldId="436"/>
        </pc:sldMkLst>
      </pc:sldChg>
      <pc:sldChg chg="add del">
        <pc:chgData name="Tsukuba, Takeshi (SGC)" userId="f09ee0c5-30eb-45e4-a7dc-ff584980309f" providerId="ADAL" clId="{4B6C25A9-E314-4EA1-A479-81094F4B39F0}" dt="2021-07-06T08:10:34.037" v="5515" actId="47"/>
        <pc:sldMkLst>
          <pc:docMk/>
          <pc:sldMk cId="1201454674" sldId="436"/>
        </pc:sldMkLst>
      </pc:sldChg>
      <pc:sldChg chg="new del">
        <pc:chgData name="Tsukuba, Takeshi (SGC)" userId="f09ee0c5-30eb-45e4-a7dc-ff584980309f" providerId="ADAL" clId="{4B6C25A9-E314-4EA1-A479-81094F4B39F0}" dt="2021-07-06T07:01:24.506" v="3640" actId="47"/>
        <pc:sldMkLst>
          <pc:docMk/>
          <pc:sldMk cId="2101604400" sldId="436"/>
        </pc:sldMkLst>
      </pc:sldChg>
      <pc:sldChg chg="addSp delSp modSp add del mod ord">
        <pc:chgData name="Tsukuba, Takeshi (SGC)" userId="f09ee0c5-30eb-45e4-a7dc-ff584980309f" providerId="ADAL" clId="{4B6C25A9-E314-4EA1-A479-81094F4B39F0}" dt="2021-07-06T07:44:53.705" v="4626" actId="47"/>
        <pc:sldMkLst>
          <pc:docMk/>
          <pc:sldMk cId="761424458" sldId="437"/>
        </pc:sldMkLst>
        <pc:spChg chg="mod">
          <ac:chgData name="Tsukuba, Takeshi (SGC)" userId="f09ee0c5-30eb-45e4-a7dc-ff584980309f" providerId="ADAL" clId="{4B6C25A9-E314-4EA1-A479-81094F4B39F0}" dt="2021-07-06T07:33:30.502" v="4565" actId="6549"/>
          <ac:spMkLst>
            <pc:docMk/>
            <pc:sldMk cId="761424458" sldId="437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4B6C25A9-E314-4EA1-A479-81094F4B39F0}" dt="2021-07-06T07:32:53.050" v="4544" actId="6549"/>
          <ac:spMkLst>
            <pc:docMk/>
            <pc:sldMk cId="761424458" sldId="437"/>
            <ac:spMk id="9" creationId="{E4350A70-4359-435F-BD68-6AF258E4E433}"/>
          </ac:spMkLst>
        </pc:spChg>
        <pc:spChg chg="del">
          <ac:chgData name="Tsukuba, Takeshi (SGC)" userId="f09ee0c5-30eb-45e4-a7dc-ff584980309f" providerId="ADAL" clId="{4B6C25A9-E314-4EA1-A479-81094F4B39F0}" dt="2021-07-06T07:27:48.107" v="4377" actId="478"/>
          <ac:spMkLst>
            <pc:docMk/>
            <pc:sldMk cId="761424458" sldId="437"/>
            <ac:spMk id="18" creationId="{3CD5D01D-C845-4A01-A9C1-61B9EC51EB8B}"/>
          </ac:spMkLst>
        </pc:spChg>
        <pc:graphicFrameChg chg="add mod modGraphic">
          <ac:chgData name="Tsukuba, Takeshi (SGC)" userId="f09ee0c5-30eb-45e4-a7dc-ff584980309f" providerId="ADAL" clId="{4B6C25A9-E314-4EA1-A479-81094F4B39F0}" dt="2021-07-06T07:31:20.457" v="4539" actId="1076"/>
          <ac:graphicFrameMkLst>
            <pc:docMk/>
            <pc:sldMk cId="761424458" sldId="437"/>
            <ac:graphicFrameMk id="2" creationId="{04A3EF0C-EAFF-4512-B345-AED7C5DA463A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6T07:28:29.493" v="4389" actId="478"/>
          <ac:graphicFrameMkLst>
            <pc:docMk/>
            <pc:sldMk cId="761424458" sldId="437"/>
            <ac:graphicFrameMk id="20" creationId="{7980DEF3-A8D8-4C66-8BCA-D9D280553113}"/>
          </ac:graphicFrameMkLst>
        </pc:graphicFrameChg>
      </pc:sldChg>
      <pc:sldChg chg="add del">
        <pc:chgData name="Tsukuba, Takeshi (SGC)" userId="f09ee0c5-30eb-45e4-a7dc-ff584980309f" providerId="ADAL" clId="{4B6C25A9-E314-4EA1-A479-81094F4B39F0}" dt="2021-07-06T07:02:22.248" v="3729" actId="47"/>
        <pc:sldMkLst>
          <pc:docMk/>
          <pc:sldMk cId="3580473073" sldId="437"/>
        </pc:sldMkLst>
      </pc:sldChg>
      <pc:sldChg chg="addSp delSp modSp add mod">
        <pc:chgData name="Tsukuba, Takeshi (SGC)" userId="f09ee0c5-30eb-45e4-a7dc-ff584980309f" providerId="ADAL" clId="{4B6C25A9-E314-4EA1-A479-81094F4B39F0}" dt="2021-07-06T08:08:18.286" v="5473"/>
        <pc:sldMkLst>
          <pc:docMk/>
          <pc:sldMk cId="1744189917" sldId="438"/>
        </pc:sldMkLst>
        <pc:spChg chg="add del mod">
          <ac:chgData name="Tsukuba, Takeshi (SGC)" userId="f09ee0c5-30eb-45e4-a7dc-ff584980309f" providerId="ADAL" clId="{4B6C25A9-E314-4EA1-A479-81094F4B39F0}" dt="2021-07-06T07:45:24.621" v="4634" actId="478"/>
          <ac:spMkLst>
            <pc:docMk/>
            <pc:sldMk cId="1744189917" sldId="438"/>
            <ac:spMk id="3" creationId="{124C9EB8-2B18-4E8B-9185-A28CC0C55B42}"/>
          </ac:spMkLst>
        </pc:spChg>
        <pc:spChg chg="mod">
          <ac:chgData name="Tsukuba, Takeshi (SGC)" userId="f09ee0c5-30eb-45e4-a7dc-ff584980309f" providerId="ADAL" clId="{4B6C25A9-E314-4EA1-A479-81094F4B39F0}" dt="2021-07-06T08:03:24.529" v="5359" actId="20577"/>
          <ac:spMkLst>
            <pc:docMk/>
            <pc:sldMk cId="1744189917" sldId="438"/>
            <ac:spMk id="5" creationId="{00000000-0000-0000-0000-000000000000}"/>
          </ac:spMkLst>
        </pc:spChg>
        <pc:spChg chg="add mod">
          <ac:chgData name="Tsukuba, Takeshi (SGC)" userId="f09ee0c5-30eb-45e4-a7dc-ff584980309f" providerId="ADAL" clId="{4B6C25A9-E314-4EA1-A479-81094F4B39F0}" dt="2021-07-06T08:08:18.286" v="5473"/>
          <ac:spMkLst>
            <pc:docMk/>
            <pc:sldMk cId="1744189917" sldId="438"/>
            <ac:spMk id="8" creationId="{643888C4-55DA-4E5E-A8D6-6F0F6D779707}"/>
          </ac:spMkLst>
        </pc:spChg>
        <pc:spChg chg="del">
          <ac:chgData name="Tsukuba, Takeshi (SGC)" userId="f09ee0c5-30eb-45e4-a7dc-ff584980309f" providerId="ADAL" clId="{4B6C25A9-E314-4EA1-A479-81094F4B39F0}" dt="2021-07-06T07:45:22.816" v="4633" actId="478"/>
          <ac:spMkLst>
            <pc:docMk/>
            <pc:sldMk cId="1744189917" sldId="438"/>
            <ac:spMk id="9" creationId="{E4350A70-4359-435F-BD68-6AF258E4E433}"/>
          </ac:spMkLst>
        </pc:spChg>
        <pc:spChg chg="del">
          <ac:chgData name="Tsukuba, Takeshi (SGC)" userId="f09ee0c5-30eb-45e4-a7dc-ff584980309f" providerId="ADAL" clId="{4B6C25A9-E314-4EA1-A479-81094F4B39F0}" dt="2021-07-06T07:45:33.685" v="4651" actId="478"/>
          <ac:spMkLst>
            <pc:docMk/>
            <pc:sldMk cId="1744189917" sldId="438"/>
            <ac:spMk id="18" creationId="{3CD5D01D-C845-4A01-A9C1-61B9EC51EB8B}"/>
          </ac:spMkLst>
        </pc:spChg>
        <pc:graphicFrameChg chg="mod">
          <ac:chgData name="Tsukuba, Takeshi (SGC)" userId="f09ee0c5-30eb-45e4-a7dc-ff584980309f" providerId="ADAL" clId="{4B6C25A9-E314-4EA1-A479-81094F4B39F0}" dt="2021-07-06T08:07:32.268" v="5469" actId="1076"/>
          <ac:graphicFrameMkLst>
            <pc:docMk/>
            <pc:sldMk cId="1744189917" sldId="438"/>
            <ac:graphicFrameMk id="27" creationId="{D45F218F-B7E2-4B5B-829F-C363C8E9B84F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7T15:41:07.317" v="7376" actId="6549"/>
        <pc:sldMkLst>
          <pc:docMk/>
          <pc:sldMk cId="23360931" sldId="439"/>
        </pc:sldMkLst>
        <pc:spChg chg="mod">
          <ac:chgData name="Tsukuba, Takeshi (SGC)" userId="f09ee0c5-30eb-45e4-a7dc-ff584980309f" providerId="ADAL" clId="{4B6C25A9-E314-4EA1-A479-81094F4B39F0}" dt="2021-07-07T15:41:07.317" v="7376" actId="6549"/>
          <ac:spMkLst>
            <pc:docMk/>
            <pc:sldMk cId="23360931" sldId="439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4B6C25A9-E314-4EA1-A479-81094F4B39F0}" dt="2021-07-06T07:42:03.327" v="4623" actId="6549"/>
          <ac:spMkLst>
            <pc:docMk/>
            <pc:sldMk cId="23360931" sldId="439"/>
            <ac:spMk id="9" creationId="{E4350A70-4359-435F-BD68-6AF258E4E433}"/>
          </ac:spMkLst>
        </pc:spChg>
        <pc:graphicFrameChg chg="add del mod">
          <ac:chgData name="Tsukuba, Takeshi (SGC)" userId="f09ee0c5-30eb-45e4-a7dc-ff584980309f" providerId="ADAL" clId="{4B6C25A9-E314-4EA1-A479-81094F4B39F0}" dt="2021-07-06T07:34:13.738" v="4576"/>
          <ac:graphicFrameMkLst>
            <pc:docMk/>
            <pc:sldMk cId="23360931" sldId="439"/>
            <ac:graphicFrameMk id="2" creationId="{B9FF3617-F579-4E0B-A006-BD6BC97EFD9B}"/>
          </ac:graphicFrameMkLst>
        </pc:graphicFrameChg>
        <pc:graphicFrameChg chg="add mod ord modGraphic">
          <ac:chgData name="Tsukuba, Takeshi (SGC)" userId="f09ee0c5-30eb-45e4-a7dc-ff584980309f" providerId="ADAL" clId="{4B6C25A9-E314-4EA1-A479-81094F4B39F0}" dt="2021-07-06T07:42:48.575" v="4625" actId="1076"/>
          <ac:graphicFrameMkLst>
            <pc:docMk/>
            <pc:sldMk cId="23360931" sldId="439"/>
            <ac:graphicFrameMk id="3" creationId="{147D4231-4DEC-4FB9-8464-F484F50C3C45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7:40:42.433" v="4586" actId="478"/>
          <ac:graphicFrameMkLst>
            <pc:docMk/>
            <pc:sldMk cId="23360931" sldId="439"/>
            <ac:graphicFrameMk id="8" creationId="{EEFAB4A7-98A8-4F38-A17F-6E961FDA2007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6T07:34:11.632" v="4574" actId="478"/>
          <ac:graphicFrameMkLst>
            <pc:docMk/>
            <pc:sldMk cId="23360931" sldId="439"/>
            <ac:graphicFrameMk id="27" creationId="{D45F218F-B7E2-4B5B-829F-C363C8E9B84F}"/>
          </ac:graphicFrameMkLst>
        </pc:graphicFrameChg>
      </pc:sldChg>
      <pc:sldChg chg="delSp add del mod">
        <pc:chgData name="Tsukuba, Takeshi (SGC)" userId="f09ee0c5-30eb-45e4-a7dc-ff584980309f" providerId="ADAL" clId="{4B6C25A9-E314-4EA1-A479-81094F4B39F0}" dt="2021-07-06T08:05:02.591" v="5440" actId="47"/>
        <pc:sldMkLst>
          <pc:docMk/>
          <pc:sldMk cId="109862589" sldId="440"/>
        </pc:sldMkLst>
        <pc:graphicFrameChg chg="del">
          <ac:chgData name="Tsukuba, Takeshi (SGC)" userId="f09ee0c5-30eb-45e4-a7dc-ff584980309f" providerId="ADAL" clId="{4B6C25A9-E314-4EA1-A479-81094F4B39F0}" dt="2021-07-06T08:01:02.481" v="5311" actId="478"/>
          <ac:graphicFrameMkLst>
            <pc:docMk/>
            <pc:sldMk cId="109862589" sldId="440"/>
            <ac:graphicFrameMk id="27" creationId="{D45F218F-B7E2-4B5B-829F-C363C8E9B84F}"/>
          </ac:graphicFrameMkLst>
        </pc:graphicFrameChg>
      </pc:sldChg>
      <pc:sldChg chg="new del">
        <pc:chgData name="Tsukuba, Takeshi (SGC)" userId="f09ee0c5-30eb-45e4-a7dc-ff584980309f" providerId="ADAL" clId="{4B6C25A9-E314-4EA1-A479-81094F4B39F0}" dt="2021-07-06T07:45:42.019" v="4653" actId="680"/>
        <pc:sldMkLst>
          <pc:docMk/>
          <pc:sldMk cId="2536636065" sldId="440"/>
        </pc:sldMkLst>
      </pc:sldChg>
      <pc:sldChg chg="new del">
        <pc:chgData name="Tsukuba, Takeshi (SGC)" userId="f09ee0c5-30eb-45e4-a7dc-ff584980309f" providerId="ADAL" clId="{4B6C25A9-E314-4EA1-A479-81094F4B39F0}" dt="2021-07-06T08:05:02.591" v="5440" actId="47"/>
        <pc:sldMkLst>
          <pc:docMk/>
          <pc:sldMk cId="4193963460" sldId="441"/>
        </pc:sldMkLst>
      </pc:sldChg>
      <pc:sldChg chg="new del">
        <pc:chgData name="Tsukuba, Takeshi (SGC)" userId="f09ee0c5-30eb-45e4-a7dc-ff584980309f" providerId="ADAL" clId="{4B6C25A9-E314-4EA1-A479-81094F4B39F0}" dt="2021-07-06T08:05:02.591" v="5440" actId="47"/>
        <pc:sldMkLst>
          <pc:docMk/>
          <pc:sldMk cId="1287204389" sldId="442"/>
        </pc:sldMkLst>
      </pc:sldChg>
      <pc:sldChg chg="addSp delSp modSp add mod">
        <pc:chgData name="Tsukuba, Takeshi (SGC)" userId="f09ee0c5-30eb-45e4-a7dc-ff584980309f" providerId="ADAL" clId="{4B6C25A9-E314-4EA1-A479-81094F4B39F0}" dt="2021-07-06T08:08:20.295" v="5474"/>
        <pc:sldMkLst>
          <pc:docMk/>
          <pc:sldMk cId="2893095450" sldId="443"/>
        </pc:sldMkLst>
        <pc:spChg chg="mod">
          <ac:chgData name="Tsukuba, Takeshi (SGC)" userId="f09ee0c5-30eb-45e4-a7dc-ff584980309f" providerId="ADAL" clId="{4B6C25A9-E314-4EA1-A479-81094F4B39F0}" dt="2021-07-06T08:03:18.032" v="5356" actId="20577"/>
          <ac:spMkLst>
            <pc:docMk/>
            <pc:sldMk cId="2893095450" sldId="443"/>
            <ac:spMk id="5" creationId="{00000000-0000-0000-0000-000000000000}"/>
          </ac:spMkLst>
        </pc:spChg>
        <pc:spChg chg="add mod">
          <ac:chgData name="Tsukuba, Takeshi (SGC)" userId="f09ee0c5-30eb-45e4-a7dc-ff584980309f" providerId="ADAL" clId="{4B6C25A9-E314-4EA1-A479-81094F4B39F0}" dt="2021-07-06T08:08:20.295" v="5474"/>
          <ac:spMkLst>
            <pc:docMk/>
            <pc:sldMk cId="2893095450" sldId="443"/>
            <ac:spMk id="6" creationId="{F859AD19-4E76-41D3-932D-0D54F459446C}"/>
          </ac:spMkLst>
        </pc:spChg>
        <pc:graphicFrameChg chg="add mod ord modGraphic">
          <ac:chgData name="Tsukuba, Takeshi (SGC)" userId="f09ee0c5-30eb-45e4-a7dc-ff584980309f" providerId="ADAL" clId="{4B6C25A9-E314-4EA1-A479-81094F4B39F0}" dt="2021-07-06T08:07:41.020" v="5470" actId="1076"/>
          <ac:graphicFrameMkLst>
            <pc:docMk/>
            <pc:sldMk cId="2893095450" sldId="443"/>
            <ac:graphicFrameMk id="2" creationId="{2E4DE294-9977-498A-9A5D-F7C5C9A1EBAB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6T08:02:49.211" v="5330" actId="478"/>
          <ac:graphicFrameMkLst>
            <pc:docMk/>
            <pc:sldMk cId="2893095450" sldId="443"/>
            <ac:graphicFrameMk id="27" creationId="{D45F218F-B7E2-4B5B-829F-C363C8E9B84F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08:22.086" v="5475"/>
        <pc:sldMkLst>
          <pc:docMk/>
          <pc:sldMk cId="886854666" sldId="444"/>
        </pc:sldMkLst>
        <pc:spChg chg="mod">
          <ac:chgData name="Tsukuba, Takeshi (SGC)" userId="f09ee0c5-30eb-45e4-a7dc-ff584980309f" providerId="ADAL" clId="{4B6C25A9-E314-4EA1-A479-81094F4B39F0}" dt="2021-07-06T08:03:38.177" v="5365" actId="20577"/>
          <ac:spMkLst>
            <pc:docMk/>
            <pc:sldMk cId="886854666" sldId="444"/>
            <ac:spMk id="5" creationId="{00000000-0000-0000-0000-000000000000}"/>
          </ac:spMkLst>
        </pc:spChg>
        <pc:spChg chg="add mod">
          <ac:chgData name="Tsukuba, Takeshi (SGC)" userId="f09ee0c5-30eb-45e4-a7dc-ff584980309f" providerId="ADAL" clId="{4B6C25A9-E314-4EA1-A479-81094F4B39F0}" dt="2021-07-06T08:08:22.086" v="5475"/>
          <ac:spMkLst>
            <pc:docMk/>
            <pc:sldMk cId="886854666" sldId="444"/>
            <ac:spMk id="6" creationId="{88A04FC2-A08F-431F-8F63-93553A63D7F9}"/>
          </ac:spMkLst>
        </pc:spChg>
        <pc:graphicFrameChg chg="del mod">
          <ac:chgData name="Tsukuba, Takeshi (SGC)" userId="f09ee0c5-30eb-45e4-a7dc-ff584980309f" providerId="ADAL" clId="{4B6C25A9-E314-4EA1-A479-81094F4B39F0}" dt="2021-07-06T08:04:37.345" v="5377" actId="478"/>
          <ac:graphicFrameMkLst>
            <pc:docMk/>
            <pc:sldMk cId="886854666" sldId="444"/>
            <ac:graphicFrameMk id="2" creationId="{2E4DE294-9977-498A-9A5D-F7C5C9A1EBAB}"/>
          </ac:graphicFrameMkLst>
        </pc:graphicFrameChg>
        <pc:graphicFrameChg chg="add mod modGraphic">
          <ac:chgData name="Tsukuba, Takeshi (SGC)" userId="f09ee0c5-30eb-45e4-a7dc-ff584980309f" providerId="ADAL" clId="{4B6C25A9-E314-4EA1-A479-81094F4B39F0}" dt="2021-07-06T08:07:57.603" v="5472" actId="1076"/>
          <ac:graphicFrameMkLst>
            <pc:docMk/>
            <pc:sldMk cId="886854666" sldId="444"/>
            <ac:graphicFrameMk id="3" creationId="{8E94138A-9292-4751-B1CA-6418A7299AA6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06:33.536" v="5457" actId="1076"/>
        <pc:sldMkLst>
          <pc:docMk/>
          <pc:sldMk cId="926504588" sldId="445"/>
        </pc:sldMkLst>
        <pc:graphicFrameChg chg="add mod modGraphic">
          <ac:chgData name="Tsukuba, Takeshi (SGC)" userId="f09ee0c5-30eb-45e4-a7dc-ff584980309f" providerId="ADAL" clId="{4B6C25A9-E314-4EA1-A479-81094F4B39F0}" dt="2021-07-06T08:06:33.536" v="5457" actId="1076"/>
          <ac:graphicFrameMkLst>
            <pc:docMk/>
            <pc:sldMk cId="926504588" sldId="445"/>
            <ac:graphicFrameMk id="2" creationId="{13E80481-559E-4B68-92AD-2B3125FBC820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6T08:05:22.363" v="5442" actId="478"/>
          <ac:graphicFrameMkLst>
            <pc:docMk/>
            <pc:sldMk cId="926504588" sldId="445"/>
            <ac:graphicFrameMk id="3" creationId="{8E94138A-9292-4751-B1CA-6418A7299AA6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12:51.127" v="5656" actId="478"/>
        <pc:sldMkLst>
          <pc:docMk/>
          <pc:sldMk cId="1173043133" sldId="446"/>
        </pc:sldMkLst>
        <pc:spChg chg="mod">
          <ac:chgData name="Tsukuba, Takeshi (SGC)" userId="f09ee0c5-30eb-45e4-a7dc-ff584980309f" providerId="ADAL" clId="{4B6C25A9-E314-4EA1-A479-81094F4B39F0}" dt="2021-07-06T08:09:30.968" v="5507" actId="6549"/>
          <ac:spMkLst>
            <pc:docMk/>
            <pc:sldMk cId="1173043133" sldId="446"/>
            <ac:spMk id="5" creationId="{00000000-0000-0000-0000-000000000000}"/>
          </ac:spMkLst>
        </pc:spChg>
        <pc:spChg chg="del mod">
          <ac:chgData name="Tsukuba, Takeshi (SGC)" userId="f09ee0c5-30eb-45e4-a7dc-ff584980309f" providerId="ADAL" clId="{4B6C25A9-E314-4EA1-A479-81094F4B39F0}" dt="2021-07-06T08:12:51.127" v="5656" actId="478"/>
          <ac:spMkLst>
            <pc:docMk/>
            <pc:sldMk cId="1173043133" sldId="446"/>
            <ac:spMk id="6" creationId="{88A04FC2-A08F-431F-8F63-93553A63D7F9}"/>
          </ac:spMkLst>
        </pc:spChg>
        <pc:graphicFrameChg chg="add mod modGraphic">
          <ac:chgData name="Tsukuba, Takeshi (SGC)" userId="f09ee0c5-30eb-45e4-a7dc-ff584980309f" providerId="ADAL" clId="{4B6C25A9-E314-4EA1-A479-81094F4B39F0}" dt="2021-07-06T08:10:00.330" v="5513" actId="1076"/>
          <ac:graphicFrameMkLst>
            <pc:docMk/>
            <pc:sldMk cId="1173043133" sldId="446"/>
            <ac:graphicFrameMk id="2" creationId="{F0B2048C-0243-4655-BEC3-68C86A22C180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6T08:09:50.928" v="5508" actId="478"/>
          <ac:graphicFrameMkLst>
            <pc:docMk/>
            <pc:sldMk cId="1173043133" sldId="446"/>
            <ac:graphicFrameMk id="3" creationId="{8E94138A-9292-4751-B1CA-6418A7299AA6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12:46.248" v="5653" actId="478"/>
        <pc:sldMkLst>
          <pc:docMk/>
          <pc:sldMk cId="36615039" sldId="447"/>
        </pc:sldMkLst>
        <pc:spChg chg="mod">
          <ac:chgData name="Tsukuba, Takeshi (SGC)" userId="f09ee0c5-30eb-45e4-a7dc-ff584980309f" providerId="ADAL" clId="{4B6C25A9-E314-4EA1-A479-81094F4B39F0}" dt="2021-07-06T08:10:38.890" v="5522" actId="6549"/>
          <ac:spMkLst>
            <pc:docMk/>
            <pc:sldMk cId="36615039" sldId="447"/>
            <ac:spMk id="5" creationId="{00000000-0000-0000-0000-000000000000}"/>
          </ac:spMkLst>
        </pc:spChg>
        <pc:spChg chg="del">
          <ac:chgData name="Tsukuba, Takeshi (SGC)" userId="f09ee0c5-30eb-45e4-a7dc-ff584980309f" providerId="ADAL" clId="{4B6C25A9-E314-4EA1-A479-81094F4B39F0}" dt="2021-07-06T08:12:46.248" v="5653" actId="478"/>
          <ac:spMkLst>
            <pc:docMk/>
            <pc:sldMk cId="36615039" sldId="447"/>
            <ac:spMk id="6" creationId="{88A04FC2-A08F-431F-8F63-93553A63D7F9}"/>
          </ac:spMkLst>
        </pc:spChg>
        <pc:graphicFrameChg chg="del">
          <ac:chgData name="Tsukuba, Takeshi (SGC)" userId="f09ee0c5-30eb-45e4-a7dc-ff584980309f" providerId="ADAL" clId="{4B6C25A9-E314-4EA1-A479-81094F4B39F0}" dt="2021-07-06T08:10:57.511" v="5523" actId="478"/>
          <ac:graphicFrameMkLst>
            <pc:docMk/>
            <pc:sldMk cId="36615039" sldId="447"/>
            <ac:graphicFrameMk id="2" creationId="{F0B2048C-0243-4655-BEC3-68C86A22C180}"/>
          </ac:graphicFrameMkLst>
        </pc:graphicFrameChg>
        <pc:graphicFrameChg chg="add mod ord modGraphic">
          <ac:chgData name="Tsukuba, Takeshi (SGC)" userId="f09ee0c5-30eb-45e4-a7dc-ff584980309f" providerId="ADAL" clId="{4B6C25A9-E314-4EA1-A479-81094F4B39F0}" dt="2021-07-06T08:12:40.958" v="5652" actId="1076"/>
          <ac:graphicFrameMkLst>
            <pc:docMk/>
            <pc:sldMk cId="36615039" sldId="447"/>
            <ac:graphicFrameMk id="3" creationId="{586C5067-6104-4D0F-A020-BF0C4650B3CF}"/>
          </ac:graphicFrameMkLst>
        </pc:graphicFrameChg>
        <pc:graphicFrameChg chg="add del mod ord modGraphic">
          <ac:chgData name="Tsukuba, Takeshi (SGC)" userId="f09ee0c5-30eb-45e4-a7dc-ff584980309f" providerId="ADAL" clId="{4B6C25A9-E314-4EA1-A479-81094F4B39F0}" dt="2021-07-06T08:12:33.842" v="5651" actId="478"/>
          <ac:graphicFrameMkLst>
            <pc:docMk/>
            <pc:sldMk cId="36615039" sldId="447"/>
            <ac:graphicFrameMk id="7" creationId="{A8B1EB58-202A-40FB-9045-EBC0ECA3A29F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16:48.911" v="5725" actId="1076"/>
        <pc:sldMkLst>
          <pc:docMk/>
          <pc:sldMk cId="3283379736" sldId="448"/>
        </pc:sldMkLst>
        <pc:spChg chg="mod">
          <ac:chgData name="Tsukuba, Takeshi (SGC)" userId="f09ee0c5-30eb-45e4-a7dc-ff584980309f" providerId="ADAL" clId="{4B6C25A9-E314-4EA1-A479-81094F4B39F0}" dt="2021-07-06T08:13:32.921" v="5664" actId="6549"/>
          <ac:spMkLst>
            <pc:docMk/>
            <pc:sldMk cId="3283379736" sldId="448"/>
            <ac:spMk id="5" creationId="{00000000-0000-0000-0000-000000000000}"/>
          </ac:spMkLst>
        </pc:spChg>
        <pc:graphicFrameChg chg="add mod ord modGraphic">
          <ac:chgData name="Tsukuba, Takeshi (SGC)" userId="f09ee0c5-30eb-45e4-a7dc-ff584980309f" providerId="ADAL" clId="{4B6C25A9-E314-4EA1-A479-81094F4B39F0}" dt="2021-07-06T08:16:48.911" v="5725" actId="1076"/>
          <ac:graphicFrameMkLst>
            <pc:docMk/>
            <pc:sldMk cId="3283379736" sldId="448"/>
            <ac:graphicFrameMk id="2" creationId="{5DF652B9-D949-41E0-BF7E-492BB1B0E10B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6T08:15:50.194" v="5713" actId="478"/>
          <ac:graphicFrameMkLst>
            <pc:docMk/>
            <pc:sldMk cId="3283379736" sldId="448"/>
            <ac:graphicFrameMk id="27" creationId="{D45F218F-B7E2-4B5B-829F-C363C8E9B84F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18:06.960" v="5739" actId="1076"/>
        <pc:sldMkLst>
          <pc:docMk/>
          <pc:sldMk cId="957054454" sldId="449"/>
        </pc:sldMkLst>
        <pc:spChg chg="mod">
          <ac:chgData name="Tsukuba, Takeshi (SGC)" userId="f09ee0c5-30eb-45e4-a7dc-ff584980309f" providerId="ADAL" clId="{4B6C25A9-E314-4EA1-A479-81094F4B39F0}" dt="2021-07-06T08:13:40.368" v="5672" actId="20577"/>
          <ac:spMkLst>
            <pc:docMk/>
            <pc:sldMk cId="957054454" sldId="449"/>
            <ac:spMk id="5" creationId="{00000000-0000-0000-0000-000000000000}"/>
          </ac:spMkLst>
        </pc:spChg>
        <pc:graphicFrameChg chg="del">
          <ac:chgData name="Tsukuba, Takeshi (SGC)" userId="f09ee0c5-30eb-45e4-a7dc-ff584980309f" providerId="ADAL" clId="{4B6C25A9-E314-4EA1-A479-81094F4B39F0}" dt="2021-07-06T08:17:37.688" v="5735" actId="478"/>
          <ac:graphicFrameMkLst>
            <pc:docMk/>
            <pc:sldMk cId="957054454" sldId="449"/>
            <ac:graphicFrameMk id="2" creationId="{2E4DE294-9977-498A-9A5D-F7C5C9A1EBAB}"/>
          </ac:graphicFrameMkLst>
        </pc:graphicFrameChg>
        <pc:graphicFrameChg chg="add mod modGraphic">
          <ac:chgData name="Tsukuba, Takeshi (SGC)" userId="f09ee0c5-30eb-45e4-a7dc-ff584980309f" providerId="ADAL" clId="{4B6C25A9-E314-4EA1-A479-81094F4B39F0}" dt="2021-07-06T08:18:06.960" v="5739" actId="1076"/>
          <ac:graphicFrameMkLst>
            <pc:docMk/>
            <pc:sldMk cId="957054454" sldId="449"/>
            <ac:graphicFrameMk id="3" creationId="{3E2E95CD-4C15-4315-9D78-1EFBD3EB25E2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19:31.267" v="5764" actId="1076"/>
        <pc:sldMkLst>
          <pc:docMk/>
          <pc:sldMk cId="2911290599" sldId="450"/>
        </pc:sldMkLst>
        <pc:spChg chg="mod">
          <ac:chgData name="Tsukuba, Takeshi (SGC)" userId="f09ee0c5-30eb-45e4-a7dc-ff584980309f" providerId="ADAL" clId="{4B6C25A9-E314-4EA1-A479-81094F4B39F0}" dt="2021-07-06T08:13:46.361" v="5679" actId="6549"/>
          <ac:spMkLst>
            <pc:docMk/>
            <pc:sldMk cId="2911290599" sldId="450"/>
            <ac:spMk id="5" creationId="{00000000-0000-0000-0000-000000000000}"/>
          </ac:spMkLst>
        </pc:spChg>
        <pc:graphicFrameChg chg="add del mod modGraphic">
          <ac:chgData name="Tsukuba, Takeshi (SGC)" userId="f09ee0c5-30eb-45e4-a7dc-ff584980309f" providerId="ADAL" clId="{4B6C25A9-E314-4EA1-A479-81094F4B39F0}" dt="2021-07-06T08:18:39.276" v="5746"/>
          <ac:graphicFrameMkLst>
            <pc:docMk/>
            <pc:sldMk cId="2911290599" sldId="450"/>
            <ac:graphicFrameMk id="2" creationId="{EDFB8773-C45E-4420-91DB-1AEDD5B03151}"/>
          </ac:graphicFrameMkLst>
        </pc:graphicFrameChg>
        <pc:graphicFrameChg chg="add del">
          <ac:chgData name="Tsukuba, Takeshi (SGC)" userId="f09ee0c5-30eb-45e4-a7dc-ff584980309f" providerId="ADAL" clId="{4B6C25A9-E314-4EA1-A479-81094F4B39F0}" dt="2021-07-06T08:19:14.080" v="5760" actId="478"/>
          <ac:graphicFrameMkLst>
            <pc:docMk/>
            <pc:sldMk cId="2911290599" sldId="450"/>
            <ac:graphicFrameMk id="3" creationId="{8E94138A-9292-4751-B1CA-6418A7299AA6}"/>
          </ac:graphicFrameMkLst>
        </pc:graphicFrameChg>
        <pc:graphicFrameChg chg="add mod ord modGraphic">
          <ac:chgData name="Tsukuba, Takeshi (SGC)" userId="f09ee0c5-30eb-45e4-a7dc-ff584980309f" providerId="ADAL" clId="{4B6C25A9-E314-4EA1-A479-81094F4B39F0}" dt="2021-07-06T08:19:31.267" v="5764" actId="1076"/>
          <ac:graphicFrameMkLst>
            <pc:docMk/>
            <pc:sldMk cId="2911290599" sldId="450"/>
            <ac:graphicFrameMk id="4" creationId="{BF35A964-B57A-485C-8EB6-2D4F288098FC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14:41.945" v="5703" actId="21"/>
        <pc:sldMkLst>
          <pc:docMk/>
          <pc:sldMk cId="2783089560" sldId="451"/>
        </pc:sldMkLst>
        <pc:spChg chg="mod">
          <ac:chgData name="Tsukuba, Takeshi (SGC)" userId="f09ee0c5-30eb-45e4-a7dc-ff584980309f" providerId="ADAL" clId="{4B6C25A9-E314-4EA1-A479-81094F4B39F0}" dt="2021-07-06T08:13:52.961" v="5686" actId="6549"/>
          <ac:spMkLst>
            <pc:docMk/>
            <pc:sldMk cId="2783089560" sldId="451"/>
            <ac:spMk id="5" creationId="{00000000-0000-0000-0000-000000000000}"/>
          </ac:spMkLst>
        </pc:spChg>
        <pc:graphicFrameChg chg="del">
          <ac:chgData name="Tsukuba, Takeshi (SGC)" userId="f09ee0c5-30eb-45e4-a7dc-ff584980309f" providerId="ADAL" clId="{4B6C25A9-E314-4EA1-A479-81094F4B39F0}" dt="2021-07-06T08:14:34.165" v="5700" actId="478"/>
          <ac:graphicFrameMkLst>
            <pc:docMk/>
            <pc:sldMk cId="2783089560" sldId="451"/>
            <ac:graphicFrameMk id="2" creationId="{13E80481-559E-4B68-92AD-2B3125FBC820}"/>
          </ac:graphicFrameMkLst>
        </pc:graphicFrameChg>
        <pc:graphicFrameChg chg="add mod ord modGraphic">
          <ac:chgData name="Tsukuba, Takeshi (SGC)" userId="f09ee0c5-30eb-45e4-a7dc-ff584980309f" providerId="ADAL" clId="{4B6C25A9-E314-4EA1-A479-81094F4B39F0}" dt="2021-07-06T08:14:41.945" v="5703" actId="21"/>
          <ac:graphicFrameMkLst>
            <pc:docMk/>
            <pc:sldMk cId="2783089560" sldId="451"/>
            <ac:graphicFrameMk id="3" creationId="{37E2C383-D056-4F67-A150-97C7A180B8A8}"/>
          </ac:graphicFrameMkLst>
        </pc:graphicFrameChg>
      </pc:sldChg>
      <pc:sldChg chg="addSp delSp modSp add mod">
        <pc:chgData name="Tsukuba, Takeshi (SGC)" userId="f09ee0c5-30eb-45e4-a7dc-ff584980309f" providerId="ADAL" clId="{4B6C25A9-E314-4EA1-A479-81094F4B39F0}" dt="2021-07-06T08:33:49.605" v="6084" actId="1035"/>
        <pc:sldMkLst>
          <pc:docMk/>
          <pc:sldMk cId="1620071668" sldId="452"/>
        </pc:sldMkLst>
        <pc:spChg chg="mod">
          <ac:chgData name="Tsukuba, Takeshi (SGC)" userId="f09ee0c5-30eb-45e4-a7dc-ff584980309f" providerId="ADAL" clId="{4B6C25A9-E314-4EA1-A479-81094F4B39F0}" dt="2021-07-06T08:24:51.522" v="5960" actId="20577"/>
          <ac:spMkLst>
            <pc:docMk/>
            <pc:sldMk cId="1620071668" sldId="452"/>
            <ac:spMk id="2" creationId="{175A88EB-F701-487C-BEF4-67BC3688A119}"/>
          </ac:spMkLst>
        </pc:spChg>
        <pc:spChg chg="add del mod">
          <ac:chgData name="Tsukuba, Takeshi (SGC)" userId="f09ee0c5-30eb-45e4-a7dc-ff584980309f" providerId="ADAL" clId="{4B6C25A9-E314-4EA1-A479-81094F4B39F0}" dt="2021-07-06T08:25:01.162" v="5963" actId="478"/>
          <ac:spMkLst>
            <pc:docMk/>
            <pc:sldMk cId="1620071668" sldId="452"/>
            <ac:spMk id="4" creationId="{5F775A73-34E3-4A77-A4CE-9F069EC510B9}"/>
          </ac:spMkLst>
        </pc:spChg>
        <pc:spChg chg="mod">
          <ac:chgData name="Tsukuba, Takeshi (SGC)" userId="f09ee0c5-30eb-45e4-a7dc-ff584980309f" providerId="ADAL" clId="{4B6C25A9-E314-4EA1-A479-81094F4B39F0}" dt="2021-07-06T08:33:41.895" v="6055" actId="1035"/>
          <ac:spMkLst>
            <pc:docMk/>
            <pc:sldMk cId="1620071668" sldId="452"/>
            <ac:spMk id="5" creationId="{72A03500-D0F7-4A49-82CE-729834A04561}"/>
          </ac:spMkLst>
        </pc:spChg>
        <pc:spChg chg="mod">
          <ac:chgData name="Tsukuba, Takeshi (SGC)" userId="f09ee0c5-30eb-45e4-a7dc-ff584980309f" providerId="ADAL" clId="{4B6C25A9-E314-4EA1-A479-81094F4B39F0}" dt="2021-07-06T08:33:37.754" v="6050" actId="1036"/>
          <ac:spMkLst>
            <pc:docMk/>
            <pc:sldMk cId="1620071668" sldId="452"/>
            <ac:spMk id="6" creationId="{6F2DE0EB-CDF3-4440-A68F-F33C55E58377}"/>
          </ac:spMkLst>
        </pc:spChg>
        <pc:spChg chg="del">
          <ac:chgData name="Tsukuba, Takeshi (SGC)" userId="f09ee0c5-30eb-45e4-a7dc-ff584980309f" providerId="ADAL" clId="{4B6C25A9-E314-4EA1-A479-81094F4B39F0}" dt="2021-07-06T08:24:57.917" v="5962" actId="478"/>
          <ac:spMkLst>
            <pc:docMk/>
            <pc:sldMk cId="1620071668" sldId="452"/>
            <ac:spMk id="8" creationId="{0247E66D-8A0D-4986-B079-CE13A34D9ADA}"/>
          </ac:spMkLst>
        </pc:spChg>
        <pc:spChg chg="del">
          <ac:chgData name="Tsukuba, Takeshi (SGC)" userId="f09ee0c5-30eb-45e4-a7dc-ff584980309f" providerId="ADAL" clId="{4B6C25A9-E314-4EA1-A479-81094F4B39F0}" dt="2021-07-06T08:24:57.917" v="5962" actId="478"/>
          <ac:spMkLst>
            <pc:docMk/>
            <pc:sldMk cId="1620071668" sldId="452"/>
            <ac:spMk id="9" creationId="{7F034F76-2CE1-414A-BA86-4F5225CACE4F}"/>
          </ac:spMkLst>
        </pc:spChg>
        <pc:spChg chg="del">
          <ac:chgData name="Tsukuba, Takeshi (SGC)" userId="f09ee0c5-30eb-45e4-a7dc-ff584980309f" providerId="ADAL" clId="{4B6C25A9-E314-4EA1-A479-81094F4B39F0}" dt="2021-07-06T08:24:54.226" v="5961" actId="478"/>
          <ac:spMkLst>
            <pc:docMk/>
            <pc:sldMk cId="1620071668" sldId="452"/>
            <ac:spMk id="10" creationId="{A23C44F7-EB95-4801-A6F1-BC54B6703B4B}"/>
          </ac:spMkLst>
        </pc:spChg>
        <pc:spChg chg="add del mod">
          <ac:chgData name="Tsukuba, Takeshi (SGC)" userId="f09ee0c5-30eb-45e4-a7dc-ff584980309f" providerId="ADAL" clId="{4B6C25A9-E314-4EA1-A479-81094F4B39F0}" dt="2021-07-06T08:25:35.592" v="5967"/>
          <ac:spMkLst>
            <pc:docMk/>
            <pc:sldMk cId="1620071668" sldId="452"/>
            <ac:spMk id="11" creationId="{DF8E08BC-8A7A-4908-8860-93A7D153C2CE}"/>
          </ac:spMkLst>
        </pc:spChg>
        <pc:spChg chg="add del mod">
          <ac:chgData name="Tsukuba, Takeshi (SGC)" userId="f09ee0c5-30eb-45e4-a7dc-ff584980309f" providerId="ADAL" clId="{4B6C25A9-E314-4EA1-A479-81094F4B39F0}" dt="2021-07-06T08:25:37.699" v="5969"/>
          <ac:spMkLst>
            <pc:docMk/>
            <pc:sldMk cId="1620071668" sldId="452"/>
            <ac:spMk id="12" creationId="{3BC52498-96BA-4B93-9549-157CD33EF0EE}"/>
          </ac:spMkLst>
        </pc:spChg>
        <pc:spChg chg="add del mod">
          <ac:chgData name="Tsukuba, Takeshi (SGC)" userId="f09ee0c5-30eb-45e4-a7dc-ff584980309f" providerId="ADAL" clId="{4B6C25A9-E314-4EA1-A479-81094F4B39F0}" dt="2021-07-06T08:26:45.729" v="5973"/>
          <ac:spMkLst>
            <pc:docMk/>
            <pc:sldMk cId="1620071668" sldId="452"/>
            <ac:spMk id="15" creationId="{C3C936F3-9D59-40D4-8C1A-209B07DF75BA}"/>
          </ac:spMkLst>
        </pc:spChg>
        <pc:spChg chg="del mod">
          <ac:chgData name="Tsukuba, Takeshi (SGC)" userId="f09ee0c5-30eb-45e4-a7dc-ff584980309f" providerId="ADAL" clId="{4B6C25A9-E314-4EA1-A479-81094F4B39F0}" dt="2021-07-06T08:27:29.656" v="5982"/>
          <ac:spMkLst>
            <pc:docMk/>
            <pc:sldMk cId="1620071668" sldId="452"/>
            <ac:spMk id="16" creationId="{817B38E5-AA2A-481E-98EA-60310AE10DE5}"/>
          </ac:spMkLst>
        </pc:spChg>
        <pc:spChg chg="add del mod">
          <ac:chgData name="Tsukuba, Takeshi (SGC)" userId="f09ee0c5-30eb-45e4-a7dc-ff584980309f" providerId="ADAL" clId="{4B6C25A9-E314-4EA1-A479-81094F4B39F0}" dt="2021-07-06T08:31:54.705" v="6019"/>
          <ac:spMkLst>
            <pc:docMk/>
            <pc:sldMk cId="1620071668" sldId="452"/>
            <ac:spMk id="19" creationId="{D78E6485-CDC0-4EDC-878F-3AF3DC6CAE40}"/>
          </ac:spMkLst>
        </pc:spChg>
        <pc:graphicFrameChg chg="del mod">
          <ac:chgData name="Tsukuba, Takeshi (SGC)" userId="f09ee0c5-30eb-45e4-a7dc-ff584980309f" providerId="ADAL" clId="{4B6C25A9-E314-4EA1-A479-81094F4B39F0}" dt="2021-07-06T08:27:57.997" v="5992" actId="478"/>
          <ac:graphicFrameMkLst>
            <pc:docMk/>
            <pc:sldMk cId="1620071668" sldId="452"/>
            <ac:graphicFrameMk id="17" creationId="{913A4450-C132-4C10-B9E2-ADF1256C89D9}"/>
          </ac:graphicFrameMkLst>
        </pc:graphicFrameChg>
        <pc:picChg chg="del">
          <ac:chgData name="Tsukuba, Takeshi (SGC)" userId="f09ee0c5-30eb-45e4-a7dc-ff584980309f" providerId="ADAL" clId="{4B6C25A9-E314-4EA1-A479-81094F4B39F0}" dt="2021-07-06T08:24:57.917" v="5962" actId="478"/>
          <ac:picMkLst>
            <pc:docMk/>
            <pc:sldMk cId="1620071668" sldId="452"/>
            <ac:picMk id="7" creationId="{480F2884-1907-4380-916C-4AFCF2349642}"/>
          </ac:picMkLst>
        </pc:picChg>
        <pc:picChg chg="del">
          <ac:chgData name="Tsukuba, Takeshi (SGC)" userId="f09ee0c5-30eb-45e4-a7dc-ff584980309f" providerId="ADAL" clId="{4B6C25A9-E314-4EA1-A479-81094F4B39F0}" dt="2021-07-06T08:25:46.487" v="5970"/>
          <ac:picMkLst>
            <pc:docMk/>
            <pc:sldMk cId="1620071668" sldId="452"/>
            <ac:picMk id="13" creationId="{ACE1E378-7167-4E06-8C60-B35E76113CF7}"/>
          </ac:picMkLst>
        </pc:picChg>
        <pc:picChg chg="del">
          <ac:chgData name="Tsukuba, Takeshi (SGC)" userId="f09ee0c5-30eb-45e4-a7dc-ff584980309f" providerId="ADAL" clId="{4B6C25A9-E314-4EA1-A479-81094F4B39F0}" dt="2021-07-06T08:25:56.813" v="5971"/>
          <ac:picMkLst>
            <pc:docMk/>
            <pc:sldMk cId="1620071668" sldId="452"/>
            <ac:picMk id="14" creationId="{33FAF898-4369-45C5-90F1-3E32ECF99781}"/>
          </ac:picMkLst>
        </pc:picChg>
        <pc:picChg chg="add del mod">
          <ac:chgData name="Tsukuba, Takeshi (SGC)" userId="f09ee0c5-30eb-45e4-a7dc-ff584980309f" providerId="ADAL" clId="{4B6C25A9-E314-4EA1-A479-81094F4B39F0}" dt="2021-07-06T08:32:49.982" v="6028" actId="478"/>
          <ac:picMkLst>
            <pc:docMk/>
            <pc:sldMk cId="1620071668" sldId="452"/>
            <ac:picMk id="18" creationId="{90489949-969C-48E8-8616-D75498EB0E38}"/>
          </ac:picMkLst>
        </pc:picChg>
        <pc:picChg chg="add mod">
          <ac:chgData name="Tsukuba, Takeshi (SGC)" userId="f09ee0c5-30eb-45e4-a7dc-ff584980309f" providerId="ADAL" clId="{4B6C25A9-E314-4EA1-A479-81094F4B39F0}" dt="2021-07-06T08:33:49.605" v="6084" actId="1035"/>
          <ac:picMkLst>
            <pc:docMk/>
            <pc:sldMk cId="1620071668" sldId="452"/>
            <ac:picMk id="20" creationId="{0D8954A9-5D27-44F6-ACA7-176FA0F307B4}"/>
          </ac:picMkLst>
        </pc:picChg>
        <pc:picChg chg="add mod">
          <ac:chgData name="Tsukuba, Takeshi (SGC)" userId="f09ee0c5-30eb-45e4-a7dc-ff584980309f" providerId="ADAL" clId="{4B6C25A9-E314-4EA1-A479-81094F4B39F0}" dt="2021-07-06T08:33:34.285" v="6048" actId="692"/>
          <ac:picMkLst>
            <pc:docMk/>
            <pc:sldMk cId="1620071668" sldId="452"/>
            <ac:picMk id="21" creationId="{B1980A3E-59EB-4C87-B969-08EC4873A74B}"/>
          </ac:picMkLst>
        </pc:picChg>
      </pc:sldChg>
      <pc:sldChg chg="new del">
        <pc:chgData name="Tsukuba, Takeshi (SGC)" userId="f09ee0c5-30eb-45e4-a7dc-ff584980309f" providerId="ADAL" clId="{4B6C25A9-E314-4EA1-A479-81094F4B39F0}" dt="2021-07-06T08:20:25.990" v="5769" actId="680"/>
        <pc:sldMkLst>
          <pc:docMk/>
          <pc:sldMk cId="2711801086" sldId="452"/>
        </pc:sldMkLst>
      </pc:sldChg>
      <pc:sldChg chg="new del">
        <pc:chgData name="Tsukuba, Takeshi (SGC)" userId="f09ee0c5-30eb-45e4-a7dc-ff584980309f" providerId="ADAL" clId="{4B6C25A9-E314-4EA1-A479-81094F4B39F0}" dt="2021-07-06T08:20:40.930" v="5771" actId="680"/>
        <pc:sldMkLst>
          <pc:docMk/>
          <pc:sldMk cId="3216588762" sldId="452"/>
        </pc:sldMkLst>
      </pc:sldChg>
      <pc:sldChg chg="addSp delSp modSp add mod ord">
        <pc:chgData name="Tsukuba, Takeshi (SGC)" userId="f09ee0c5-30eb-45e4-a7dc-ff584980309f" providerId="ADAL" clId="{4B6C25A9-E314-4EA1-A479-81094F4B39F0}" dt="2021-07-07T15:40:24.578" v="7367"/>
        <pc:sldMkLst>
          <pc:docMk/>
          <pc:sldMk cId="1661250008" sldId="453"/>
        </pc:sldMkLst>
        <pc:spChg chg="add del mod">
          <ac:chgData name="Tsukuba, Takeshi (SGC)" userId="f09ee0c5-30eb-45e4-a7dc-ff584980309f" providerId="ADAL" clId="{4B6C25A9-E314-4EA1-A479-81094F4B39F0}" dt="2021-07-07T15:19:02.441" v="6733" actId="1076"/>
          <ac:spMkLst>
            <pc:docMk/>
            <pc:sldMk cId="1661250008" sldId="453"/>
            <ac:spMk id="2" creationId="{CFF1C75E-3010-444A-B209-A85B32F43687}"/>
          </ac:spMkLst>
        </pc:spChg>
        <pc:spChg chg="add del mod">
          <ac:chgData name="Tsukuba, Takeshi (SGC)" userId="f09ee0c5-30eb-45e4-a7dc-ff584980309f" providerId="ADAL" clId="{4B6C25A9-E314-4EA1-A479-81094F4B39F0}" dt="2021-07-07T15:22:54.620" v="6853"/>
          <ac:spMkLst>
            <pc:docMk/>
            <pc:sldMk cId="1661250008" sldId="453"/>
            <ac:spMk id="4" creationId="{AD93DDA6-9DA3-43FD-9B9F-474DD61F30D7}"/>
          </ac:spMkLst>
        </pc:spChg>
        <pc:spChg chg="mod">
          <ac:chgData name="Tsukuba, Takeshi (SGC)" userId="f09ee0c5-30eb-45e4-a7dc-ff584980309f" providerId="ADAL" clId="{4B6C25A9-E314-4EA1-A479-81094F4B39F0}" dt="2021-07-07T15:20:08.836" v="6746" actId="20577"/>
          <ac:spMkLst>
            <pc:docMk/>
            <pc:sldMk cId="1661250008" sldId="453"/>
            <ac:spMk id="5" creationId="{00000000-0000-0000-0000-000000000000}"/>
          </ac:spMkLst>
        </pc:spChg>
        <pc:spChg chg="add mod">
          <ac:chgData name="Tsukuba, Takeshi (SGC)" userId="f09ee0c5-30eb-45e4-a7dc-ff584980309f" providerId="ADAL" clId="{4B6C25A9-E314-4EA1-A479-81094F4B39F0}" dt="2021-07-07T15:37:15.809" v="7344" actId="255"/>
          <ac:spMkLst>
            <pc:docMk/>
            <pc:sldMk cId="1661250008" sldId="453"/>
            <ac:spMk id="6" creationId="{74AC59E4-42D4-4A07-9C7A-856D3F289348}"/>
          </ac:spMkLst>
        </pc:spChg>
        <pc:spChg chg="mod">
          <ac:chgData name="Tsukuba, Takeshi (SGC)" userId="f09ee0c5-30eb-45e4-a7dc-ff584980309f" providerId="ADAL" clId="{4B6C25A9-E314-4EA1-A479-81094F4B39F0}" dt="2021-07-07T15:39:13.828" v="7359" actId="20577"/>
          <ac:spMkLst>
            <pc:docMk/>
            <pc:sldMk cId="1661250008" sldId="453"/>
            <ac:spMk id="9" creationId="{E4350A70-4359-435F-BD68-6AF258E4E433}"/>
          </ac:spMkLst>
        </pc:spChg>
        <pc:spChg chg="add mod">
          <ac:chgData name="Tsukuba, Takeshi (SGC)" userId="f09ee0c5-30eb-45e4-a7dc-ff584980309f" providerId="ADAL" clId="{4B6C25A9-E314-4EA1-A479-81094F4B39F0}" dt="2021-07-07T15:37:09.841" v="7343" actId="255"/>
          <ac:spMkLst>
            <pc:docMk/>
            <pc:sldMk cId="1661250008" sldId="453"/>
            <ac:spMk id="11" creationId="{56F3C310-D79B-4889-B465-B002DA4AC392}"/>
          </ac:spMkLst>
        </pc:spChg>
        <pc:spChg chg="del">
          <ac:chgData name="Tsukuba, Takeshi (SGC)" userId="f09ee0c5-30eb-45e4-a7dc-ff584980309f" providerId="ADAL" clId="{4B6C25A9-E314-4EA1-A479-81094F4B39F0}" dt="2021-07-07T15:13:12.620" v="6482" actId="478"/>
          <ac:spMkLst>
            <pc:docMk/>
            <pc:sldMk cId="1661250008" sldId="453"/>
            <ac:spMk id="28" creationId="{AF4083E3-AB4B-4C64-BADB-41D200674074}"/>
          </ac:spMkLst>
        </pc:spChg>
        <pc:graphicFrameChg chg="add del mod modGraphic">
          <ac:chgData name="Tsukuba, Takeshi (SGC)" userId="f09ee0c5-30eb-45e4-a7dc-ff584980309f" providerId="ADAL" clId="{4B6C25A9-E314-4EA1-A479-81094F4B39F0}" dt="2021-07-07T15:31:47.336" v="6915" actId="21"/>
          <ac:graphicFrameMkLst>
            <pc:docMk/>
            <pc:sldMk cId="1661250008" sldId="453"/>
            <ac:graphicFrameMk id="3" creationId="{ED44EB56-7981-4711-B611-85244CEC1001}"/>
          </ac:graphicFrameMkLst>
        </pc:graphicFrameChg>
        <pc:graphicFrameChg chg="add del mod modGraphic">
          <ac:chgData name="Tsukuba, Takeshi (SGC)" userId="f09ee0c5-30eb-45e4-a7dc-ff584980309f" providerId="ADAL" clId="{4B6C25A9-E314-4EA1-A479-81094F4B39F0}" dt="2021-07-07T15:31:00.571" v="6894" actId="478"/>
          <ac:graphicFrameMkLst>
            <pc:docMk/>
            <pc:sldMk cId="1661250008" sldId="453"/>
            <ac:graphicFrameMk id="7" creationId="{7A62123A-0C18-416C-8B3D-5DA29DB22460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7T15:31:29.756" v="6909"/>
          <ac:graphicFrameMkLst>
            <pc:docMk/>
            <pc:sldMk cId="1661250008" sldId="453"/>
            <ac:graphicFrameMk id="8" creationId="{A3E8EB50-296A-4C97-9094-4C76BAE56C54}"/>
          </ac:graphicFrameMkLst>
        </pc:graphicFrameChg>
        <pc:graphicFrameChg chg="add mod">
          <ac:chgData name="Tsukuba, Takeshi (SGC)" userId="f09ee0c5-30eb-45e4-a7dc-ff584980309f" providerId="ADAL" clId="{4B6C25A9-E314-4EA1-A479-81094F4B39F0}" dt="2021-07-07T15:39:42.530" v="7365" actId="255"/>
          <ac:graphicFrameMkLst>
            <pc:docMk/>
            <pc:sldMk cId="1661250008" sldId="453"/>
            <ac:graphicFrameMk id="12" creationId="{76775793-9E52-4EAC-8C0D-95A9832A9870}"/>
          </ac:graphicFrameMkLst>
        </pc:graphicFrameChg>
        <pc:graphicFrameChg chg="add mod modGraphic">
          <ac:chgData name="Tsukuba, Takeshi (SGC)" userId="f09ee0c5-30eb-45e4-a7dc-ff584980309f" providerId="ADAL" clId="{4B6C25A9-E314-4EA1-A479-81094F4B39F0}" dt="2021-07-07T15:39:20.202" v="7360" actId="255"/>
          <ac:graphicFrameMkLst>
            <pc:docMk/>
            <pc:sldMk cId="1661250008" sldId="453"/>
            <ac:graphicFrameMk id="14" creationId="{6ED63900-0D63-4CE1-A911-2D0E9B992563}"/>
          </ac:graphicFrameMkLst>
        </pc:graphicFrameChg>
        <pc:graphicFrameChg chg="del">
          <ac:chgData name="Tsukuba, Takeshi (SGC)" userId="f09ee0c5-30eb-45e4-a7dc-ff584980309f" providerId="ADAL" clId="{4B6C25A9-E314-4EA1-A479-81094F4B39F0}" dt="2021-07-07T15:13:07.384" v="6481" actId="478"/>
          <ac:graphicFrameMkLst>
            <pc:docMk/>
            <pc:sldMk cId="1661250008" sldId="453"/>
            <ac:graphicFrameMk id="27" creationId="{D45F218F-B7E2-4B5B-829F-C363C8E9B84F}"/>
          </ac:graphicFrameMkLst>
        </pc:graphicFrameChg>
      </pc:sldChg>
      <pc:sldChg chg="new del ord">
        <pc:chgData name="Tsukuba, Takeshi (SGC)" userId="f09ee0c5-30eb-45e4-a7dc-ff584980309f" providerId="ADAL" clId="{4B6C25A9-E314-4EA1-A479-81094F4B39F0}" dt="2021-07-07T15:10:24.291" v="6122" actId="47"/>
        <pc:sldMkLst>
          <pc:docMk/>
          <pc:sldMk cId="2678834844" sldId="453"/>
        </pc:sldMkLst>
      </pc:sldChg>
      <pc:sldChg chg="addSp delSp modSp new mod ord">
        <pc:chgData name="Tsukuba, Takeshi (SGC)" userId="f09ee0c5-30eb-45e4-a7dc-ff584980309f" providerId="ADAL" clId="{4B6C25A9-E314-4EA1-A479-81094F4B39F0}" dt="2021-07-07T15:38:33.746" v="7356"/>
        <pc:sldMkLst>
          <pc:docMk/>
          <pc:sldMk cId="1234283506" sldId="454"/>
        </pc:sldMkLst>
        <pc:spChg chg="mod">
          <ac:chgData name="Tsukuba, Takeshi (SGC)" userId="f09ee0c5-30eb-45e4-a7dc-ff584980309f" providerId="ADAL" clId="{4B6C25A9-E314-4EA1-A479-81094F4B39F0}" dt="2021-07-07T15:38:10.381" v="7354" actId="6549"/>
          <ac:spMkLst>
            <pc:docMk/>
            <pc:sldMk cId="1234283506" sldId="454"/>
            <ac:spMk id="2" creationId="{C685328B-853C-4839-B2FD-DABD077DD6EA}"/>
          </ac:spMkLst>
        </pc:spChg>
        <pc:spChg chg="del mod">
          <ac:chgData name="Tsukuba, Takeshi (SGC)" userId="f09ee0c5-30eb-45e4-a7dc-ff584980309f" providerId="ADAL" clId="{4B6C25A9-E314-4EA1-A479-81094F4B39F0}" dt="2021-07-07T15:32:02.829" v="6919"/>
          <ac:spMkLst>
            <pc:docMk/>
            <pc:sldMk cId="1234283506" sldId="454"/>
            <ac:spMk id="3" creationId="{3D0A4A24-AE5A-42E7-9549-393A2C907CAA}"/>
          </ac:spMkLst>
        </pc:spChg>
        <pc:spChg chg="add del mod">
          <ac:chgData name="Tsukuba, Takeshi (SGC)" userId="f09ee0c5-30eb-45e4-a7dc-ff584980309f" providerId="ADAL" clId="{4B6C25A9-E314-4EA1-A479-81094F4B39F0}" dt="2021-07-07T15:33:55.589" v="7102"/>
          <ac:spMkLst>
            <pc:docMk/>
            <pc:sldMk cId="1234283506" sldId="454"/>
            <ac:spMk id="8" creationId="{8DDFD616-DE2E-46E2-8EC2-926A5C731B3A}"/>
          </ac:spMkLst>
        </pc:spChg>
        <pc:spChg chg="add mod ord">
          <ac:chgData name="Tsukuba, Takeshi (SGC)" userId="f09ee0c5-30eb-45e4-a7dc-ff584980309f" providerId="ADAL" clId="{4B6C25A9-E314-4EA1-A479-81094F4B39F0}" dt="2021-07-07T15:36:26.110" v="7322" actId="207"/>
          <ac:spMkLst>
            <pc:docMk/>
            <pc:sldMk cId="1234283506" sldId="454"/>
            <ac:spMk id="12" creationId="{FA3C4492-ED29-41A2-B44B-009B40B2457B}"/>
          </ac:spMkLst>
        </pc:spChg>
        <pc:spChg chg="add mod">
          <ac:chgData name="Tsukuba, Takeshi (SGC)" userId="f09ee0c5-30eb-45e4-a7dc-ff584980309f" providerId="ADAL" clId="{4B6C25A9-E314-4EA1-A479-81094F4B39F0}" dt="2021-07-07T15:36:15.001" v="7315" actId="207"/>
          <ac:spMkLst>
            <pc:docMk/>
            <pc:sldMk cId="1234283506" sldId="454"/>
            <ac:spMk id="14" creationId="{D8B9A0A4-B6C8-403A-9296-33EC2AC6C4D7}"/>
          </ac:spMkLst>
        </pc:spChg>
        <pc:spChg chg="add mod">
          <ac:chgData name="Tsukuba, Takeshi (SGC)" userId="f09ee0c5-30eb-45e4-a7dc-ff584980309f" providerId="ADAL" clId="{4B6C25A9-E314-4EA1-A479-81094F4B39F0}" dt="2021-07-07T15:35:20.729" v="7222" actId="1076"/>
          <ac:spMkLst>
            <pc:docMk/>
            <pc:sldMk cId="1234283506" sldId="454"/>
            <ac:spMk id="15" creationId="{D3AFB3BE-3758-44F4-A8BC-02700CA07E82}"/>
          </ac:spMkLst>
        </pc:spChg>
        <pc:spChg chg="add mod">
          <ac:chgData name="Tsukuba, Takeshi (SGC)" userId="f09ee0c5-30eb-45e4-a7dc-ff584980309f" providerId="ADAL" clId="{4B6C25A9-E314-4EA1-A479-81094F4B39F0}" dt="2021-07-07T15:35:24.790" v="7226" actId="20577"/>
          <ac:spMkLst>
            <pc:docMk/>
            <pc:sldMk cId="1234283506" sldId="454"/>
            <ac:spMk id="16" creationId="{56F65CF7-73AA-4CA1-A246-6A8FC575BDD0}"/>
          </ac:spMkLst>
        </pc:spChg>
        <pc:spChg chg="add mod">
          <ac:chgData name="Tsukuba, Takeshi (SGC)" userId="f09ee0c5-30eb-45e4-a7dc-ff584980309f" providerId="ADAL" clId="{4B6C25A9-E314-4EA1-A479-81094F4B39F0}" dt="2021-07-07T15:35:35.886" v="7235" actId="6549"/>
          <ac:spMkLst>
            <pc:docMk/>
            <pc:sldMk cId="1234283506" sldId="454"/>
            <ac:spMk id="17" creationId="{C80DD140-7EBB-40D5-A785-55CB7B7229EC}"/>
          </ac:spMkLst>
        </pc:spChg>
        <pc:spChg chg="add mod">
          <ac:chgData name="Tsukuba, Takeshi (SGC)" userId="f09ee0c5-30eb-45e4-a7dc-ff584980309f" providerId="ADAL" clId="{4B6C25A9-E314-4EA1-A479-81094F4B39F0}" dt="2021-07-07T15:35:47.998" v="7245" actId="20577"/>
          <ac:spMkLst>
            <pc:docMk/>
            <pc:sldMk cId="1234283506" sldId="454"/>
            <ac:spMk id="18" creationId="{AE897229-8AA7-4C16-BDAE-7854E215948A}"/>
          </ac:spMkLst>
        </pc:spChg>
        <pc:spChg chg="add mod">
          <ac:chgData name="Tsukuba, Takeshi (SGC)" userId="f09ee0c5-30eb-45e4-a7dc-ff584980309f" providerId="ADAL" clId="{4B6C25A9-E314-4EA1-A479-81094F4B39F0}" dt="2021-07-07T15:37:36.107" v="7346" actId="1076"/>
          <ac:spMkLst>
            <pc:docMk/>
            <pc:sldMk cId="1234283506" sldId="454"/>
            <ac:spMk id="19" creationId="{8B823108-8CF1-4E87-8DCD-BA8254B06294}"/>
          </ac:spMkLst>
        </pc:spChg>
        <pc:spChg chg="add del mod">
          <ac:chgData name="Tsukuba, Takeshi (SGC)" userId="f09ee0c5-30eb-45e4-a7dc-ff584980309f" providerId="ADAL" clId="{4B6C25A9-E314-4EA1-A479-81094F4B39F0}" dt="2021-07-07T15:37:52.120" v="7349" actId="478"/>
          <ac:spMkLst>
            <pc:docMk/>
            <pc:sldMk cId="1234283506" sldId="454"/>
            <ac:spMk id="20" creationId="{3B27CD25-87C9-4628-A041-420AF8ACEA3D}"/>
          </ac:spMkLst>
        </pc:spChg>
        <pc:graphicFrameChg chg="add del mod">
          <ac:chgData name="Tsukuba, Takeshi (SGC)" userId="f09ee0c5-30eb-45e4-a7dc-ff584980309f" providerId="ADAL" clId="{4B6C25A9-E314-4EA1-A479-81094F4B39F0}" dt="2021-07-07T15:31:54.778" v="6917" actId="478"/>
          <ac:graphicFrameMkLst>
            <pc:docMk/>
            <pc:sldMk cId="1234283506" sldId="454"/>
            <ac:graphicFrameMk id="4" creationId="{79001FF3-D7E9-4B8B-ADCD-1C573560A6BB}"/>
          </ac:graphicFrameMkLst>
        </pc:graphicFrameChg>
        <pc:graphicFrameChg chg="add mod modGraphic">
          <ac:chgData name="Tsukuba, Takeshi (SGC)" userId="f09ee0c5-30eb-45e4-a7dc-ff584980309f" providerId="ADAL" clId="{4B6C25A9-E314-4EA1-A479-81094F4B39F0}" dt="2021-07-07T15:36:39.360" v="7336" actId="1037"/>
          <ac:graphicFrameMkLst>
            <pc:docMk/>
            <pc:sldMk cId="1234283506" sldId="454"/>
            <ac:graphicFrameMk id="5" creationId="{6B1B26B2-DFC8-40FD-AC16-DC945E8972FD}"/>
          </ac:graphicFrameMkLst>
        </pc:graphicFrameChg>
        <pc:graphicFrameChg chg="add del mod modGraphic">
          <ac:chgData name="Tsukuba, Takeshi (SGC)" userId="f09ee0c5-30eb-45e4-a7dc-ff584980309f" providerId="ADAL" clId="{4B6C25A9-E314-4EA1-A479-81094F4B39F0}" dt="2021-07-07T15:32:48.344" v="7085" actId="478"/>
          <ac:graphicFrameMkLst>
            <pc:docMk/>
            <pc:sldMk cId="1234283506" sldId="454"/>
            <ac:graphicFrameMk id="6" creationId="{E57AA72B-B006-4109-B7AA-3BAC7CF4EE72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7T15:33:02.497" v="7091"/>
          <ac:graphicFrameMkLst>
            <pc:docMk/>
            <pc:sldMk cId="1234283506" sldId="454"/>
            <ac:graphicFrameMk id="9" creationId="{61202232-FFD8-4619-A110-ADB741B3DDCA}"/>
          </ac:graphicFrameMkLst>
        </pc:graphicFrameChg>
        <pc:graphicFrameChg chg="add del mod modGraphic">
          <ac:chgData name="Tsukuba, Takeshi (SGC)" userId="f09ee0c5-30eb-45e4-a7dc-ff584980309f" providerId="ADAL" clId="{4B6C25A9-E314-4EA1-A479-81094F4B39F0}" dt="2021-07-07T15:33:22.479" v="7098" actId="478"/>
          <ac:graphicFrameMkLst>
            <pc:docMk/>
            <pc:sldMk cId="1234283506" sldId="454"/>
            <ac:graphicFrameMk id="10" creationId="{4FC7EFD4-5F4B-497B-9DB4-3B07DCAB9975}"/>
          </ac:graphicFrameMkLst>
        </pc:graphicFrameChg>
        <pc:graphicFrameChg chg="add mod">
          <ac:chgData name="Tsukuba, Takeshi (SGC)" userId="f09ee0c5-30eb-45e4-a7dc-ff584980309f" providerId="ADAL" clId="{4B6C25A9-E314-4EA1-A479-81094F4B39F0}" dt="2021-07-07T15:34:35.846" v="7106"/>
          <ac:graphicFrameMkLst>
            <pc:docMk/>
            <pc:sldMk cId="1234283506" sldId="454"/>
            <ac:graphicFrameMk id="11" creationId="{C774FAAD-E84B-46E1-89B7-C2199FBB5417}"/>
          </ac:graphicFrameMkLst>
        </pc:graphicFrameChg>
        <pc:graphicFrameChg chg="add del mod">
          <ac:chgData name="Tsukuba, Takeshi (SGC)" userId="f09ee0c5-30eb-45e4-a7dc-ff584980309f" providerId="ADAL" clId="{4B6C25A9-E314-4EA1-A479-81094F4B39F0}" dt="2021-07-07T15:34:41.066" v="7111"/>
          <ac:graphicFrameMkLst>
            <pc:docMk/>
            <pc:sldMk cId="1234283506" sldId="454"/>
            <ac:graphicFrameMk id="13" creationId="{12FC2E47-D674-430D-BEC4-EBE94DF7ACCB}"/>
          </ac:graphicFrameMkLst>
        </pc:graphicFrameChg>
      </pc:sldChg>
      <pc:sldChg chg="addSp delSp modSp add del mod">
        <pc:chgData name="Tsukuba, Takeshi (SGC)" userId="f09ee0c5-30eb-45e4-a7dc-ff584980309f" providerId="ADAL" clId="{4B6C25A9-E314-4EA1-A479-81094F4B39F0}" dt="2021-07-07T15:18:40.920" v="6728" actId="47"/>
        <pc:sldMkLst>
          <pc:docMk/>
          <pc:sldMk cId="1712107121" sldId="454"/>
        </pc:sldMkLst>
        <pc:spChg chg="del mod">
          <ac:chgData name="Tsukuba, Takeshi (SGC)" userId="f09ee0c5-30eb-45e4-a7dc-ff584980309f" providerId="ADAL" clId="{4B6C25A9-E314-4EA1-A479-81094F4B39F0}" dt="2021-07-07T15:17:21.881" v="6703" actId="478"/>
          <ac:spMkLst>
            <pc:docMk/>
            <pc:sldMk cId="1712107121" sldId="454"/>
            <ac:spMk id="2" creationId="{CFF1C75E-3010-444A-B209-A85B32F43687}"/>
          </ac:spMkLst>
        </pc:spChg>
        <pc:spChg chg="mod">
          <ac:chgData name="Tsukuba, Takeshi (SGC)" userId="f09ee0c5-30eb-45e4-a7dc-ff584980309f" providerId="ADAL" clId="{4B6C25A9-E314-4EA1-A479-81094F4B39F0}" dt="2021-07-07T15:17:09.362" v="6700" actId="6549"/>
          <ac:spMkLst>
            <pc:docMk/>
            <pc:sldMk cId="1712107121" sldId="454"/>
            <ac:spMk id="9" creationId="{E4350A70-4359-435F-BD68-6AF258E4E433}"/>
          </ac:spMkLst>
        </pc:spChg>
        <pc:graphicFrameChg chg="add mod modGraphic">
          <ac:chgData name="Tsukuba, Takeshi (SGC)" userId="f09ee0c5-30eb-45e4-a7dc-ff584980309f" providerId="ADAL" clId="{4B6C25A9-E314-4EA1-A479-81094F4B39F0}" dt="2021-07-07T15:17:54.191" v="6714" actId="1076"/>
          <ac:graphicFrameMkLst>
            <pc:docMk/>
            <pc:sldMk cId="1712107121" sldId="454"/>
            <ac:graphicFrameMk id="3" creationId="{CE02A017-1D9D-4ED9-9105-EF28779499FF}"/>
          </ac:graphicFrameMkLst>
        </pc:graphicFrameChg>
      </pc:sldChg>
    </pc:docChg>
  </pc:docChgLst>
  <pc:docChgLst>
    <pc:chgData name="Tsukuba, Takeshi (SGC)" userId="f09ee0c5-30eb-45e4-a7dc-ff584980309f" providerId="ADAL" clId="{8CEDEB2D-987F-4CB9-8FF7-D053D778E589}"/>
    <pc:docChg chg="undo custSel modSld">
      <pc:chgData name="Tsukuba, Takeshi (SGC)" userId="f09ee0c5-30eb-45e4-a7dc-ff584980309f" providerId="ADAL" clId="{8CEDEB2D-987F-4CB9-8FF7-D053D778E589}" dt="2021-04-21T00:45:29.899" v="454" actId="6549"/>
      <pc:docMkLst>
        <pc:docMk/>
      </pc:docMkLst>
      <pc:sldChg chg="addSp delSp modSp mod">
        <pc:chgData name="Tsukuba, Takeshi (SGC)" userId="f09ee0c5-30eb-45e4-a7dc-ff584980309f" providerId="ADAL" clId="{8CEDEB2D-987F-4CB9-8FF7-D053D778E589}" dt="2021-04-20T23:55:29.690" v="12" actId="1036"/>
        <pc:sldMkLst>
          <pc:docMk/>
          <pc:sldMk cId="630429260" sldId="393"/>
        </pc:sldMkLst>
        <pc:spChg chg="add del mod">
          <ac:chgData name="Tsukuba, Takeshi (SGC)" userId="f09ee0c5-30eb-45e4-a7dc-ff584980309f" providerId="ADAL" clId="{8CEDEB2D-987F-4CB9-8FF7-D053D778E589}" dt="2021-04-20T23:55:13.132" v="6" actId="478"/>
          <ac:spMkLst>
            <pc:docMk/>
            <pc:sldMk cId="630429260" sldId="393"/>
            <ac:spMk id="2" creationId="{404B0661-6191-45D7-81F8-A894F3F86FD3}"/>
          </ac:spMkLst>
        </pc:spChg>
        <pc:spChg chg="add del mod">
          <ac:chgData name="Tsukuba, Takeshi (SGC)" userId="f09ee0c5-30eb-45e4-a7dc-ff584980309f" providerId="ADAL" clId="{8CEDEB2D-987F-4CB9-8FF7-D053D778E589}" dt="2021-04-20T23:55:26.615" v="7" actId="478"/>
          <ac:spMkLst>
            <pc:docMk/>
            <pc:sldMk cId="630429260" sldId="393"/>
            <ac:spMk id="3" creationId="{2E04D829-57DE-4097-9F86-F145C50E91A4}"/>
          </ac:spMkLst>
        </pc:spChg>
        <pc:spChg chg="mod">
          <ac:chgData name="Tsukuba, Takeshi (SGC)" userId="f09ee0c5-30eb-45e4-a7dc-ff584980309f" providerId="ADAL" clId="{8CEDEB2D-987F-4CB9-8FF7-D053D778E589}" dt="2021-04-20T23:54:57.063" v="4"/>
          <ac:spMkLst>
            <pc:docMk/>
            <pc:sldMk cId="630429260" sldId="393"/>
            <ac:spMk id="28" creationId="{907A793C-8125-4579-9FB4-53256B03CF75}"/>
          </ac:spMkLst>
        </pc:spChg>
        <pc:spChg chg="mod">
          <ac:chgData name="Tsukuba, Takeshi (SGC)" userId="f09ee0c5-30eb-45e4-a7dc-ff584980309f" providerId="ADAL" clId="{8CEDEB2D-987F-4CB9-8FF7-D053D778E589}" dt="2021-04-20T23:55:29.690" v="12" actId="1036"/>
          <ac:spMkLst>
            <pc:docMk/>
            <pc:sldMk cId="630429260" sldId="393"/>
            <ac:spMk id="29" creationId="{1784A239-8670-4F20-8EFE-8CC7E0783197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56.487" v="42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8CEDEB2D-987F-4CB9-8FF7-D053D778E589}" dt="2021-04-21T00:17:56.487" v="426" actId="20577"/>
          <ac:spMkLst>
            <pc:docMk/>
            <pc:sldMk cId="2729935583" sldId="401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45:29.899" v="454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8CEDEB2D-987F-4CB9-8FF7-D053D778E589}" dt="2021-04-21T00:45:29.899" v="454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1:20.626" v="229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8CEDEB2D-987F-4CB9-8FF7-D053D778E589}" dt="2021-04-21T00:11:20.626" v="229" actId="20577"/>
          <ac:spMkLst>
            <pc:docMk/>
            <pc:sldMk cId="3228326029" sldId="412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17.865" v="257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8CEDEB2D-987F-4CB9-8FF7-D053D778E589}" dt="2021-04-21T00:12:17.865" v="257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45.250" v="287" actId="6549"/>
        <pc:sldMkLst>
          <pc:docMk/>
          <pc:sldMk cId="1428485258" sldId="414"/>
        </pc:sldMkLst>
        <pc:spChg chg="mod">
          <ac:chgData name="Tsukuba, Takeshi (SGC)" userId="f09ee0c5-30eb-45e4-a7dc-ff584980309f" providerId="ADAL" clId="{8CEDEB2D-987F-4CB9-8FF7-D053D778E589}" dt="2021-04-21T00:12:45.250" v="287" actId="6549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07.719" v="95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8CEDEB2D-987F-4CB9-8FF7-D053D778E589}" dt="2021-04-21T00:09:07.719" v="9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8CEDEB2D-987F-4CB9-8FF7-D053D778E589}" dt="2021-04-20T23:58:26.863" v="26" actId="6549"/>
          <ac:spMkLst>
            <pc:docMk/>
            <pc:sldMk cId="1377915840" sldId="41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22.642" v="97" actId="20577"/>
        <pc:sldMkLst>
          <pc:docMk/>
          <pc:sldMk cId="4039260532" sldId="416"/>
        </pc:sldMkLst>
        <pc:spChg chg="mod">
          <ac:chgData name="Tsukuba, Takeshi (SGC)" userId="f09ee0c5-30eb-45e4-a7dc-ff584980309f" providerId="ADAL" clId="{8CEDEB2D-987F-4CB9-8FF7-D053D778E589}" dt="2021-04-21T00:09:22.642" v="97" actId="20577"/>
          <ac:spMkLst>
            <pc:docMk/>
            <pc:sldMk cId="4039260532" sldId="416"/>
            <ac:spMk id="5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29.776" v="418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8CEDEB2D-987F-4CB9-8FF7-D053D778E589}" dt="2021-04-21T00:17:29.776" v="418" actId="6549"/>
          <ac:spMkLst>
            <pc:docMk/>
            <pc:sldMk cId="472477115" sldId="417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D3C9A2B1-983D-4502-98B2-CDC973844729}"/>
    <pc:docChg chg="undo custSel addSld delSld modSld sldOrd">
      <pc:chgData name="Tsukuba, Takeshi (SGC)" userId="f09ee0c5-30eb-45e4-a7dc-ff584980309f" providerId="ADAL" clId="{D3C9A2B1-983D-4502-98B2-CDC973844729}" dt="2021-07-05T11:00:46.101" v="9725" actId="1076"/>
      <pc:docMkLst>
        <pc:docMk/>
      </pc:docMkLst>
      <pc:sldChg chg="modSp mod">
        <pc:chgData name="Tsukuba, Takeshi (SGC)" userId="f09ee0c5-30eb-45e4-a7dc-ff584980309f" providerId="ADAL" clId="{D3C9A2B1-983D-4502-98B2-CDC973844729}" dt="2021-07-05T08:12:41.320" v="12" actId="20577"/>
        <pc:sldMkLst>
          <pc:docMk/>
          <pc:sldMk cId="630429260" sldId="393"/>
        </pc:sldMkLst>
        <pc:spChg chg="mod">
          <ac:chgData name="Tsukuba, Takeshi (SGC)" userId="f09ee0c5-30eb-45e4-a7dc-ff584980309f" providerId="ADAL" clId="{D3C9A2B1-983D-4502-98B2-CDC973844729}" dt="2021-07-05T08:12:41.320" v="12" actId="20577"/>
          <ac:spMkLst>
            <pc:docMk/>
            <pc:sldMk cId="630429260" sldId="393"/>
            <ac:spMk id="28" creationId="{907A793C-8125-4579-9FB4-53256B03CF75}"/>
          </ac:spMkLst>
        </pc:spChg>
      </pc:sldChg>
      <pc:sldChg chg="del">
        <pc:chgData name="Tsukuba, Takeshi (SGC)" userId="f09ee0c5-30eb-45e4-a7dc-ff584980309f" providerId="ADAL" clId="{D3C9A2B1-983D-4502-98B2-CDC973844729}" dt="2021-07-05T10:51:03.850" v="9590" actId="47"/>
        <pc:sldMkLst>
          <pc:docMk/>
          <pc:sldMk cId="2473393845" sldId="403"/>
        </pc:sldMkLst>
      </pc:sldChg>
      <pc:sldChg chg="addSp modSp mod">
        <pc:chgData name="Tsukuba, Takeshi (SGC)" userId="f09ee0c5-30eb-45e4-a7dc-ff584980309f" providerId="ADAL" clId="{D3C9A2B1-983D-4502-98B2-CDC973844729}" dt="2021-07-05T10:40:07.496" v="7911" actId="6549"/>
        <pc:sldMkLst>
          <pc:docMk/>
          <pc:sldMk cId="472477115" sldId="417"/>
        </pc:sldMkLst>
        <pc:spChg chg="add mod">
          <ac:chgData name="Tsukuba, Takeshi (SGC)" userId="f09ee0c5-30eb-45e4-a7dc-ff584980309f" providerId="ADAL" clId="{D3C9A2B1-983D-4502-98B2-CDC973844729}" dt="2021-07-05T10:36:05.663" v="7547" actId="1076"/>
          <ac:spMkLst>
            <pc:docMk/>
            <pc:sldMk cId="472477115" sldId="417"/>
            <ac:spMk id="2" creationId="{1875BEF0-B4EB-44EE-94FA-38C4B21EFFBE}"/>
          </ac:spMkLst>
        </pc:spChg>
        <pc:spChg chg="mod">
          <ac:chgData name="Tsukuba, Takeshi (SGC)" userId="f09ee0c5-30eb-45e4-a7dc-ff584980309f" providerId="ADAL" clId="{D3C9A2B1-983D-4502-98B2-CDC973844729}" dt="2021-07-05T10:24:41.031" v="6469" actId="20577"/>
          <ac:spMkLst>
            <pc:docMk/>
            <pc:sldMk cId="472477115" sldId="417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D3C9A2B1-983D-4502-98B2-CDC973844729}" dt="2021-07-05T10:40:07.496" v="7911" actId="6549"/>
          <ac:spMkLst>
            <pc:docMk/>
            <pc:sldMk cId="472477115" sldId="417"/>
            <ac:spMk id="6" creationId="{00000000-0000-0000-0000-000000000000}"/>
          </ac:spMkLst>
        </pc:spChg>
      </pc:sldChg>
      <pc:sldChg chg="del">
        <pc:chgData name="Tsukuba, Takeshi (SGC)" userId="f09ee0c5-30eb-45e4-a7dc-ff584980309f" providerId="ADAL" clId="{D3C9A2B1-983D-4502-98B2-CDC973844729}" dt="2021-07-05T10:51:03.850" v="9590" actId="47"/>
        <pc:sldMkLst>
          <pc:docMk/>
          <pc:sldMk cId="2720153326" sldId="419"/>
        </pc:sldMkLst>
      </pc:sldChg>
      <pc:sldChg chg="del">
        <pc:chgData name="Tsukuba, Takeshi (SGC)" userId="f09ee0c5-30eb-45e4-a7dc-ff584980309f" providerId="ADAL" clId="{D3C9A2B1-983D-4502-98B2-CDC973844729}" dt="2021-07-05T10:51:03.850" v="9590" actId="47"/>
        <pc:sldMkLst>
          <pc:docMk/>
          <pc:sldMk cId="1284704628" sldId="420"/>
        </pc:sldMkLst>
      </pc:sldChg>
      <pc:sldChg chg="del">
        <pc:chgData name="Tsukuba, Takeshi (SGC)" userId="f09ee0c5-30eb-45e4-a7dc-ff584980309f" providerId="ADAL" clId="{D3C9A2B1-983D-4502-98B2-CDC973844729}" dt="2021-07-05T10:51:03.850" v="9590" actId="47"/>
        <pc:sldMkLst>
          <pc:docMk/>
          <pc:sldMk cId="708414471" sldId="422"/>
        </pc:sldMkLst>
      </pc:sldChg>
      <pc:sldChg chg="del">
        <pc:chgData name="Tsukuba, Takeshi (SGC)" userId="f09ee0c5-30eb-45e4-a7dc-ff584980309f" providerId="ADAL" clId="{D3C9A2B1-983D-4502-98B2-CDC973844729}" dt="2021-07-05T10:51:03.850" v="9590" actId="47"/>
        <pc:sldMkLst>
          <pc:docMk/>
          <pc:sldMk cId="3219161926" sldId="423"/>
        </pc:sldMkLst>
      </pc:sldChg>
      <pc:sldChg chg="del">
        <pc:chgData name="Tsukuba, Takeshi (SGC)" userId="f09ee0c5-30eb-45e4-a7dc-ff584980309f" providerId="ADAL" clId="{D3C9A2B1-983D-4502-98B2-CDC973844729}" dt="2021-07-05T10:51:03.850" v="9590" actId="47"/>
        <pc:sldMkLst>
          <pc:docMk/>
          <pc:sldMk cId="397429648" sldId="424"/>
        </pc:sldMkLst>
      </pc:sldChg>
      <pc:sldChg chg="addSp delSp modSp mod ord">
        <pc:chgData name="Tsukuba, Takeshi (SGC)" userId="f09ee0c5-30eb-45e4-a7dc-ff584980309f" providerId="ADAL" clId="{D3C9A2B1-983D-4502-98B2-CDC973844729}" dt="2021-07-05T10:14:09.401" v="5198" actId="6549"/>
        <pc:sldMkLst>
          <pc:docMk/>
          <pc:sldMk cId="3979972749" sldId="425"/>
        </pc:sldMkLst>
        <pc:spChg chg="add del mod">
          <ac:chgData name="Tsukuba, Takeshi (SGC)" userId="f09ee0c5-30eb-45e4-a7dc-ff584980309f" providerId="ADAL" clId="{D3C9A2B1-983D-4502-98B2-CDC973844729}" dt="2021-07-05T09:56:36.142" v="4165" actId="478"/>
          <ac:spMkLst>
            <pc:docMk/>
            <pc:sldMk cId="3979972749" sldId="425"/>
            <ac:spMk id="2" creationId="{98283E9D-0A90-4D05-BD0F-520D1947E8E4}"/>
          </ac:spMkLst>
        </pc:spChg>
        <pc:spChg chg="mod">
          <ac:chgData name="Tsukuba, Takeshi (SGC)" userId="f09ee0c5-30eb-45e4-a7dc-ff584980309f" providerId="ADAL" clId="{D3C9A2B1-983D-4502-98B2-CDC973844729}" dt="2021-07-05T10:05:36.815" v="4686" actId="6549"/>
          <ac:spMkLst>
            <pc:docMk/>
            <pc:sldMk cId="3979972749" sldId="425"/>
            <ac:spMk id="5" creationId="{00000000-0000-0000-0000-000000000000}"/>
          </ac:spMkLst>
        </pc:spChg>
        <pc:spChg chg="del">
          <ac:chgData name="Tsukuba, Takeshi (SGC)" userId="f09ee0c5-30eb-45e4-a7dc-ff584980309f" providerId="ADAL" clId="{D3C9A2B1-983D-4502-98B2-CDC973844729}" dt="2021-07-05T09:57:47.852" v="4189" actId="478"/>
          <ac:spMkLst>
            <pc:docMk/>
            <pc:sldMk cId="3979972749" sldId="425"/>
            <ac:spMk id="12" creationId="{ED9F033E-6EA0-4C16-994F-8C4860EA7B25}"/>
          </ac:spMkLst>
        </pc:spChg>
        <pc:spChg chg="del">
          <ac:chgData name="Tsukuba, Takeshi (SGC)" userId="f09ee0c5-30eb-45e4-a7dc-ff584980309f" providerId="ADAL" clId="{D3C9A2B1-983D-4502-98B2-CDC973844729}" dt="2021-07-05T09:57:46.158" v="4188" actId="478"/>
          <ac:spMkLst>
            <pc:docMk/>
            <pc:sldMk cId="3979972749" sldId="425"/>
            <ac:spMk id="13" creationId="{82C26039-D67D-474D-8D68-CA268671AF4B}"/>
          </ac:spMkLst>
        </pc:spChg>
        <pc:spChg chg="mod">
          <ac:chgData name="Tsukuba, Takeshi (SGC)" userId="f09ee0c5-30eb-45e4-a7dc-ff584980309f" providerId="ADAL" clId="{D3C9A2B1-983D-4502-98B2-CDC973844729}" dt="2021-07-05T10:13:11.240" v="5133" actId="20577"/>
          <ac:spMkLst>
            <pc:docMk/>
            <pc:sldMk cId="3979972749" sldId="425"/>
            <ac:spMk id="14" creationId="{0E32D1B1-2C63-4E5F-B18B-6A72FC974987}"/>
          </ac:spMkLst>
        </pc:spChg>
        <pc:spChg chg="mod">
          <ac:chgData name="Tsukuba, Takeshi (SGC)" userId="f09ee0c5-30eb-45e4-a7dc-ff584980309f" providerId="ADAL" clId="{D3C9A2B1-983D-4502-98B2-CDC973844729}" dt="2021-07-05T09:57:36.941" v="4187" actId="1035"/>
          <ac:spMkLst>
            <pc:docMk/>
            <pc:sldMk cId="3979972749" sldId="425"/>
            <ac:spMk id="15" creationId="{65FDC9B6-6A76-46AC-868B-EE04FB7C96D2}"/>
          </ac:spMkLst>
        </pc:spChg>
        <pc:spChg chg="del">
          <ac:chgData name="Tsukuba, Takeshi (SGC)" userId="f09ee0c5-30eb-45e4-a7dc-ff584980309f" providerId="ADAL" clId="{D3C9A2B1-983D-4502-98B2-CDC973844729}" dt="2021-07-05T09:56:52.189" v="4172" actId="478"/>
          <ac:spMkLst>
            <pc:docMk/>
            <pc:sldMk cId="3979972749" sldId="425"/>
            <ac:spMk id="16" creationId="{4C445D11-44F4-409B-8787-CE9F7BE7C4AB}"/>
          </ac:spMkLst>
        </pc:spChg>
        <pc:spChg chg="add mod">
          <ac:chgData name="Tsukuba, Takeshi (SGC)" userId="f09ee0c5-30eb-45e4-a7dc-ff584980309f" providerId="ADAL" clId="{D3C9A2B1-983D-4502-98B2-CDC973844729}" dt="2021-07-05T09:57:31.465" v="4183" actId="113"/>
          <ac:spMkLst>
            <pc:docMk/>
            <pc:sldMk cId="3979972749" sldId="425"/>
            <ac:spMk id="17" creationId="{AD2BD533-86C4-4467-8DEE-13054E997CD5}"/>
          </ac:spMkLst>
        </pc:spChg>
        <pc:spChg chg="add mod">
          <ac:chgData name="Tsukuba, Takeshi (SGC)" userId="f09ee0c5-30eb-45e4-a7dc-ff584980309f" providerId="ADAL" clId="{D3C9A2B1-983D-4502-98B2-CDC973844729}" dt="2021-07-05T10:14:09.401" v="5198" actId="6549"/>
          <ac:spMkLst>
            <pc:docMk/>
            <pc:sldMk cId="3979972749" sldId="425"/>
            <ac:spMk id="18" creationId="{55760CB2-C993-45A1-B404-E04FB8D23D5C}"/>
          </ac:spMkLst>
        </pc:spChg>
        <pc:graphicFrameChg chg="add mod">
          <ac:chgData name="Tsukuba, Takeshi (SGC)" userId="f09ee0c5-30eb-45e4-a7dc-ff584980309f" providerId="ADAL" clId="{D3C9A2B1-983D-4502-98B2-CDC973844729}" dt="2021-07-05T10:06:33.061" v="4760" actId="1038"/>
          <ac:graphicFrameMkLst>
            <pc:docMk/>
            <pc:sldMk cId="3979972749" sldId="425"/>
            <ac:graphicFrameMk id="3" creationId="{46F39AEC-550B-427B-9EC8-6C26F7865166}"/>
          </ac:graphicFrameMkLst>
        </pc:graphicFrameChg>
        <pc:graphicFrameChg chg="del">
          <ac:chgData name="Tsukuba, Takeshi (SGC)" userId="f09ee0c5-30eb-45e4-a7dc-ff584980309f" providerId="ADAL" clId="{D3C9A2B1-983D-4502-98B2-CDC973844729}" dt="2021-07-05T09:59:10.600" v="4326" actId="478"/>
          <ac:graphicFrameMkLst>
            <pc:docMk/>
            <pc:sldMk cId="3979972749" sldId="425"/>
            <ac:graphicFrameMk id="4" creationId="{E6EC5CC2-1C30-493A-B7F4-EEDD6A506911}"/>
          </ac:graphicFrameMkLst>
        </pc:graphicFrameChg>
        <pc:graphicFrameChg chg="add mod">
          <ac:chgData name="Tsukuba, Takeshi (SGC)" userId="f09ee0c5-30eb-45e4-a7dc-ff584980309f" providerId="ADAL" clId="{D3C9A2B1-983D-4502-98B2-CDC973844729}" dt="2021-07-05T10:06:41.324" v="4761" actId="1076"/>
          <ac:graphicFrameMkLst>
            <pc:docMk/>
            <pc:sldMk cId="3979972749" sldId="425"/>
            <ac:graphicFrameMk id="6" creationId="{CC805A0E-93F6-4D88-BC8D-F86CE8763565}"/>
          </ac:graphicFrameMkLst>
        </pc:graphicFrameChg>
        <pc:graphicFrameChg chg="del">
          <ac:chgData name="Tsukuba, Takeshi (SGC)" userId="f09ee0c5-30eb-45e4-a7dc-ff584980309f" providerId="ADAL" clId="{D3C9A2B1-983D-4502-98B2-CDC973844729}" dt="2021-07-05T09:59:10.600" v="4326" actId="478"/>
          <ac:graphicFrameMkLst>
            <pc:docMk/>
            <pc:sldMk cId="3979972749" sldId="425"/>
            <ac:graphicFrameMk id="7" creationId="{876131A3-F0C1-4111-8974-1076672A156B}"/>
          </ac:graphicFrameMkLst>
        </pc:graphicFrameChg>
        <pc:graphicFrameChg chg="add mod">
          <ac:chgData name="Tsukuba, Takeshi (SGC)" userId="f09ee0c5-30eb-45e4-a7dc-ff584980309f" providerId="ADAL" clId="{D3C9A2B1-983D-4502-98B2-CDC973844729}" dt="2021-07-05T10:07:43.626" v="4812" actId="1038"/>
          <ac:graphicFrameMkLst>
            <pc:docMk/>
            <pc:sldMk cId="3979972749" sldId="425"/>
            <ac:graphicFrameMk id="8" creationId="{D6B7509D-AD08-4CDB-B823-994BD09726C8}"/>
          </ac:graphicFrameMkLst>
        </pc:graphicFrameChg>
        <pc:graphicFrameChg chg="del">
          <ac:chgData name="Tsukuba, Takeshi (SGC)" userId="f09ee0c5-30eb-45e4-a7dc-ff584980309f" providerId="ADAL" clId="{D3C9A2B1-983D-4502-98B2-CDC973844729}" dt="2021-07-05T09:59:10.600" v="4326" actId="478"/>
          <ac:graphicFrameMkLst>
            <pc:docMk/>
            <pc:sldMk cId="3979972749" sldId="425"/>
            <ac:graphicFrameMk id="11" creationId="{1B44E536-7171-438F-BAFB-896EF7B12BA8}"/>
          </ac:graphicFrameMkLst>
        </pc:graphicFrameChg>
      </pc:sldChg>
      <pc:sldChg chg="addSp delSp modSp del mod">
        <pc:chgData name="Tsukuba, Takeshi (SGC)" userId="f09ee0c5-30eb-45e4-a7dc-ff584980309f" providerId="ADAL" clId="{D3C9A2B1-983D-4502-98B2-CDC973844729}" dt="2021-07-05T10:20:07.298" v="5746" actId="47"/>
        <pc:sldMkLst>
          <pc:docMk/>
          <pc:sldMk cId="1913418204" sldId="426"/>
        </pc:sldMkLst>
        <pc:spChg chg="mod">
          <ac:chgData name="Tsukuba, Takeshi (SGC)" userId="f09ee0c5-30eb-45e4-a7dc-ff584980309f" providerId="ADAL" clId="{D3C9A2B1-983D-4502-98B2-CDC973844729}" dt="2021-07-05T09:16:28.866" v="4009" actId="2711"/>
          <ac:spMkLst>
            <pc:docMk/>
            <pc:sldMk cId="1913418204" sldId="426"/>
            <ac:spMk id="5" creationId="{00000000-0000-0000-0000-000000000000}"/>
          </ac:spMkLst>
        </pc:spChg>
        <pc:spChg chg="del mod">
          <ac:chgData name="Tsukuba, Takeshi (SGC)" userId="f09ee0c5-30eb-45e4-a7dc-ff584980309f" providerId="ADAL" clId="{D3C9A2B1-983D-4502-98B2-CDC973844729}" dt="2021-07-05T09:14:39.187" v="3986" actId="478"/>
          <ac:spMkLst>
            <pc:docMk/>
            <pc:sldMk cId="1913418204" sldId="426"/>
            <ac:spMk id="8" creationId="{5145832C-3F58-41C9-8991-6DF1EB481966}"/>
          </ac:spMkLst>
        </pc:spChg>
        <pc:spChg chg="del mod">
          <ac:chgData name="Tsukuba, Takeshi (SGC)" userId="f09ee0c5-30eb-45e4-a7dc-ff584980309f" providerId="ADAL" clId="{D3C9A2B1-983D-4502-98B2-CDC973844729}" dt="2021-07-05T09:14:39.187" v="3986" actId="478"/>
          <ac:spMkLst>
            <pc:docMk/>
            <pc:sldMk cId="1913418204" sldId="426"/>
            <ac:spMk id="9" creationId="{00EC3D39-FF70-40C1-AC46-EC7485BD2F54}"/>
          </ac:spMkLst>
        </pc:spChg>
        <pc:spChg chg="del">
          <ac:chgData name="Tsukuba, Takeshi (SGC)" userId="f09ee0c5-30eb-45e4-a7dc-ff584980309f" providerId="ADAL" clId="{D3C9A2B1-983D-4502-98B2-CDC973844729}" dt="2021-07-05T09:11:51.156" v="3918" actId="478"/>
          <ac:spMkLst>
            <pc:docMk/>
            <pc:sldMk cId="1913418204" sldId="426"/>
            <ac:spMk id="10" creationId="{3932D5D6-7F6C-43C1-8A82-8A69E1BAC581}"/>
          </ac:spMkLst>
        </pc:spChg>
        <pc:spChg chg="del">
          <ac:chgData name="Tsukuba, Takeshi (SGC)" userId="f09ee0c5-30eb-45e4-a7dc-ff584980309f" providerId="ADAL" clId="{D3C9A2B1-983D-4502-98B2-CDC973844729}" dt="2021-07-05T09:11:51.156" v="3918" actId="478"/>
          <ac:spMkLst>
            <pc:docMk/>
            <pc:sldMk cId="1913418204" sldId="426"/>
            <ac:spMk id="11" creationId="{3B42AACA-06FF-4952-B694-A071488984D1}"/>
          </ac:spMkLst>
        </pc:spChg>
        <pc:spChg chg="mod">
          <ac:chgData name="Tsukuba, Takeshi (SGC)" userId="f09ee0c5-30eb-45e4-a7dc-ff584980309f" providerId="ADAL" clId="{D3C9A2B1-983D-4502-98B2-CDC973844729}" dt="2021-07-05T09:10:34.394" v="3848" actId="20577"/>
          <ac:spMkLst>
            <pc:docMk/>
            <pc:sldMk cId="1913418204" sldId="426"/>
            <ac:spMk id="13" creationId="{AB36358E-527F-4EC0-90DF-D33B730A926F}"/>
          </ac:spMkLst>
        </pc:spChg>
        <pc:spChg chg="add del mod">
          <ac:chgData name="Tsukuba, Takeshi (SGC)" userId="f09ee0c5-30eb-45e4-a7dc-ff584980309f" providerId="ADAL" clId="{D3C9A2B1-983D-4502-98B2-CDC973844729}" dt="2021-07-05T09:12:03.099" v="3922"/>
          <ac:spMkLst>
            <pc:docMk/>
            <pc:sldMk cId="1913418204" sldId="426"/>
            <ac:spMk id="14" creationId="{FC924928-1D42-4400-9CAB-CFA094B7218A}"/>
          </ac:spMkLst>
        </pc:spChg>
        <pc:spChg chg="add del mod">
          <ac:chgData name="Tsukuba, Takeshi (SGC)" userId="f09ee0c5-30eb-45e4-a7dc-ff584980309f" providerId="ADAL" clId="{D3C9A2B1-983D-4502-98B2-CDC973844729}" dt="2021-07-05T09:12:03.099" v="3922"/>
          <ac:spMkLst>
            <pc:docMk/>
            <pc:sldMk cId="1913418204" sldId="426"/>
            <ac:spMk id="15" creationId="{1F1C72DD-A927-42FE-BCEE-3F6B74171FA7}"/>
          </ac:spMkLst>
        </pc:spChg>
        <pc:spChg chg="add del mod">
          <ac:chgData name="Tsukuba, Takeshi (SGC)" userId="f09ee0c5-30eb-45e4-a7dc-ff584980309f" providerId="ADAL" clId="{D3C9A2B1-983D-4502-98B2-CDC973844729}" dt="2021-07-05T09:17:43.527" v="4083"/>
          <ac:spMkLst>
            <pc:docMk/>
            <pc:sldMk cId="1913418204" sldId="426"/>
            <ac:spMk id="20" creationId="{9C2AA921-AA3E-4E5F-88B0-5DFE58FA6740}"/>
          </ac:spMkLst>
        </pc:spChg>
        <pc:graphicFrameChg chg="del">
          <ac:chgData name="Tsukuba, Takeshi (SGC)" userId="f09ee0c5-30eb-45e4-a7dc-ff584980309f" providerId="ADAL" clId="{D3C9A2B1-983D-4502-98B2-CDC973844729}" dt="2021-07-05T09:11:58.496" v="3920" actId="478"/>
          <ac:graphicFrameMkLst>
            <pc:docMk/>
            <pc:sldMk cId="1913418204" sldId="426"/>
            <ac:graphicFrameMk id="2" creationId="{3D740E67-3808-486D-99C0-24F20A762622}"/>
          </ac:graphicFrameMkLst>
        </pc:graphicFrameChg>
        <pc:graphicFrameChg chg="del">
          <ac:chgData name="Tsukuba, Takeshi (SGC)" userId="f09ee0c5-30eb-45e4-a7dc-ff584980309f" providerId="ADAL" clId="{D3C9A2B1-983D-4502-98B2-CDC973844729}" dt="2021-07-05T09:11:58.496" v="3920" actId="478"/>
          <ac:graphicFrameMkLst>
            <pc:docMk/>
            <pc:sldMk cId="1913418204" sldId="426"/>
            <ac:graphicFrameMk id="3" creationId="{EE1CC6FB-7259-45B2-A4E6-D0CF4295AC8E}"/>
          </ac:graphicFrameMkLst>
        </pc:graphicFrameChg>
        <pc:graphicFrameChg chg="add del mod">
          <ac:chgData name="Tsukuba, Takeshi (SGC)" userId="f09ee0c5-30eb-45e4-a7dc-ff584980309f" providerId="ADAL" clId="{D3C9A2B1-983D-4502-98B2-CDC973844729}" dt="2021-07-05T09:14:39.187" v="3986" actId="478"/>
          <ac:graphicFrameMkLst>
            <pc:docMk/>
            <pc:sldMk cId="1913418204" sldId="426"/>
            <ac:graphicFrameMk id="6" creationId="{31134D75-B109-4F9D-A87C-D86FF9B4E1F5}"/>
          </ac:graphicFrameMkLst>
        </pc:graphicFrameChg>
        <pc:graphicFrameChg chg="add del mod">
          <ac:chgData name="Tsukuba, Takeshi (SGC)" userId="f09ee0c5-30eb-45e4-a7dc-ff584980309f" providerId="ADAL" clId="{D3C9A2B1-983D-4502-98B2-CDC973844729}" dt="2021-07-05T09:14:39.187" v="3986" actId="478"/>
          <ac:graphicFrameMkLst>
            <pc:docMk/>
            <pc:sldMk cId="1913418204" sldId="426"/>
            <ac:graphicFrameMk id="7" creationId="{AE1BFB12-7D1F-4E59-976E-C9C1BD6A4104}"/>
          </ac:graphicFrameMkLst>
        </pc:graphicFrameChg>
        <pc:graphicFrameChg chg="del">
          <ac:chgData name="Tsukuba, Takeshi (SGC)" userId="f09ee0c5-30eb-45e4-a7dc-ff584980309f" providerId="ADAL" clId="{D3C9A2B1-983D-4502-98B2-CDC973844729}" dt="2021-07-05T09:11:53.726" v="3919" actId="478"/>
          <ac:graphicFrameMkLst>
            <pc:docMk/>
            <pc:sldMk cId="1913418204" sldId="426"/>
            <ac:graphicFrameMk id="12" creationId="{8C5EE2F8-98A8-4774-B1B5-E42FB9DEB208}"/>
          </ac:graphicFrameMkLst>
        </pc:graphicFrameChg>
        <pc:graphicFrameChg chg="add mod modGraphic">
          <ac:chgData name="Tsukuba, Takeshi (SGC)" userId="f09ee0c5-30eb-45e4-a7dc-ff584980309f" providerId="ADAL" clId="{D3C9A2B1-983D-4502-98B2-CDC973844729}" dt="2021-07-05T09:17:04.789" v="4072" actId="1035"/>
          <ac:graphicFrameMkLst>
            <pc:docMk/>
            <pc:sldMk cId="1913418204" sldId="426"/>
            <ac:graphicFrameMk id="16" creationId="{6981F5A4-39F7-40A9-932D-403CA82E7CB1}"/>
          </ac:graphicFrameMkLst>
        </pc:graphicFrameChg>
        <pc:graphicFrameChg chg="add mod modGraphic">
          <ac:chgData name="Tsukuba, Takeshi (SGC)" userId="f09ee0c5-30eb-45e4-a7dc-ff584980309f" providerId="ADAL" clId="{D3C9A2B1-983D-4502-98B2-CDC973844729}" dt="2021-07-05T09:17:30.527" v="4078" actId="1076"/>
          <ac:graphicFrameMkLst>
            <pc:docMk/>
            <pc:sldMk cId="1913418204" sldId="426"/>
            <ac:graphicFrameMk id="17" creationId="{218950D4-CBA4-4103-8118-FB87C68AFF0A}"/>
          </ac:graphicFrameMkLst>
        </pc:graphicFrameChg>
        <pc:graphicFrameChg chg="add mod modGraphic">
          <ac:chgData name="Tsukuba, Takeshi (SGC)" userId="f09ee0c5-30eb-45e4-a7dc-ff584980309f" providerId="ADAL" clId="{D3C9A2B1-983D-4502-98B2-CDC973844729}" dt="2021-07-05T09:17:04.789" v="4072" actId="1035"/>
          <ac:graphicFrameMkLst>
            <pc:docMk/>
            <pc:sldMk cId="1913418204" sldId="426"/>
            <ac:graphicFrameMk id="18" creationId="{1735A825-860A-442D-AE24-9A56AB23BD96}"/>
          </ac:graphicFrameMkLst>
        </pc:graphicFrameChg>
        <pc:picChg chg="del mod">
          <ac:chgData name="Tsukuba, Takeshi (SGC)" userId="f09ee0c5-30eb-45e4-a7dc-ff584980309f" providerId="ADAL" clId="{D3C9A2B1-983D-4502-98B2-CDC973844729}" dt="2021-07-05T09:16:31.309" v="4011" actId="478"/>
          <ac:picMkLst>
            <pc:docMk/>
            <pc:sldMk cId="1913418204" sldId="426"/>
            <ac:picMk id="4" creationId="{B7E67996-9873-4492-8EEE-D33606AE7E80}"/>
          </ac:picMkLst>
        </pc:picChg>
        <pc:picChg chg="mod">
          <ac:chgData name="Tsukuba, Takeshi (SGC)" userId="f09ee0c5-30eb-45e4-a7dc-ff584980309f" providerId="ADAL" clId="{D3C9A2B1-983D-4502-98B2-CDC973844729}" dt="2021-07-05T09:17:36.026" v="4081" actId="1076"/>
          <ac:picMkLst>
            <pc:docMk/>
            <pc:sldMk cId="1913418204" sldId="426"/>
            <ac:picMk id="19" creationId="{17B0FB69-8D7A-414E-8FDE-E51EBE69A7B8}"/>
          </ac:picMkLst>
        </pc:picChg>
        <pc:picChg chg="mod">
          <ac:chgData name="Tsukuba, Takeshi (SGC)" userId="f09ee0c5-30eb-45e4-a7dc-ff584980309f" providerId="ADAL" clId="{D3C9A2B1-983D-4502-98B2-CDC973844729}" dt="2021-07-05T09:17:52.239" v="4086" actId="14100"/>
          <ac:picMkLst>
            <pc:docMk/>
            <pc:sldMk cId="1913418204" sldId="426"/>
            <ac:picMk id="21" creationId="{988930AD-0ED3-492E-890D-3B21A012A4AB}"/>
          </ac:picMkLst>
        </pc:picChg>
      </pc:sldChg>
      <pc:sldChg chg="addSp delSp modSp mod ord">
        <pc:chgData name="Tsukuba, Takeshi (SGC)" userId="f09ee0c5-30eb-45e4-a7dc-ff584980309f" providerId="ADAL" clId="{D3C9A2B1-983D-4502-98B2-CDC973844729}" dt="2021-07-05T09:14:24.334" v="3985" actId="478"/>
        <pc:sldMkLst>
          <pc:docMk/>
          <pc:sldMk cId="2280672206" sldId="427"/>
        </pc:sldMkLst>
        <pc:spChg chg="mod">
          <ac:chgData name="Tsukuba, Takeshi (SGC)" userId="f09ee0c5-30eb-45e4-a7dc-ff584980309f" providerId="ADAL" clId="{D3C9A2B1-983D-4502-98B2-CDC973844729}" dt="2021-07-05T08:38:39.444" v="1629" actId="6549"/>
          <ac:spMkLst>
            <pc:docMk/>
            <pc:sldMk cId="2280672206" sldId="427"/>
            <ac:spMk id="2" creationId="{286D883A-3217-4752-AE96-582D9B3200AC}"/>
          </ac:spMkLst>
        </pc:spChg>
        <pc:spChg chg="mod">
          <ac:chgData name="Tsukuba, Takeshi (SGC)" userId="f09ee0c5-30eb-45e4-a7dc-ff584980309f" providerId="ADAL" clId="{D3C9A2B1-983D-4502-98B2-CDC973844729}" dt="2021-07-05T08:59:15.947" v="3150" actId="20577"/>
          <ac:spMkLst>
            <pc:docMk/>
            <pc:sldMk cId="2280672206" sldId="427"/>
            <ac:spMk id="3" creationId="{D15340FF-0C65-4948-8620-73BB5F7E55C2}"/>
          </ac:spMkLst>
        </pc:spChg>
        <pc:spChg chg="add del mod">
          <ac:chgData name="Tsukuba, Takeshi (SGC)" userId="f09ee0c5-30eb-45e4-a7dc-ff584980309f" providerId="ADAL" clId="{D3C9A2B1-983D-4502-98B2-CDC973844729}" dt="2021-07-05T08:39:49.824" v="1686" actId="478"/>
          <ac:spMkLst>
            <pc:docMk/>
            <pc:sldMk cId="2280672206" sldId="427"/>
            <ac:spMk id="4" creationId="{9DB89FBD-F2C2-4675-BF63-A011D1FE4E7C}"/>
          </ac:spMkLst>
        </pc:spChg>
        <pc:graphicFrameChg chg="add del mod modGraphic">
          <ac:chgData name="Tsukuba, Takeshi (SGC)" userId="f09ee0c5-30eb-45e4-a7dc-ff584980309f" providerId="ADAL" clId="{D3C9A2B1-983D-4502-98B2-CDC973844729}" dt="2021-07-05T09:14:24.334" v="3985" actId="478"/>
          <ac:graphicFrameMkLst>
            <pc:docMk/>
            <pc:sldMk cId="2280672206" sldId="427"/>
            <ac:graphicFrameMk id="5" creationId="{F702A50C-BAF2-4DE4-AE2B-497EA31318FF}"/>
          </ac:graphicFrameMkLst>
        </pc:graphicFrameChg>
      </pc:sldChg>
      <pc:sldChg chg="addSp delSp modSp add mod">
        <pc:chgData name="Tsukuba, Takeshi (SGC)" userId="f09ee0c5-30eb-45e4-a7dc-ff584980309f" providerId="ADAL" clId="{D3C9A2B1-983D-4502-98B2-CDC973844729}" dt="2021-07-05T11:00:46.101" v="9725" actId="1076"/>
        <pc:sldMkLst>
          <pc:docMk/>
          <pc:sldMk cId="2836569497" sldId="428"/>
        </pc:sldMkLst>
        <pc:spChg chg="mod">
          <ac:chgData name="Tsukuba, Takeshi (SGC)" userId="f09ee0c5-30eb-45e4-a7dc-ff584980309f" providerId="ADAL" clId="{D3C9A2B1-983D-4502-98B2-CDC973844729}" dt="2021-07-05T08:26:49.783" v="1173" actId="6549"/>
          <ac:spMkLst>
            <pc:docMk/>
            <pc:sldMk cId="2836569497" sldId="428"/>
            <ac:spMk id="2" creationId="{286D883A-3217-4752-AE96-582D9B3200AC}"/>
          </ac:spMkLst>
        </pc:spChg>
        <pc:spChg chg="mod">
          <ac:chgData name="Tsukuba, Takeshi (SGC)" userId="f09ee0c5-30eb-45e4-a7dc-ff584980309f" providerId="ADAL" clId="{D3C9A2B1-983D-4502-98B2-CDC973844729}" dt="2021-07-05T09:08:09.713" v="3729" actId="20577"/>
          <ac:spMkLst>
            <pc:docMk/>
            <pc:sldMk cId="2836569497" sldId="428"/>
            <ac:spMk id="3" creationId="{D15340FF-0C65-4948-8620-73BB5F7E55C2}"/>
          </ac:spMkLst>
        </pc:spChg>
        <pc:spChg chg="add mod">
          <ac:chgData name="Tsukuba, Takeshi (SGC)" userId="f09ee0c5-30eb-45e4-a7dc-ff584980309f" providerId="ADAL" clId="{D3C9A2B1-983D-4502-98B2-CDC973844729}" dt="2021-07-05T11:00:46.101" v="9725" actId="1076"/>
          <ac:spMkLst>
            <pc:docMk/>
            <pc:sldMk cId="2836569497" sldId="428"/>
            <ac:spMk id="4" creationId="{4C782E72-A4C2-4D60-BC9D-BC811BE7CA57}"/>
          </ac:spMkLst>
        </pc:spChg>
        <pc:spChg chg="del">
          <ac:chgData name="Tsukuba, Takeshi (SGC)" userId="f09ee0c5-30eb-45e4-a7dc-ff584980309f" providerId="ADAL" clId="{D3C9A2B1-983D-4502-98B2-CDC973844729}" dt="2021-07-05T08:27:30.344" v="1325" actId="478"/>
          <ac:spMkLst>
            <pc:docMk/>
            <pc:sldMk cId="2836569497" sldId="428"/>
            <ac:spMk id="4" creationId="{9DB89FBD-F2C2-4675-BF63-A011D1FE4E7C}"/>
          </ac:spMkLst>
        </pc:spChg>
        <pc:spChg chg="add mod">
          <ac:chgData name="Tsukuba, Takeshi (SGC)" userId="f09ee0c5-30eb-45e4-a7dc-ff584980309f" providerId="ADAL" clId="{D3C9A2B1-983D-4502-98B2-CDC973844729}" dt="2021-07-05T09:17:15.317" v="4073" actId="20577"/>
          <ac:spMkLst>
            <pc:docMk/>
            <pc:sldMk cId="2836569497" sldId="428"/>
            <ac:spMk id="5" creationId="{C506E2BB-8A42-444D-B906-3FAFAEBA2911}"/>
          </ac:spMkLst>
        </pc:spChg>
        <pc:spChg chg="add mod">
          <ac:chgData name="Tsukuba, Takeshi (SGC)" userId="f09ee0c5-30eb-45e4-a7dc-ff584980309f" providerId="ADAL" clId="{D3C9A2B1-983D-4502-98B2-CDC973844729}" dt="2021-07-05T09:17:17.062" v="4074" actId="20577"/>
          <ac:spMkLst>
            <pc:docMk/>
            <pc:sldMk cId="2836569497" sldId="428"/>
            <ac:spMk id="6" creationId="{FEA3FFAF-73E5-4A43-95D4-9EFC07219447}"/>
          </ac:spMkLst>
        </pc:spChg>
        <pc:cxnChg chg="add del">
          <ac:chgData name="Tsukuba, Takeshi (SGC)" userId="f09ee0c5-30eb-45e4-a7dc-ff584980309f" providerId="ADAL" clId="{D3C9A2B1-983D-4502-98B2-CDC973844729}" dt="2021-07-05T09:09:21.052" v="3734" actId="478"/>
          <ac:cxnSpMkLst>
            <pc:docMk/>
            <pc:sldMk cId="2836569497" sldId="428"/>
            <ac:cxnSpMk id="8" creationId="{65573A05-1210-4FD6-A742-D189840F933E}"/>
          </ac:cxnSpMkLst>
        </pc:cxnChg>
      </pc:sldChg>
      <pc:sldChg chg="new del">
        <pc:chgData name="Tsukuba, Takeshi (SGC)" userId="f09ee0c5-30eb-45e4-a7dc-ff584980309f" providerId="ADAL" clId="{D3C9A2B1-983D-4502-98B2-CDC973844729}" dt="2021-07-05T08:26:30.221" v="1101" actId="680"/>
        <pc:sldMkLst>
          <pc:docMk/>
          <pc:sldMk cId="3046157962" sldId="428"/>
        </pc:sldMkLst>
      </pc:sldChg>
      <pc:sldChg chg="addSp modSp add mod">
        <pc:chgData name="Tsukuba, Takeshi (SGC)" userId="f09ee0c5-30eb-45e4-a7dc-ff584980309f" providerId="ADAL" clId="{D3C9A2B1-983D-4502-98B2-CDC973844729}" dt="2021-07-05T09:00:17.412" v="3156" actId="20577"/>
        <pc:sldMkLst>
          <pc:docMk/>
          <pc:sldMk cId="3629539415" sldId="429"/>
        </pc:sldMkLst>
        <pc:spChg chg="mod">
          <ac:chgData name="Tsukuba, Takeshi (SGC)" userId="f09ee0c5-30eb-45e4-a7dc-ff584980309f" providerId="ADAL" clId="{D3C9A2B1-983D-4502-98B2-CDC973844729}" dt="2021-07-05T08:53:22.461" v="2460" actId="6549"/>
          <ac:spMkLst>
            <pc:docMk/>
            <pc:sldMk cId="3629539415" sldId="429"/>
            <ac:spMk id="2" creationId="{286D883A-3217-4752-AE96-582D9B3200AC}"/>
          </ac:spMkLst>
        </pc:spChg>
        <pc:spChg chg="mod">
          <ac:chgData name="Tsukuba, Takeshi (SGC)" userId="f09ee0c5-30eb-45e4-a7dc-ff584980309f" providerId="ADAL" clId="{D3C9A2B1-983D-4502-98B2-CDC973844729}" dt="2021-07-05T09:00:17.412" v="3156" actId="20577"/>
          <ac:spMkLst>
            <pc:docMk/>
            <pc:sldMk cId="3629539415" sldId="429"/>
            <ac:spMk id="3" creationId="{D15340FF-0C65-4948-8620-73BB5F7E55C2}"/>
          </ac:spMkLst>
        </pc:spChg>
        <pc:spChg chg="mod">
          <ac:chgData name="Tsukuba, Takeshi (SGC)" userId="f09ee0c5-30eb-45e4-a7dc-ff584980309f" providerId="ADAL" clId="{D3C9A2B1-983D-4502-98B2-CDC973844729}" dt="2021-07-05T08:58:57.485" v="3128" actId="1076"/>
          <ac:spMkLst>
            <pc:docMk/>
            <pc:sldMk cId="3629539415" sldId="429"/>
            <ac:spMk id="4" creationId="{9DB89FBD-F2C2-4675-BF63-A011D1FE4E7C}"/>
          </ac:spMkLst>
        </pc:spChg>
        <pc:graphicFrameChg chg="add mod modGraphic">
          <ac:chgData name="Tsukuba, Takeshi (SGC)" userId="f09ee0c5-30eb-45e4-a7dc-ff584980309f" providerId="ADAL" clId="{D3C9A2B1-983D-4502-98B2-CDC973844729}" dt="2021-07-05T08:56:46.160" v="3043" actId="1076"/>
          <ac:graphicFrameMkLst>
            <pc:docMk/>
            <pc:sldMk cId="3629539415" sldId="429"/>
            <ac:graphicFrameMk id="5" creationId="{B99EDF90-4878-4284-ACEA-9C9E6962FAD0}"/>
          </ac:graphicFrameMkLst>
        </pc:graphicFrameChg>
      </pc:sldChg>
      <pc:sldChg chg="new del">
        <pc:chgData name="Tsukuba, Takeshi (SGC)" userId="f09ee0c5-30eb-45e4-a7dc-ff584980309f" providerId="ADAL" clId="{D3C9A2B1-983D-4502-98B2-CDC973844729}" dt="2021-07-05T08:53:15.558" v="2443" actId="680"/>
        <pc:sldMkLst>
          <pc:docMk/>
          <pc:sldMk cId="956973452" sldId="430"/>
        </pc:sldMkLst>
      </pc:sldChg>
      <pc:sldChg chg="addSp delSp modSp add mod">
        <pc:chgData name="Tsukuba, Takeshi (SGC)" userId="f09ee0c5-30eb-45e4-a7dc-ff584980309f" providerId="ADAL" clId="{D3C9A2B1-983D-4502-98B2-CDC973844729}" dt="2021-07-05T10:14:17.033" v="5200"/>
        <pc:sldMkLst>
          <pc:docMk/>
          <pc:sldMk cId="1925188779" sldId="430"/>
        </pc:sldMkLst>
        <pc:spChg chg="mod">
          <ac:chgData name="Tsukuba, Takeshi (SGC)" userId="f09ee0c5-30eb-45e4-a7dc-ff584980309f" providerId="ADAL" clId="{D3C9A2B1-983D-4502-98B2-CDC973844729}" dt="2021-07-05T10:00:09.120" v="4384" actId="20577"/>
          <ac:spMkLst>
            <pc:docMk/>
            <pc:sldMk cId="1925188779" sldId="430"/>
            <ac:spMk id="5" creationId="{00000000-0000-0000-0000-000000000000}"/>
          </ac:spMkLst>
        </pc:spChg>
        <pc:spChg chg="add mod">
          <ac:chgData name="Tsukuba, Takeshi (SGC)" userId="f09ee0c5-30eb-45e4-a7dc-ff584980309f" providerId="ADAL" clId="{D3C9A2B1-983D-4502-98B2-CDC973844729}" dt="2021-07-05T10:14:17.033" v="5200"/>
          <ac:spMkLst>
            <pc:docMk/>
            <pc:sldMk cId="1925188779" sldId="430"/>
            <ac:spMk id="13" creationId="{1D30026B-C850-433F-81CB-225714C6E1A8}"/>
          </ac:spMkLst>
        </pc:spChg>
        <pc:spChg chg="mod">
          <ac:chgData name="Tsukuba, Takeshi (SGC)" userId="f09ee0c5-30eb-45e4-a7dc-ff584980309f" providerId="ADAL" clId="{D3C9A2B1-983D-4502-98B2-CDC973844729}" dt="2021-07-05T10:12:33.231" v="5077" actId="20577"/>
          <ac:spMkLst>
            <pc:docMk/>
            <pc:sldMk cId="1925188779" sldId="430"/>
            <ac:spMk id="14" creationId="{0E32D1B1-2C63-4E5F-B18B-6A72FC974987}"/>
          </ac:spMkLst>
        </pc:spChg>
        <pc:spChg chg="del mod">
          <ac:chgData name="Tsukuba, Takeshi (SGC)" userId="f09ee0c5-30eb-45e4-a7dc-ff584980309f" providerId="ADAL" clId="{D3C9A2B1-983D-4502-98B2-CDC973844729}" dt="2021-07-05T10:14:16.751" v="5199" actId="478"/>
          <ac:spMkLst>
            <pc:docMk/>
            <pc:sldMk cId="1925188779" sldId="430"/>
            <ac:spMk id="18" creationId="{55760CB2-C993-45A1-B404-E04FB8D23D5C}"/>
          </ac:spMkLst>
        </pc:spChg>
        <pc:graphicFrameChg chg="add del mod modGraphic">
          <ac:chgData name="Tsukuba, Takeshi (SGC)" userId="f09ee0c5-30eb-45e4-a7dc-ff584980309f" providerId="ADAL" clId="{D3C9A2B1-983D-4502-98B2-CDC973844729}" dt="2021-07-05T10:01:59.894" v="4405" actId="478"/>
          <ac:graphicFrameMkLst>
            <pc:docMk/>
            <pc:sldMk cId="1925188779" sldId="430"/>
            <ac:graphicFrameMk id="2" creationId="{D8F54055-ED47-4834-9507-9112B8D760D2}"/>
          </ac:graphicFrameMkLst>
        </pc:graphicFrameChg>
        <pc:graphicFrameChg chg="add mod">
          <ac:chgData name="Tsukuba, Takeshi (SGC)" userId="f09ee0c5-30eb-45e4-a7dc-ff584980309f" providerId="ADAL" clId="{D3C9A2B1-983D-4502-98B2-CDC973844729}" dt="2021-07-05T10:01:36.016" v="4398" actId="1076"/>
          <ac:graphicFrameMkLst>
            <pc:docMk/>
            <pc:sldMk cId="1925188779" sldId="430"/>
            <ac:graphicFrameMk id="3" creationId="{28F7B3FB-119C-4CD6-89E0-FC762E253E45}"/>
          </ac:graphicFrameMkLst>
        </pc:graphicFrameChg>
        <pc:graphicFrameChg chg="add mod">
          <ac:chgData name="Tsukuba, Takeshi (SGC)" userId="f09ee0c5-30eb-45e4-a7dc-ff584980309f" providerId="ADAL" clId="{D3C9A2B1-983D-4502-98B2-CDC973844729}" dt="2021-07-05T10:02:27.276" v="4469" actId="1037"/>
          <ac:graphicFrameMkLst>
            <pc:docMk/>
            <pc:sldMk cId="1925188779" sldId="430"/>
            <ac:graphicFrameMk id="4" creationId="{5E865210-21E0-4B42-BBF5-CC0D272F9A69}"/>
          </ac:graphicFrameMkLst>
        </pc:graphicFrameChg>
        <pc:graphicFrameChg chg="add del mod">
          <ac:chgData name="Tsukuba, Takeshi (SGC)" userId="f09ee0c5-30eb-45e4-a7dc-ff584980309f" providerId="ADAL" clId="{D3C9A2B1-983D-4502-98B2-CDC973844729}" dt="2021-07-05T10:02:52.097" v="4476"/>
          <ac:graphicFrameMkLst>
            <pc:docMk/>
            <pc:sldMk cId="1925188779" sldId="430"/>
            <ac:graphicFrameMk id="6" creationId="{896AB518-8FCE-4598-8556-C1BC59AB5DB0}"/>
          </ac:graphicFrameMkLst>
        </pc:graphicFrameChg>
        <pc:graphicFrameChg chg="add mod">
          <ac:chgData name="Tsukuba, Takeshi (SGC)" userId="f09ee0c5-30eb-45e4-a7dc-ff584980309f" providerId="ADAL" clId="{D3C9A2B1-983D-4502-98B2-CDC973844729}" dt="2021-07-05T10:04:25.638" v="4537" actId="1037"/>
          <ac:graphicFrameMkLst>
            <pc:docMk/>
            <pc:sldMk cId="1925188779" sldId="430"/>
            <ac:graphicFrameMk id="7" creationId="{97593BDB-8239-49C4-9337-9B05826045EB}"/>
          </ac:graphicFrameMkLst>
        </pc:graphicFrameChg>
        <pc:graphicFrameChg chg="add del mod">
          <ac:chgData name="Tsukuba, Takeshi (SGC)" userId="f09ee0c5-30eb-45e4-a7dc-ff584980309f" providerId="ADAL" clId="{D3C9A2B1-983D-4502-98B2-CDC973844729}" dt="2021-07-05T10:03:24.618" v="4482" actId="478"/>
          <ac:graphicFrameMkLst>
            <pc:docMk/>
            <pc:sldMk cId="1925188779" sldId="430"/>
            <ac:graphicFrameMk id="11" creationId="{9AC572B8-D818-4F98-BBC7-1C4C4B7F775E}"/>
          </ac:graphicFrameMkLst>
        </pc:graphicFrameChg>
      </pc:sldChg>
      <pc:sldChg chg="add del">
        <pc:chgData name="Tsukuba, Takeshi (SGC)" userId="f09ee0c5-30eb-45e4-a7dc-ff584980309f" providerId="ADAL" clId="{D3C9A2B1-983D-4502-98B2-CDC973844729}" dt="2021-07-05T09:00:38.190" v="3157" actId="47"/>
        <pc:sldMkLst>
          <pc:docMk/>
          <pc:sldMk cId="1966860345" sldId="430"/>
        </pc:sldMkLst>
      </pc:sldChg>
      <pc:sldChg chg="delSp modSp add mod">
        <pc:chgData name="Tsukuba, Takeshi (SGC)" userId="f09ee0c5-30eb-45e4-a7dc-ff584980309f" providerId="ADAL" clId="{D3C9A2B1-983D-4502-98B2-CDC973844729}" dt="2021-07-05T10:19:57.792" v="5745" actId="115"/>
        <pc:sldMkLst>
          <pc:docMk/>
          <pc:sldMk cId="237568527" sldId="431"/>
        </pc:sldMkLst>
        <pc:spChg chg="mod">
          <ac:chgData name="Tsukuba, Takeshi (SGC)" userId="f09ee0c5-30eb-45e4-a7dc-ff584980309f" providerId="ADAL" clId="{D3C9A2B1-983D-4502-98B2-CDC973844729}" dt="2021-07-05T10:19:37.988" v="5741" actId="20577"/>
          <ac:spMkLst>
            <pc:docMk/>
            <pc:sldMk cId="237568527" sldId="431"/>
            <ac:spMk id="2" creationId="{286D883A-3217-4752-AE96-582D9B3200AC}"/>
          </ac:spMkLst>
        </pc:spChg>
        <pc:spChg chg="mod">
          <ac:chgData name="Tsukuba, Takeshi (SGC)" userId="f09ee0c5-30eb-45e4-a7dc-ff584980309f" providerId="ADAL" clId="{D3C9A2B1-983D-4502-98B2-CDC973844729}" dt="2021-07-05T10:19:57.792" v="5745" actId="115"/>
          <ac:spMkLst>
            <pc:docMk/>
            <pc:sldMk cId="237568527" sldId="431"/>
            <ac:spMk id="3" creationId="{D15340FF-0C65-4948-8620-73BB5F7E55C2}"/>
          </ac:spMkLst>
        </pc:spChg>
        <pc:spChg chg="del">
          <ac:chgData name="Tsukuba, Takeshi (SGC)" userId="f09ee0c5-30eb-45e4-a7dc-ff584980309f" providerId="ADAL" clId="{D3C9A2B1-983D-4502-98B2-CDC973844729}" dt="2021-07-05T10:16:54.418" v="5501" actId="478"/>
          <ac:spMkLst>
            <pc:docMk/>
            <pc:sldMk cId="237568527" sldId="431"/>
            <ac:spMk id="5" creationId="{C506E2BB-8A42-444D-B906-3FAFAEBA2911}"/>
          </ac:spMkLst>
        </pc:spChg>
        <pc:spChg chg="del">
          <ac:chgData name="Tsukuba, Takeshi (SGC)" userId="f09ee0c5-30eb-45e4-a7dc-ff584980309f" providerId="ADAL" clId="{D3C9A2B1-983D-4502-98B2-CDC973844729}" dt="2021-07-05T10:16:54.418" v="5501" actId="478"/>
          <ac:spMkLst>
            <pc:docMk/>
            <pc:sldMk cId="237568527" sldId="431"/>
            <ac:spMk id="6" creationId="{FEA3FFAF-73E5-4A43-95D4-9EFC07219447}"/>
          </ac:spMkLst>
        </pc:spChg>
      </pc:sldChg>
      <pc:sldChg chg="addSp delSp modSp add mod">
        <pc:chgData name="Tsukuba, Takeshi (SGC)" userId="f09ee0c5-30eb-45e4-a7dc-ff584980309f" providerId="ADAL" clId="{D3C9A2B1-983D-4502-98B2-CDC973844729}" dt="2021-07-05T10:36:44.351" v="7653" actId="20577"/>
        <pc:sldMkLst>
          <pc:docMk/>
          <pc:sldMk cId="565591894" sldId="432"/>
        </pc:sldMkLst>
        <pc:spChg chg="del">
          <ac:chgData name="Tsukuba, Takeshi (SGC)" userId="f09ee0c5-30eb-45e4-a7dc-ff584980309f" providerId="ADAL" clId="{D3C9A2B1-983D-4502-98B2-CDC973844729}" dt="2021-07-05T10:27:50.410" v="6769" actId="478"/>
          <ac:spMkLst>
            <pc:docMk/>
            <pc:sldMk cId="565591894" sldId="432"/>
            <ac:spMk id="2" creationId="{1875BEF0-B4EB-44EE-94FA-38C4B21EFFBE}"/>
          </ac:spMkLst>
        </pc:spChg>
        <pc:spChg chg="add mod">
          <ac:chgData name="Tsukuba, Takeshi (SGC)" userId="f09ee0c5-30eb-45e4-a7dc-ff584980309f" providerId="ADAL" clId="{D3C9A2B1-983D-4502-98B2-CDC973844729}" dt="2021-07-05T10:35:41.877" v="7537" actId="20577"/>
          <ac:spMkLst>
            <pc:docMk/>
            <pc:sldMk cId="565591894" sldId="432"/>
            <ac:spMk id="3" creationId="{CC1F9E08-40BA-4B1A-BCBD-7BC29EB5B4D9}"/>
          </ac:spMkLst>
        </pc:spChg>
        <pc:spChg chg="mod">
          <ac:chgData name="Tsukuba, Takeshi (SGC)" userId="f09ee0c5-30eb-45e4-a7dc-ff584980309f" providerId="ADAL" clId="{D3C9A2B1-983D-4502-98B2-CDC973844729}" dt="2021-07-05T10:26:36.184" v="6638" actId="20577"/>
          <ac:spMkLst>
            <pc:docMk/>
            <pc:sldMk cId="565591894" sldId="432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D3C9A2B1-983D-4502-98B2-CDC973844729}" dt="2021-07-05T10:36:44.351" v="7653" actId="20577"/>
          <ac:spMkLst>
            <pc:docMk/>
            <pc:sldMk cId="565591894" sldId="432"/>
            <ac:spMk id="6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D3C9A2B1-983D-4502-98B2-CDC973844729}" dt="2021-07-05T10:41:51.140" v="8087" actId="115"/>
        <pc:sldMkLst>
          <pc:docMk/>
          <pc:sldMk cId="1042007896" sldId="433"/>
        </pc:sldMkLst>
        <pc:spChg chg="del">
          <ac:chgData name="Tsukuba, Takeshi (SGC)" userId="f09ee0c5-30eb-45e4-a7dc-ff584980309f" providerId="ADAL" clId="{D3C9A2B1-983D-4502-98B2-CDC973844729}" dt="2021-07-05T10:37:42.653" v="7785" actId="478"/>
          <ac:spMkLst>
            <pc:docMk/>
            <pc:sldMk cId="1042007896" sldId="433"/>
            <ac:spMk id="3" creationId="{CC1F9E08-40BA-4B1A-BCBD-7BC29EB5B4D9}"/>
          </ac:spMkLst>
        </pc:spChg>
        <pc:spChg chg="add mod">
          <ac:chgData name="Tsukuba, Takeshi (SGC)" userId="f09ee0c5-30eb-45e4-a7dc-ff584980309f" providerId="ADAL" clId="{D3C9A2B1-983D-4502-98B2-CDC973844729}" dt="2021-07-05T10:39:09.723" v="7827" actId="208"/>
          <ac:spMkLst>
            <pc:docMk/>
            <pc:sldMk cId="1042007896" sldId="433"/>
            <ac:spMk id="4" creationId="{0FEF5D50-7534-44F5-8ED2-DC7FEFB463B4}"/>
          </ac:spMkLst>
        </pc:spChg>
        <pc:spChg chg="mod">
          <ac:chgData name="Tsukuba, Takeshi (SGC)" userId="f09ee0c5-30eb-45e4-a7dc-ff584980309f" providerId="ADAL" clId="{D3C9A2B1-983D-4502-98B2-CDC973844729}" dt="2021-07-05T10:38:02.439" v="7803" actId="20577"/>
          <ac:spMkLst>
            <pc:docMk/>
            <pc:sldMk cId="1042007896" sldId="43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D3C9A2B1-983D-4502-98B2-CDC973844729}" dt="2021-07-05T10:41:51.140" v="8087" actId="115"/>
          <ac:spMkLst>
            <pc:docMk/>
            <pc:sldMk cId="1042007896" sldId="433"/>
            <ac:spMk id="6" creationId="{00000000-0000-0000-0000-000000000000}"/>
          </ac:spMkLst>
        </pc:spChg>
        <pc:graphicFrameChg chg="add mod modGraphic">
          <ac:chgData name="Tsukuba, Takeshi (SGC)" userId="f09ee0c5-30eb-45e4-a7dc-ff584980309f" providerId="ADAL" clId="{D3C9A2B1-983D-4502-98B2-CDC973844729}" dt="2021-07-05T10:39:05.991" v="7825" actId="1076"/>
          <ac:graphicFrameMkLst>
            <pc:docMk/>
            <pc:sldMk cId="1042007896" sldId="433"/>
            <ac:graphicFrameMk id="2" creationId="{E9179358-869A-4D1F-84E9-5DE448072860}"/>
          </ac:graphicFrameMkLst>
        </pc:graphicFrameChg>
      </pc:sldChg>
      <pc:sldChg chg="add del">
        <pc:chgData name="Tsukuba, Takeshi (SGC)" userId="f09ee0c5-30eb-45e4-a7dc-ff584980309f" providerId="ADAL" clId="{D3C9A2B1-983D-4502-98B2-CDC973844729}" dt="2021-07-05T10:41:49.360" v="8086"/>
        <pc:sldMkLst>
          <pc:docMk/>
          <pc:sldMk cId="574395159" sldId="434"/>
        </pc:sldMkLst>
      </pc:sldChg>
      <pc:sldChg chg="modSp add mod">
        <pc:chgData name="Tsukuba, Takeshi (SGC)" userId="f09ee0c5-30eb-45e4-a7dc-ff584980309f" providerId="ADAL" clId="{D3C9A2B1-983D-4502-98B2-CDC973844729}" dt="2021-07-05T10:50:59.547" v="9589" actId="20577"/>
        <pc:sldMkLst>
          <pc:docMk/>
          <pc:sldMk cId="3316964303" sldId="434"/>
        </pc:sldMkLst>
        <pc:spChg chg="mod">
          <ac:chgData name="Tsukuba, Takeshi (SGC)" userId="f09ee0c5-30eb-45e4-a7dc-ff584980309f" providerId="ADAL" clId="{D3C9A2B1-983D-4502-98B2-CDC973844729}" dt="2021-07-05T10:43:30.419" v="8288" actId="313"/>
          <ac:spMkLst>
            <pc:docMk/>
            <pc:sldMk cId="3316964303" sldId="434"/>
            <ac:spMk id="2" creationId="{286D883A-3217-4752-AE96-582D9B3200AC}"/>
          </ac:spMkLst>
        </pc:spChg>
        <pc:spChg chg="mod">
          <ac:chgData name="Tsukuba, Takeshi (SGC)" userId="f09ee0c5-30eb-45e4-a7dc-ff584980309f" providerId="ADAL" clId="{D3C9A2B1-983D-4502-98B2-CDC973844729}" dt="2021-07-05T10:50:59.547" v="9589" actId="20577"/>
          <ac:spMkLst>
            <pc:docMk/>
            <pc:sldMk cId="3316964303" sldId="434"/>
            <ac:spMk id="3" creationId="{D15340FF-0C65-4948-8620-73BB5F7E55C2}"/>
          </ac:spMkLst>
        </pc:spChg>
      </pc:sldChg>
      <pc:sldChg chg="add del">
        <pc:chgData name="Tsukuba, Takeshi (SGC)" userId="f09ee0c5-30eb-45e4-a7dc-ff584980309f" providerId="ADAL" clId="{D3C9A2B1-983D-4502-98B2-CDC973844729}" dt="2021-07-05T10:41:45.942" v="8084"/>
        <pc:sldMkLst>
          <pc:docMk/>
          <pc:sldMk cId="3357987650" sldId="43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sonyjpn-my.sharepoint.com/personal/takeshi_tsukuba_sony_com/Documents/doc/NGC/JVET/2021_07_W/FullBypass/JVET-W0114_bypassLastCoef_v3/JVET-W0114-lowQP_vtm130_vs_test_Estimated-ClockCycle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sonyjpn-my.sharepoint.com/personal/takeshi_tsukuba_sony_com/Documents/doc/NGC/JVET/2021_07_W/FullBypass/JVET-W0114_bypassLastCoef_v3/JVET-W0114-lowQP_vtm130_vs_test_Estimated-ClockCycle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'summary of estimated clk cycle'!$E$2</c:f>
              <c:strCache>
                <c:ptCount val="1"/>
                <c:pt idx="0">
                  <c:v>VTM-13.0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'summary of estimated clk cycle'!$D$3:$D$7</c:f>
              <c:strCache>
                <c:ptCount val="5"/>
                <c:pt idx="0">
                  <c:v>SVT-AI16-OldTownCross</c:v>
                </c:pt>
                <c:pt idx="1">
                  <c:v>SVT-AI16-CrowdRun</c:v>
                </c:pt>
                <c:pt idx="2">
                  <c:v>SVT-AI16-DucksTakeOff</c:v>
                </c:pt>
                <c:pt idx="3">
                  <c:v>SVT-AI16-InToTree</c:v>
                </c:pt>
                <c:pt idx="4">
                  <c:v>SVT-AI16-ParkJoy</c:v>
                </c:pt>
              </c:strCache>
            </c:strRef>
          </c:cat>
          <c:val>
            <c:numRef>
              <c:f>'summary of estimated clk cycle'!$E$3:$E$7</c:f>
              <c:numCache>
                <c:formatCode>0.0</c:formatCode>
                <c:ptCount val="5"/>
                <c:pt idx="0">
                  <c:v>1435.4063548076922</c:v>
                </c:pt>
                <c:pt idx="1">
                  <c:v>1423.5228461538463</c:v>
                </c:pt>
                <c:pt idx="2">
                  <c:v>1441.4869461538462</c:v>
                </c:pt>
                <c:pt idx="3">
                  <c:v>1404.7715634615383</c:v>
                </c:pt>
                <c:pt idx="4">
                  <c:v>1420.3855961538463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A3-4ACB-8B5B-AD31AFF5DCE8}"/>
            </c:ext>
          </c:extLst>
        </c:ser>
        <c:ser>
          <c:idx val="1"/>
          <c:order val="1"/>
          <c:tx>
            <c:strRef>
              <c:f>'summary of estimated clk cycle'!$F$2</c:f>
              <c:strCache>
                <c:ptCount val="1"/>
                <c:pt idx="0">
                  <c:v>JVET-W0114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'summary of estimated clk cycle'!$D$3:$D$7</c:f>
              <c:strCache>
                <c:ptCount val="5"/>
                <c:pt idx="0">
                  <c:v>SVT-AI16-OldTownCross</c:v>
                </c:pt>
                <c:pt idx="1">
                  <c:v>SVT-AI16-CrowdRun</c:v>
                </c:pt>
                <c:pt idx="2">
                  <c:v>SVT-AI16-DucksTakeOff</c:v>
                </c:pt>
                <c:pt idx="3">
                  <c:v>SVT-AI16-InToTree</c:v>
                </c:pt>
                <c:pt idx="4">
                  <c:v>SVT-AI16-ParkJoy</c:v>
                </c:pt>
              </c:strCache>
            </c:strRef>
          </c:cat>
          <c:val>
            <c:numRef>
              <c:f>'summary of estimated clk cycle'!$F$3:$F$7</c:f>
              <c:numCache>
                <c:formatCode>0.0</c:formatCode>
                <c:ptCount val="5"/>
                <c:pt idx="0">
                  <c:v>287.71308076923071</c:v>
                </c:pt>
                <c:pt idx="1">
                  <c:v>282.81712788461545</c:v>
                </c:pt>
                <c:pt idx="2">
                  <c:v>289.32141730769229</c:v>
                </c:pt>
                <c:pt idx="3">
                  <c:v>277.46343012820512</c:v>
                </c:pt>
                <c:pt idx="4">
                  <c:v>281.55890737179487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A3-4ACB-8B5B-AD31AFF5DC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45154352"/>
        <c:axId val="845153368"/>
      </c:barChart>
      <c:catAx>
        <c:axId val="845154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45153368"/>
        <c:crosses val="autoZero"/>
        <c:auto val="1"/>
        <c:lblAlgn val="ctr"/>
        <c:lblOffset val="100"/>
        <c:noMultiLvlLbl val="0"/>
      </c:catAx>
      <c:valAx>
        <c:axId val="845153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ja-JP" sz="1200"/>
                  <a:t>clk cycle</a:t>
                </a:r>
                <a:r>
                  <a:rPr lang="en-US" altLang="ja-JP" sz="1200" baseline="0"/>
                  <a:t> TRF bin MHz</a:t>
                </a:r>
                <a:endParaRPr lang="ja-JP" altLang="en-US" sz="12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4515435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612663461315122E-2"/>
          <c:y val="2.7043638598647817E-2"/>
          <c:w val="0.89540798550623646"/>
          <c:h val="0.72099153555406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'summary of estimated clk cycle'!$E$2</c:f>
              <c:strCache>
                <c:ptCount val="1"/>
                <c:pt idx="0">
                  <c:v>VTM-13.0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'summary of estimated clk cycle'!$D$3:$D$30</c:f>
              <c:strCache>
                <c:ptCount val="28"/>
                <c:pt idx="0">
                  <c:v>SVT-AI16-OldTownCross</c:v>
                </c:pt>
                <c:pt idx="1">
                  <c:v>SVT-AI16-CrowdRun</c:v>
                </c:pt>
                <c:pt idx="2">
                  <c:v>SVT-AI16-DucksTakeOff</c:v>
                </c:pt>
                <c:pt idx="3">
                  <c:v>SVT-AI16-InToTree</c:v>
                </c:pt>
                <c:pt idx="4">
                  <c:v>SVT-AI16-ParkJoy</c:v>
                </c:pt>
                <c:pt idx="5">
                  <c:v>SVT-AI12-OldTownCross</c:v>
                </c:pt>
                <c:pt idx="6">
                  <c:v>SVT-AI12-CrowdRun</c:v>
                </c:pt>
                <c:pt idx="7">
                  <c:v>SVT-AI12-DucksTakeOff</c:v>
                </c:pt>
                <c:pt idx="8">
                  <c:v>SVT-AI12-InToTree</c:v>
                </c:pt>
                <c:pt idx="9">
                  <c:v>SVT-AI12-ParkJoy</c:v>
                </c:pt>
                <c:pt idx="10">
                  <c:v>HLG-AI444-DayStreet</c:v>
                </c:pt>
                <c:pt idx="11">
                  <c:v>HLG-AI444-PeopleInShoppingCenter</c:v>
                </c:pt>
                <c:pt idx="12">
                  <c:v>HLG-AI444-NightStreet</c:v>
                </c:pt>
                <c:pt idx="13">
                  <c:v>HLG-AI444-StainedGlass</c:v>
                </c:pt>
                <c:pt idx="14">
                  <c:v>HLG-AI422-DayStreet</c:v>
                </c:pt>
                <c:pt idx="15">
                  <c:v>HLG-AI422-PeopleInShoppingCenter</c:v>
                </c:pt>
                <c:pt idx="16">
                  <c:v>HLG-AI422-NightStreet</c:v>
                </c:pt>
                <c:pt idx="17">
                  <c:v>HLG-AI422-StainedGlass</c:v>
                </c:pt>
                <c:pt idx="18">
                  <c:v>PQ-AI444-BalloonFestival</c:v>
                </c:pt>
                <c:pt idx="19">
                  <c:v>PQ-AI444-Hurdles</c:v>
                </c:pt>
                <c:pt idx="20">
                  <c:v>PQ-AI444-Market3</c:v>
                </c:pt>
                <c:pt idx="21">
                  <c:v>PQ-AI444-Starting</c:v>
                </c:pt>
                <c:pt idx="22">
                  <c:v>PQ-AI444-FireEater</c:v>
                </c:pt>
                <c:pt idx="23">
                  <c:v>PQ-AI422-BalloonFestival</c:v>
                </c:pt>
                <c:pt idx="24">
                  <c:v>PQ-AI422-Hurdles</c:v>
                </c:pt>
                <c:pt idx="25">
                  <c:v>PQ-AI422-Market3</c:v>
                </c:pt>
                <c:pt idx="26">
                  <c:v>PQ-AI422-Starting</c:v>
                </c:pt>
                <c:pt idx="27">
                  <c:v>PQ-AI422-FireEater</c:v>
                </c:pt>
              </c:strCache>
            </c:strRef>
          </c:cat>
          <c:val>
            <c:numRef>
              <c:f>'summary of estimated clk cycle'!$E$3:$E$30</c:f>
              <c:numCache>
                <c:formatCode>0.0</c:formatCode>
                <c:ptCount val="28"/>
                <c:pt idx="0">
                  <c:v>1435.4063548076922</c:v>
                </c:pt>
                <c:pt idx="1">
                  <c:v>1423.5228461538463</c:v>
                </c:pt>
                <c:pt idx="2">
                  <c:v>1441.4869461538462</c:v>
                </c:pt>
                <c:pt idx="3">
                  <c:v>1404.7715634615383</c:v>
                </c:pt>
                <c:pt idx="4">
                  <c:v>1420.3855961538463</c:v>
                </c:pt>
                <c:pt idx="5">
                  <c:v>1157.3864615384616</c:v>
                </c:pt>
                <c:pt idx="6">
                  <c:v>1136.5258317307691</c:v>
                </c:pt>
                <c:pt idx="7">
                  <c:v>1163.3941307692307</c:v>
                </c:pt>
                <c:pt idx="8">
                  <c:v>1119.0341538461537</c:v>
                </c:pt>
                <c:pt idx="9">
                  <c:v>1132.4839817307691</c:v>
                </c:pt>
                <c:pt idx="10">
                  <c:v>1056.1472596153847</c:v>
                </c:pt>
                <c:pt idx="11">
                  <c:v>1063.6004307692308</c:v>
                </c:pt>
                <c:pt idx="12">
                  <c:v>1155.3780484615386</c:v>
                </c:pt>
                <c:pt idx="13">
                  <c:v>1103.6573076923078</c:v>
                </c:pt>
                <c:pt idx="14">
                  <c:v>727.66715999999997</c:v>
                </c:pt>
                <c:pt idx="15">
                  <c:v>729.25967076923075</c:v>
                </c:pt>
                <c:pt idx="16">
                  <c:v>781.64900076923072</c:v>
                </c:pt>
                <c:pt idx="17">
                  <c:v>757.64237192307701</c:v>
                </c:pt>
                <c:pt idx="18">
                  <c:v>179.08384061538462</c:v>
                </c:pt>
                <c:pt idx="19">
                  <c:v>681.38772692307691</c:v>
                </c:pt>
                <c:pt idx="20">
                  <c:v>817.9398192307691</c:v>
                </c:pt>
                <c:pt idx="21">
                  <c:v>615.8352201923077</c:v>
                </c:pt>
                <c:pt idx="22">
                  <c:v>299.71765480769227</c:v>
                </c:pt>
                <c:pt idx="23">
                  <c:v>136.49796415384614</c:v>
                </c:pt>
                <c:pt idx="24">
                  <c:v>524.09174519230771</c:v>
                </c:pt>
                <c:pt idx="25">
                  <c:v>576.37570192307692</c:v>
                </c:pt>
                <c:pt idx="26">
                  <c:v>474.5207721153846</c:v>
                </c:pt>
                <c:pt idx="27">
                  <c:v>226.73931971153846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19-42E6-BAA2-552B2362C1CD}"/>
            </c:ext>
          </c:extLst>
        </c:ser>
        <c:ser>
          <c:idx val="1"/>
          <c:order val="1"/>
          <c:tx>
            <c:strRef>
              <c:f>'summary of estimated clk cycle'!$F$2</c:f>
              <c:strCache>
                <c:ptCount val="1"/>
                <c:pt idx="0">
                  <c:v>JVET-W0114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'summary of estimated clk cycle'!$D$3:$D$30</c:f>
              <c:strCache>
                <c:ptCount val="28"/>
                <c:pt idx="0">
                  <c:v>SVT-AI16-OldTownCross</c:v>
                </c:pt>
                <c:pt idx="1">
                  <c:v>SVT-AI16-CrowdRun</c:v>
                </c:pt>
                <c:pt idx="2">
                  <c:v>SVT-AI16-DucksTakeOff</c:v>
                </c:pt>
                <c:pt idx="3">
                  <c:v>SVT-AI16-InToTree</c:v>
                </c:pt>
                <c:pt idx="4">
                  <c:v>SVT-AI16-ParkJoy</c:v>
                </c:pt>
                <c:pt idx="5">
                  <c:v>SVT-AI12-OldTownCross</c:v>
                </c:pt>
                <c:pt idx="6">
                  <c:v>SVT-AI12-CrowdRun</c:v>
                </c:pt>
                <c:pt idx="7">
                  <c:v>SVT-AI12-DucksTakeOff</c:v>
                </c:pt>
                <c:pt idx="8">
                  <c:v>SVT-AI12-InToTree</c:v>
                </c:pt>
                <c:pt idx="9">
                  <c:v>SVT-AI12-ParkJoy</c:v>
                </c:pt>
                <c:pt idx="10">
                  <c:v>HLG-AI444-DayStreet</c:v>
                </c:pt>
                <c:pt idx="11">
                  <c:v>HLG-AI444-PeopleInShoppingCenter</c:v>
                </c:pt>
                <c:pt idx="12">
                  <c:v>HLG-AI444-NightStreet</c:v>
                </c:pt>
                <c:pt idx="13">
                  <c:v>HLG-AI444-StainedGlass</c:v>
                </c:pt>
                <c:pt idx="14">
                  <c:v>HLG-AI422-DayStreet</c:v>
                </c:pt>
                <c:pt idx="15">
                  <c:v>HLG-AI422-PeopleInShoppingCenter</c:v>
                </c:pt>
                <c:pt idx="16">
                  <c:v>HLG-AI422-NightStreet</c:v>
                </c:pt>
                <c:pt idx="17">
                  <c:v>HLG-AI422-StainedGlass</c:v>
                </c:pt>
                <c:pt idx="18">
                  <c:v>PQ-AI444-BalloonFestival</c:v>
                </c:pt>
                <c:pt idx="19">
                  <c:v>PQ-AI444-Hurdles</c:v>
                </c:pt>
                <c:pt idx="20">
                  <c:v>PQ-AI444-Market3</c:v>
                </c:pt>
                <c:pt idx="21">
                  <c:v>PQ-AI444-Starting</c:v>
                </c:pt>
                <c:pt idx="22">
                  <c:v>PQ-AI444-FireEater</c:v>
                </c:pt>
                <c:pt idx="23">
                  <c:v>PQ-AI422-BalloonFestival</c:v>
                </c:pt>
                <c:pt idx="24">
                  <c:v>PQ-AI422-Hurdles</c:v>
                </c:pt>
                <c:pt idx="25">
                  <c:v>PQ-AI422-Market3</c:v>
                </c:pt>
                <c:pt idx="26">
                  <c:v>PQ-AI422-Starting</c:v>
                </c:pt>
                <c:pt idx="27">
                  <c:v>PQ-AI422-FireEater</c:v>
                </c:pt>
              </c:strCache>
            </c:strRef>
          </c:cat>
          <c:val>
            <c:numRef>
              <c:f>'summary of estimated clk cycle'!$F$3:$F$30</c:f>
              <c:numCache>
                <c:formatCode>0.0</c:formatCode>
                <c:ptCount val="28"/>
                <c:pt idx="0">
                  <c:v>287.71308076923071</c:v>
                </c:pt>
                <c:pt idx="1">
                  <c:v>282.81712788461545</c:v>
                </c:pt>
                <c:pt idx="2">
                  <c:v>289.32141730769229</c:v>
                </c:pt>
                <c:pt idx="3">
                  <c:v>277.46343012820512</c:v>
                </c:pt>
                <c:pt idx="4">
                  <c:v>281.55890737179487</c:v>
                </c:pt>
                <c:pt idx="5">
                  <c:v>201.46989711538464</c:v>
                </c:pt>
                <c:pt idx="6">
                  <c:v>196.30654006410256</c:v>
                </c:pt>
                <c:pt idx="7">
                  <c:v>203.04967628205131</c:v>
                </c:pt>
                <c:pt idx="8">
                  <c:v>191.1615830128205</c:v>
                </c:pt>
                <c:pt idx="9">
                  <c:v>195.10326314102562</c:v>
                </c:pt>
                <c:pt idx="10">
                  <c:v>150.46971384615387</c:v>
                </c:pt>
                <c:pt idx="11">
                  <c:v>153.05375961538462</c:v>
                </c:pt>
                <c:pt idx="12">
                  <c:v>176.78617923076922</c:v>
                </c:pt>
                <c:pt idx="13">
                  <c:v>165.54285692307693</c:v>
                </c:pt>
                <c:pt idx="14">
                  <c:v>106.68312576923077</c:v>
                </c:pt>
                <c:pt idx="15">
                  <c:v>107.7387976923077</c:v>
                </c:pt>
                <c:pt idx="16">
                  <c:v>120.77415346153846</c:v>
                </c:pt>
                <c:pt idx="17">
                  <c:v>115.70618807692307</c:v>
                </c:pt>
                <c:pt idx="18">
                  <c:v>70.771645384615383</c:v>
                </c:pt>
                <c:pt idx="19">
                  <c:v>288.82203942307694</c:v>
                </c:pt>
                <c:pt idx="20">
                  <c:v>330.15348749999998</c:v>
                </c:pt>
                <c:pt idx="21">
                  <c:v>265.72814615384613</c:v>
                </c:pt>
                <c:pt idx="22">
                  <c:v>96.573957692307687</c:v>
                </c:pt>
                <c:pt idx="23">
                  <c:v>55.32595984615385</c:v>
                </c:pt>
                <c:pt idx="24">
                  <c:v>223.50167788461539</c:v>
                </c:pt>
                <c:pt idx="25">
                  <c:v>244.66719326923075</c:v>
                </c:pt>
                <c:pt idx="26">
                  <c:v>202.49336057692307</c:v>
                </c:pt>
                <c:pt idx="27">
                  <c:v>74.328959134615388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19-42E6-BAA2-552B2362C1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45154352"/>
        <c:axId val="845153368"/>
      </c:barChart>
      <c:catAx>
        <c:axId val="845154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45153368"/>
        <c:crosses val="autoZero"/>
        <c:auto val="1"/>
        <c:lblAlgn val="ctr"/>
        <c:lblOffset val="100"/>
        <c:noMultiLvlLbl val="0"/>
      </c:catAx>
      <c:valAx>
        <c:axId val="845153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ja-JP"/>
                  <a:t>clk cycle</a:t>
                </a:r>
                <a:r>
                  <a:rPr lang="en-US" altLang="ja-JP" baseline="0"/>
                  <a:t> TRF bin MHz</a:t>
                </a:r>
                <a:endParaRPr lang="ja-JP" alt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4515435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2021/7/8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2021/7/8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1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/>
              <a:t>ライツ表記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2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4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3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</a:t>
            </a:r>
            <a:r>
              <a:rPr kumimoji="1" lang="ja-JP" altLang="en-US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 </a:t>
            </a: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698" r:id="rId6"/>
    <p:sldLayoutId id="2147483706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テキスト プレースホルダー 27">
            <a:extLst>
              <a:ext uri="{FF2B5EF4-FFF2-40B4-BE49-F238E27FC236}">
                <a16:creationId xmlns:a16="http://schemas.microsoft.com/office/drawing/2014/main" id="{907A793C-8125-4579-9FB4-53256B03CF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>
                <a:latin typeface="+mj-lt"/>
              </a:rPr>
              <a:t>CE-related: High throughput mode for high bit-depth coding</a:t>
            </a:r>
            <a:br>
              <a:rPr lang="en-US" altLang="ja-JP">
                <a:latin typeface="+mj-lt"/>
              </a:rPr>
            </a:br>
            <a:r>
              <a:rPr lang="en-US" altLang="ja-JP">
                <a:latin typeface="+mj-lt"/>
              </a:rPr>
              <a:t> – harmonization of CE-3.2 and CE-1.1 – (JVET-W0114)</a:t>
            </a:r>
            <a:endParaRPr lang="ja-JP" altLang="en-US">
              <a:latin typeface="+mj-lt"/>
            </a:endParaRPr>
          </a:p>
        </p:txBody>
      </p:sp>
      <p:sp>
        <p:nvSpPr>
          <p:cNvPr id="29" name="テキスト プレースホルダー 28">
            <a:extLst>
              <a:ext uri="{FF2B5EF4-FFF2-40B4-BE49-F238E27FC236}">
                <a16:creationId xmlns:a16="http://schemas.microsoft.com/office/drawing/2014/main" id="{1784A239-8670-4F20-8EFE-8CC7E07831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2314" y="3266033"/>
            <a:ext cx="10761662" cy="307777"/>
          </a:xfrm>
        </p:spPr>
        <p:txBody>
          <a:bodyPr/>
          <a:lstStyle/>
          <a:p>
            <a:r>
              <a:rPr lang="en-US" altLang="ja-JP">
                <a:latin typeface="+mn-lt"/>
              </a:rPr>
              <a:t>T. Tsukuba, M. Ikeda, T. Suzuki</a:t>
            </a:r>
            <a:endParaRPr lang="ja-JP" altLang="en-U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0429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A3C4492-ED29-41A2-B44B-009B40B2457B}"/>
              </a:ext>
            </a:extLst>
          </p:cNvPr>
          <p:cNvSpPr/>
          <p:nvPr/>
        </p:nvSpPr>
        <p:spPr>
          <a:xfrm>
            <a:off x="1685925" y="1104900"/>
            <a:ext cx="1743075" cy="5091113"/>
          </a:xfrm>
          <a:prstGeom prst="rect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C685328B-853C-4839-B2FD-DABD077DD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Estimated clock cycle at low QPs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6B1B26B2-DFC8-40FD-AC16-DC945E8972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383728"/>
              </p:ext>
            </p:extLst>
          </p:nvPr>
        </p:nvGraphicFramePr>
        <p:xfrm>
          <a:off x="6281398" y="407829"/>
          <a:ext cx="5489914" cy="4621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990">
                  <a:extLst>
                    <a:ext uri="{9D8B030D-6E8A-4147-A177-3AD203B41FA5}">
                      <a16:colId xmlns:a16="http://schemas.microsoft.com/office/drawing/2014/main" val="2572800049"/>
                    </a:ext>
                  </a:extLst>
                </a:gridCol>
                <a:gridCol w="1219981">
                  <a:extLst>
                    <a:ext uri="{9D8B030D-6E8A-4147-A177-3AD203B41FA5}">
                      <a16:colId xmlns:a16="http://schemas.microsoft.com/office/drawing/2014/main" val="4072668625"/>
                    </a:ext>
                  </a:extLst>
                </a:gridCol>
                <a:gridCol w="1219981">
                  <a:extLst>
                    <a:ext uri="{9D8B030D-6E8A-4147-A177-3AD203B41FA5}">
                      <a16:colId xmlns:a16="http://schemas.microsoft.com/office/drawing/2014/main" val="3636770217"/>
                    </a:ext>
                  </a:extLst>
                </a:gridCol>
                <a:gridCol w="1219981">
                  <a:extLst>
                    <a:ext uri="{9D8B030D-6E8A-4147-A177-3AD203B41FA5}">
                      <a16:colId xmlns:a16="http://schemas.microsoft.com/office/drawing/2014/main" val="4077522188"/>
                    </a:ext>
                  </a:extLst>
                </a:gridCol>
                <a:gridCol w="1219981">
                  <a:extLst>
                    <a:ext uri="{9D8B030D-6E8A-4147-A177-3AD203B41FA5}">
                      <a16:colId xmlns:a16="http://schemas.microsoft.com/office/drawing/2014/main" val="788591615"/>
                    </a:ext>
                  </a:extLst>
                </a:gridCol>
              </a:tblGrid>
              <a:tr h="236697">
                <a:tc>
                  <a:txBody>
                    <a:bodyPr/>
                    <a:lstStyle/>
                    <a:p>
                      <a:endParaRPr lang="ja-JP" sz="120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HDR PQ</a:t>
                      </a:r>
                      <a:endParaRPr lang="ja-JP" sz="12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HDR HLG</a:t>
                      </a:r>
                      <a:endParaRPr lang="ja-JP" sz="120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SVT12 RGB</a:t>
                      </a:r>
                      <a:endParaRPr lang="ja-JP" sz="120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SVT16 RGB</a:t>
                      </a:r>
                      <a:endParaRPr lang="ja-JP" sz="120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7787846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AI</a:t>
                      </a:r>
                      <a:endParaRPr lang="ja-JP" sz="120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33%</a:t>
                      </a:r>
                      <a:endParaRPr lang="ja-JP" sz="12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12%</a:t>
                      </a:r>
                      <a:endParaRPr lang="ja-JP" sz="12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15%</a:t>
                      </a:r>
                      <a:endParaRPr lang="ja-JP" sz="12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18%</a:t>
                      </a:r>
                      <a:endParaRPr lang="ja-JP" sz="12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8991245"/>
                  </a:ext>
                </a:extLst>
              </a:tr>
            </a:tbl>
          </a:graphicData>
        </a:graphic>
      </p:graphicFrame>
      <p:graphicFrame>
        <p:nvGraphicFramePr>
          <p:cNvPr id="11" name="コンテンツ プレースホルダー 10">
            <a:extLst>
              <a:ext uri="{FF2B5EF4-FFF2-40B4-BE49-F238E27FC236}">
                <a16:creationId xmlns:a16="http://schemas.microsoft.com/office/drawing/2014/main" id="{C774FAAD-E84B-46E1-89B7-C2199FBB5417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74382260"/>
              </p:ext>
            </p:extLst>
          </p:nvPr>
        </p:nvGraphicFramePr>
        <p:xfrm>
          <a:off x="720725" y="1030288"/>
          <a:ext cx="10763250" cy="516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D8B9A0A4-B6C8-403A-9296-33EC2AC6C4D7}"/>
              </a:ext>
            </a:extLst>
          </p:cNvPr>
          <p:cNvSpPr/>
          <p:nvPr/>
        </p:nvSpPr>
        <p:spPr>
          <a:xfrm>
            <a:off x="5153025" y="1104900"/>
            <a:ext cx="2762250" cy="5091113"/>
          </a:xfrm>
          <a:prstGeom prst="rect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3AFB3BE-3758-44F4-A8BC-02700CA07E82}"/>
              </a:ext>
            </a:extLst>
          </p:cNvPr>
          <p:cNvSpPr txBox="1"/>
          <p:nvPr/>
        </p:nvSpPr>
        <p:spPr>
          <a:xfrm>
            <a:off x="1973936" y="965200"/>
            <a:ext cx="116705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SVT-AI16</a:t>
            </a:r>
            <a:endParaRPr kumimoji="1"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6F65CF7-73AA-4CA1-A246-6A8FC575BDD0}"/>
              </a:ext>
            </a:extLst>
          </p:cNvPr>
          <p:cNvSpPr txBox="1"/>
          <p:nvPr/>
        </p:nvSpPr>
        <p:spPr>
          <a:xfrm>
            <a:off x="3717011" y="965200"/>
            <a:ext cx="116705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SVT-AI12</a:t>
            </a:r>
            <a:endParaRPr kumimoji="1"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80DD140-7EBB-40D5-A785-55CB7B7229EC}"/>
              </a:ext>
            </a:extLst>
          </p:cNvPr>
          <p:cNvSpPr txBox="1"/>
          <p:nvPr/>
        </p:nvSpPr>
        <p:spPr>
          <a:xfrm>
            <a:off x="5857418" y="1001713"/>
            <a:ext cx="93512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HLG</a:t>
            </a:r>
            <a:r>
              <a:rPr kumimoji="1" lang="en-US" altLang="ja-JP" dirty="0"/>
              <a:t>-AI</a:t>
            </a:r>
            <a:endParaRPr kumimoji="1"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E897229-8AA7-4C16-BDAE-7854E215948A}"/>
              </a:ext>
            </a:extLst>
          </p:cNvPr>
          <p:cNvSpPr txBox="1"/>
          <p:nvPr/>
        </p:nvSpPr>
        <p:spPr>
          <a:xfrm>
            <a:off x="9171736" y="965200"/>
            <a:ext cx="80983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PQ-AI</a:t>
            </a:r>
            <a:endParaRPr kumimoji="1"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8B823108-8CF1-4E87-8DCD-BA8254B06294}"/>
              </a:ext>
            </a:extLst>
          </p:cNvPr>
          <p:cNvSpPr txBox="1"/>
          <p:nvPr/>
        </p:nvSpPr>
        <p:spPr>
          <a:xfrm>
            <a:off x="6181726" y="14764"/>
            <a:ext cx="4490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/>
              <a:t>Estimated saving of clock cycle over VTM-13.0</a:t>
            </a:r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234283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表 26">
            <a:extLst>
              <a:ext uri="{FF2B5EF4-FFF2-40B4-BE49-F238E27FC236}">
                <a16:creationId xmlns:a16="http://schemas.microsoft.com/office/drawing/2014/main" id="{D45F218F-B7E2-4B5B-829F-C363C8E9B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209700"/>
              </p:ext>
            </p:extLst>
          </p:nvPr>
        </p:nvGraphicFramePr>
        <p:xfrm>
          <a:off x="196902" y="1641600"/>
          <a:ext cx="11809305" cy="4166108"/>
        </p:xfrm>
        <a:graphic>
          <a:graphicData uri="http://schemas.openxmlformats.org/drawingml/2006/table">
            <a:tbl>
              <a:tblPr/>
              <a:tblGrid>
                <a:gridCol w="787287">
                  <a:extLst>
                    <a:ext uri="{9D8B030D-6E8A-4147-A177-3AD203B41FA5}">
                      <a16:colId xmlns:a16="http://schemas.microsoft.com/office/drawing/2014/main" val="552065309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009604316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1859850488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459314662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296903536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036103762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2191003083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220486736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1170540807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663185349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615392255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734907044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316753588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1645096680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671780632"/>
                    </a:ext>
                  </a:extLst>
                </a:gridCol>
              </a:tblGrid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015764"/>
                  </a:ext>
                </a:extLst>
              </a:tr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73190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07936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48186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-52.25%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-52.24%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-52.24%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-13.40%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-53.20%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01724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-48.01%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-48.02%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-13.16%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0.52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-48.96%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15437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6260173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10506"/>
                  </a:ext>
                </a:extLst>
              </a:tr>
              <a:tr h="3198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7731377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877997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-44.73%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-44.69%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-44.69%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-12.84%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-43.37%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698480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3.08%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3.36%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-55.29%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-55.24%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-55.23%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-13.41%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-52.59%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95140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-50.01%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-49.96%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-49.96%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-13.13%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0.52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-48.44%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76963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069422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2450194"/>
                  </a:ext>
                </a:extLst>
              </a:tr>
              <a:tr h="2842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4598713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06589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-45.10%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-42.40%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43188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3.61%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3.88%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3.86%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-56.03%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-55.96%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-13.30%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-51.29%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73211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-50.56%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-50.50%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-50.50%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0.51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-47.26%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0377588"/>
                  </a:ext>
                </a:extLst>
              </a:tr>
            </a:tbl>
          </a:graphicData>
        </a:graphic>
      </p:graphicFrame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VTM-13.0 for SVT 16/12-bit sequences at low QPs</a:t>
            </a:r>
            <a:endParaRPr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43888C4-55DA-4E5E-A8D6-6F0F6D779707}"/>
              </a:ext>
            </a:extLst>
          </p:cNvPr>
          <p:cNvSpPr txBox="1"/>
          <p:nvPr/>
        </p:nvSpPr>
        <p:spPr>
          <a:xfrm>
            <a:off x="217416" y="6094090"/>
            <a:ext cx="7798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Note: BD-</a:t>
            </a:r>
            <a:r>
              <a:rPr kumimoji="1" lang="en-US" altLang="ja-JP" sz="1600" err="1"/>
              <a:t>binrate</a:t>
            </a:r>
            <a:r>
              <a:rPr kumimoji="1" lang="en-US" altLang="ja-JP" sz="1600"/>
              <a:t> and Bin-to-bit ratio were measured based on JVET-N0049 and JVET-V0150</a:t>
            </a:r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17441899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2E4DE294-9977-498A-9A5D-F7C5C9A1EB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51188"/>
              </p:ext>
            </p:extLst>
          </p:nvPr>
        </p:nvGraphicFramePr>
        <p:xfrm>
          <a:off x="197693" y="1641600"/>
          <a:ext cx="11808510" cy="4166108"/>
        </p:xfrm>
        <a:graphic>
          <a:graphicData uri="http://schemas.openxmlformats.org/drawingml/2006/table">
            <a:tbl>
              <a:tblPr/>
              <a:tblGrid>
                <a:gridCol w="787234">
                  <a:extLst>
                    <a:ext uri="{9D8B030D-6E8A-4147-A177-3AD203B41FA5}">
                      <a16:colId xmlns:a16="http://schemas.microsoft.com/office/drawing/2014/main" val="3658846839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292506352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4028849477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129505721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1224277545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2819635566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369993392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3494666037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2763199042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3039223065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3662664449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4200074933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4128179842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3433648408"/>
                    </a:ext>
                  </a:extLst>
                </a:gridCol>
                <a:gridCol w="787234">
                  <a:extLst>
                    <a:ext uri="{9D8B030D-6E8A-4147-A177-3AD203B41FA5}">
                      <a16:colId xmlns:a16="http://schemas.microsoft.com/office/drawing/2014/main" val="4240427056"/>
                    </a:ext>
                  </a:extLst>
                </a:gridCol>
              </a:tblGrid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HLG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238961"/>
                  </a:ext>
                </a:extLst>
              </a:tr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68246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21128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7.48%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8.88%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9.48%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-60.70%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-60.24%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-59.84%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-17.80%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0.80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-63.18%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087224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6.79%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7.96%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8.40%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-58.75%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-58.30%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-57.93%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-16.86%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-61.39%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256516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7.14%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8.42%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-59.72%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-59.27%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-58.89%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-17.33%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-62.30%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196563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083430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9584684"/>
                  </a:ext>
                </a:extLst>
              </a:tr>
              <a:tr h="3198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4755450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582381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17.51%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18.41%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19.33%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-66.50%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-66.13%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-65.70%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-17.99%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0.81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-63.67%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171073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18.57%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19.37%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19.71%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-64.78%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-64.49%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-64.11%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-16.80%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-61.32%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67815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18.04%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18.89%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-65.64%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-64.90%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-17.40%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0.80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-62.52%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751036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453188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5394846"/>
                  </a:ext>
                </a:extLst>
              </a:tr>
              <a:tr h="2842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564588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2444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17.87%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18.43%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19.18%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-66.44%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-66.21%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-65.88%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-17.17%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-62.53%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58610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18.82%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19.01%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-64.78%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-64.72%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-64.36%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1.22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-16.14%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-60.20%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46550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18.35%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18.72%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19.26%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-65.61%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-65.46%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-65.12%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-16.66%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-61.39%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7775273"/>
                  </a:ext>
                </a:extLst>
              </a:tr>
            </a:tbl>
          </a:graphicData>
        </a:graphic>
      </p:graphicFrame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VTM-13.0 for HLG 12-bit sequences at low QPs</a:t>
            </a:r>
            <a:endParaRPr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859AD19-4E76-41D3-932D-0D54F459446C}"/>
              </a:ext>
            </a:extLst>
          </p:cNvPr>
          <p:cNvSpPr txBox="1"/>
          <p:nvPr/>
        </p:nvSpPr>
        <p:spPr>
          <a:xfrm>
            <a:off x="217416" y="6094090"/>
            <a:ext cx="7798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Note: BD-</a:t>
            </a:r>
            <a:r>
              <a:rPr kumimoji="1" lang="en-US" altLang="ja-JP" sz="1600" err="1"/>
              <a:t>binrate</a:t>
            </a:r>
            <a:r>
              <a:rPr kumimoji="1" lang="en-US" altLang="ja-JP" sz="1600"/>
              <a:t> and Bin-to-bit ratio were measured based on JVET-N0049 and JVET-V0150</a:t>
            </a:r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2893095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VTM-13.0 for PQ 12-bit sequences at low QPs</a:t>
            </a:r>
            <a:endParaRPr lang="ja-JP" altLang="en-US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8E94138A-9292-4751-B1CA-6418A7299A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761789"/>
              </p:ext>
            </p:extLst>
          </p:nvPr>
        </p:nvGraphicFramePr>
        <p:xfrm>
          <a:off x="198000" y="1641600"/>
          <a:ext cx="11804745" cy="4166108"/>
        </p:xfrm>
        <a:graphic>
          <a:graphicData uri="http://schemas.openxmlformats.org/drawingml/2006/table">
            <a:tbl>
              <a:tblPr/>
              <a:tblGrid>
                <a:gridCol w="786983">
                  <a:extLst>
                    <a:ext uri="{9D8B030D-6E8A-4147-A177-3AD203B41FA5}">
                      <a16:colId xmlns:a16="http://schemas.microsoft.com/office/drawing/2014/main" val="2927173779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3181283927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2374321527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3294954514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3082794304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3636161283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3602102821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2194392895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3198270292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1144021571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137805680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3167903380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3888992590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1699159751"/>
                    </a:ext>
                  </a:extLst>
                </a:gridCol>
                <a:gridCol w="786983">
                  <a:extLst>
                    <a:ext uri="{9D8B030D-6E8A-4147-A177-3AD203B41FA5}">
                      <a16:colId xmlns:a16="http://schemas.microsoft.com/office/drawing/2014/main" val="6396231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1572562"/>
                  </a:ext>
                </a:extLst>
              </a:tr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9025460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70279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13.37%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15.63%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16.23%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-60.28%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-59.76%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-59.44%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0.90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-64.36%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52073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11.05%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12.70%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12.85%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-59.59%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-58.65%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-18.10%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-63.09%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144394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12.21%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14.17%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14.54%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-59.94%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-59.37%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-18.32%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-63.73%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435000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4271029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9728763"/>
                  </a:ext>
                </a:extLst>
              </a:tr>
              <a:tr h="3198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48859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40947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20.21%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23.85%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24.55%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-61.65%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-60.67%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-60.53%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-17.57%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-64.09%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3296050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19.04%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21.86%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22.49%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-61.14%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-60.46%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-60.05%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-16.20%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-61.34%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235127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19.63%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22.85%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-61.40%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-60.57%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-60.29%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-16.89%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-62.77%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71503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445962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617805"/>
                  </a:ext>
                </a:extLst>
              </a:tr>
              <a:tr h="2842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4677230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00204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19.98%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23.12%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24.51%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-61.85%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-61.00%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-60.60%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-15.82%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-61.80%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326340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18.67%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21.41%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22.01%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-61.34%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-60.59%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-60.19%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1.22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-15.39%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0.80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-60.30%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2836823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19.32%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22.27%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23.26%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-61.59%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-60.39%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-15.61%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0.82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3239867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8A04FC2-A08F-431F-8F63-93553A63D7F9}"/>
              </a:ext>
            </a:extLst>
          </p:cNvPr>
          <p:cNvSpPr txBox="1"/>
          <p:nvPr/>
        </p:nvSpPr>
        <p:spPr>
          <a:xfrm>
            <a:off x="217416" y="6094090"/>
            <a:ext cx="7798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Note: BD-</a:t>
            </a:r>
            <a:r>
              <a:rPr kumimoji="1" lang="en-US" altLang="ja-JP" sz="1600" err="1"/>
              <a:t>binrate</a:t>
            </a:r>
            <a:r>
              <a:rPr kumimoji="1" lang="en-US" altLang="ja-JP" sz="1600"/>
              <a:t> and Bin-to-bit ratio were measured based on JVET-N0049 and JVET-V0150</a:t>
            </a:r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886854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VTM-13.0 for PQ 12-bit sequences at low QPs</a:t>
            </a:r>
            <a:endParaRPr lang="ja-JP" altLang="en-US"/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13E80481-559E-4B68-92AD-2B3125FBC8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239336"/>
              </p:ext>
            </p:extLst>
          </p:nvPr>
        </p:nvGraphicFramePr>
        <p:xfrm>
          <a:off x="1853878" y="1794351"/>
          <a:ext cx="8120313" cy="3270885"/>
        </p:xfrm>
        <a:graphic>
          <a:graphicData uri="http://schemas.openxmlformats.org/drawingml/2006/table">
            <a:tbl>
              <a:tblPr/>
              <a:tblGrid>
                <a:gridCol w="1367982">
                  <a:extLst>
                    <a:ext uri="{9D8B030D-6E8A-4147-A177-3AD203B41FA5}">
                      <a16:colId xmlns:a16="http://schemas.microsoft.com/office/drawing/2014/main" val="285251307"/>
                    </a:ext>
                  </a:extLst>
                </a:gridCol>
                <a:gridCol w="888355">
                  <a:extLst>
                    <a:ext uri="{9D8B030D-6E8A-4147-A177-3AD203B41FA5}">
                      <a16:colId xmlns:a16="http://schemas.microsoft.com/office/drawing/2014/main" val="2836733909"/>
                    </a:ext>
                  </a:extLst>
                </a:gridCol>
                <a:gridCol w="888355">
                  <a:extLst>
                    <a:ext uri="{9D8B030D-6E8A-4147-A177-3AD203B41FA5}">
                      <a16:colId xmlns:a16="http://schemas.microsoft.com/office/drawing/2014/main" val="833693299"/>
                    </a:ext>
                  </a:extLst>
                </a:gridCol>
                <a:gridCol w="888355">
                  <a:extLst>
                    <a:ext uri="{9D8B030D-6E8A-4147-A177-3AD203B41FA5}">
                      <a16:colId xmlns:a16="http://schemas.microsoft.com/office/drawing/2014/main" val="998184029"/>
                    </a:ext>
                  </a:extLst>
                </a:gridCol>
                <a:gridCol w="734039">
                  <a:extLst>
                    <a:ext uri="{9D8B030D-6E8A-4147-A177-3AD203B41FA5}">
                      <a16:colId xmlns:a16="http://schemas.microsoft.com/office/drawing/2014/main" val="2980842906"/>
                    </a:ext>
                  </a:extLst>
                </a:gridCol>
                <a:gridCol w="688162">
                  <a:extLst>
                    <a:ext uri="{9D8B030D-6E8A-4147-A177-3AD203B41FA5}">
                      <a16:colId xmlns:a16="http://schemas.microsoft.com/office/drawing/2014/main" val="3814973715"/>
                    </a:ext>
                  </a:extLst>
                </a:gridCol>
                <a:gridCol w="888355">
                  <a:extLst>
                    <a:ext uri="{9D8B030D-6E8A-4147-A177-3AD203B41FA5}">
                      <a16:colId xmlns:a16="http://schemas.microsoft.com/office/drawing/2014/main" val="801034584"/>
                    </a:ext>
                  </a:extLst>
                </a:gridCol>
                <a:gridCol w="888355">
                  <a:extLst>
                    <a:ext uri="{9D8B030D-6E8A-4147-A177-3AD203B41FA5}">
                      <a16:colId xmlns:a16="http://schemas.microsoft.com/office/drawing/2014/main" val="1528780130"/>
                    </a:ext>
                  </a:extLst>
                </a:gridCol>
                <a:gridCol w="888355">
                  <a:extLst>
                    <a:ext uri="{9D8B030D-6E8A-4147-A177-3AD203B41FA5}">
                      <a16:colId xmlns:a16="http://schemas.microsoft.com/office/drawing/2014/main" val="256753673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6500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09154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6429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6736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875204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15968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7683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558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1368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24.35%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24.72%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24.55%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69621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67871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1829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51050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9974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38614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24.59%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24.51%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7353329"/>
                  </a:ext>
                </a:extLst>
              </a:tr>
              <a:tr h="7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58015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65045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5DF652B9-D949-41E0-BF7E-492BB1B0E1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84078"/>
              </p:ext>
            </p:extLst>
          </p:nvPr>
        </p:nvGraphicFramePr>
        <p:xfrm>
          <a:off x="196902" y="1641600"/>
          <a:ext cx="11790390" cy="4166108"/>
        </p:xfrm>
        <a:graphic>
          <a:graphicData uri="http://schemas.openxmlformats.org/drawingml/2006/table">
            <a:tbl>
              <a:tblPr/>
              <a:tblGrid>
                <a:gridCol w="786026">
                  <a:extLst>
                    <a:ext uri="{9D8B030D-6E8A-4147-A177-3AD203B41FA5}">
                      <a16:colId xmlns:a16="http://schemas.microsoft.com/office/drawing/2014/main" val="1611653128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1984672772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2795905269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1336357576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3115695120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2156420413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329634894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2160456649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2110306716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3007139887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3728230647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2713839535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4171232592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316327250"/>
                    </a:ext>
                  </a:extLst>
                </a:gridCol>
                <a:gridCol w="786026">
                  <a:extLst>
                    <a:ext uri="{9D8B030D-6E8A-4147-A177-3AD203B41FA5}">
                      <a16:colId xmlns:a16="http://schemas.microsoft.com/office/drawing/2014/main" val="3344076188"/>
                    </a:ext>
                  </a:extLst>
                </a:gridCol>
              </a:tblGrid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836486"/>
                  </a:ext>
                </a:extLst>
              </a:tr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06318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230291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-9.85%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-10.08%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93191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-12.47%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-12.58%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973873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-11.16%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-11.29%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-11.29%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-11.36%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47218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201261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0517331"/>
                  </a:ext>
                </a:extLst>
              </a:tr>
              <a:tr h="3198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05016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904886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-9.88%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952973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70059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714859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77160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5963031"/>
                  </a:ext>
                </a:extLst>
              </a:tr>
              <a:tr h="2842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558491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48493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-7.92%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-7.92%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-9.54%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491247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-8.96%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112693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-8.42%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-8.45%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-8.45%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-11.14%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6540747"/>
                  </a:ext>
                </a:extLst>
              </a:tr>
            </a:tbl>
          </a:graphicData>
        </a:graphic>
      </p:graphicFrame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CE-3.2 for SVT 16/12-bit sequences at low QPs</a:t>
            </a:r>
            <a:endParaRPr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43888C4-55DA-4E5E-A8D6-6F0F6D779707}"/>
              </a:ext>
            </a:extLst>
          </p:cNvPr>
          <p:cNvSpPr txBox="1"/>
          <p:nvPr/>
        </p:nvSpPr>
        <p:spPr>
          <a:xfrm>
            <a:off x="217416" y="6094090"/>
            <a:ext cx="7798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Note: BD-</a:t>
            </a:r>
            <a:r>
              <a:rPr kumimoji="1" lang="en-US" altLang="ja-JP" sz="1600" err="1"/>
              <a:t>binrate</a:t>
            </a:r>
            <a:r>
              <a:rPr kumimoji="1" lang="en-US" altLang="ja-JP" sz="1600"/>
              <a:t> and Bin-to-bit ratio were measured based on JVET-N0049 and JVET-V0150</a:t>
            </a:r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3283379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CE-3.2 for HLG 12-bit sequences at low QPs</a:t>
            </a:r>
            <a:endParaRPr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859AD19-4E76-41D3-932D-0D54F459446C}"/>
              </a:ext>
            </a:extLst>
          </p:cNvPr>
          <p:cNvSpPr txBox="1"/>
          <p:nvPr/>
        </p:nvSpPr>
        <p:spPr>
          <a:xfrm>
            <a:off x="217416" y="6094090"/>
            <a:ext cx="7798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Note: BD-</a:t>
            </a:r>
            <a:r>
              <a:rPr kumimoji="1" lang="en-US" altLang="ja-JP" sz="1600" err="1"/>
              <a:t>binrate</a:t>
            </a:r>
            <a:r>
              <a:rPr kumimoji="1" lang="en-US" altLang="ja-JP" sz="1600"/>
              <a:t> and Bin-to-bit ratio were measured based on JVET-N0049 and JVET-V0150</a:t>
            </a:r>
            <a:endParaRPr kumimoji="1" lang="ja-JP" altLang="en-US" sz="160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3E2E95CD-4C15-4315-9D78-1EFBD3EB25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916555"/>
              </p:ext>
            </p:extLst>
          </p:nvPr>
        </p:nvGraphicFramePr>
        <p:xfrm>
          <a:off x="197694" y="1641600"/>
          <a:ext cx="11789595" cy="4166108"/>
        </p:xfrm>
        <a:graphic>
          <a:graphicData uri="http://schemas.openxmlformats.org/drawingml/2006/table">
            <a:tbl>
              <a:tblPr/>
              <a:tblGrid>
                <a:gridCol w="785973">
                  <a:extLst>
                    <a:ext uri="{9D8B030D-6E8A-4147-A177-3AD203B41FA5}">
                      <a16:colId xmlns:a16="http://schemas.microsoft.com/office/drawing/2014/main" val="2553363337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1216887116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2813527609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3351541804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4083821495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2396776616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1584769547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3893692626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1493590510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2500588672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152173210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1329599153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3963066104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649637302"/>
                    </a:ext>
                  </a:extLst>
                </a:gridCol>
                <a:gridCol w="785973">
                  <a:extLst>
                    <a:ext uri="{9D8B030D-6E8A-4147-A177-3AD203B41FA5}">
                      <a16:colId xmlns:a16="http://schemas.microsoft.com/office/drawing/2014/main" val="3994358801"/>
                    </a:ext>
                  </a:extLst>
                </a:gridCol>
              </a:tblGrid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HLG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566683"/>
                  </a:ext>
                </a:extLst>
              </a:tr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304117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10250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-12.51%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-12.72%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-13.33%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44545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-13.03%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-13.27%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-13.24%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-13.70%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76835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-12.77%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-13.02%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992517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848652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8397400"/>
                  </a:ext>
                </a:extLst>
              </a:tr>
              <a:tr h="3198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477067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218209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-9.61%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-9.37%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-15.26%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1843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-10.19%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-10.19%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-9.88%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-14.97%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75820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-9.90%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-9.42%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-15.11%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027338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0884628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999913"/>
                  </a:ext>
                </a:extLst>
              </a:tr>
              <a:tr h="2842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99004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90235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-9.30%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41973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-9.77%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-9.82%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-9.47%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-3.62%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-14.33%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40436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-9.54%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-9.47%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-9.08%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-14.20%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1819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70544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BF35A964-B57A-485C-8EB6-2D4F288098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635948"/>
              </p:ext>
            </p:extLst>
          </p:nvPr>
        </p:nvGraphicFramePr>
        <p:xfrm>
          <a:off x="198000" y="1641600"/>
          <a:ext cx="11789280" cy="4166108"/>
        </p:xfrm>
        <a:graphic>
          <a:graphicData uri="http://schemas.openxmlformats.org/drawingml/2006/table">
            <a:tbl>
              <a:tblPr/>
              <a:tblGrid>
                <a:gridCol w="785952">
                  <a:extLst>
                    <a:ext uri="{9D8B030D-6E8A-4147-A177-3AD203B41FA5}">
                      <a16:colId xmlns:a16="http://schemas.microsoft.com/office/drawing/2014/main" val="2338509315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1976846742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361574103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3495295855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2763459368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2322764213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741197580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2634248272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957395699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2438204249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992282843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1483265222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654812475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368393267"/>
                    </a:ext>
                  </a:extLst>
                </a:gridCol>
                <a:gridCol w="785952">
                  <a:extLst>
                    <a:ext uri="{9D8B030D-6E8A-4147-A177-3AD203B41FA5}">
                      <a16:colId xmlns:a16="http://schemas.microsoft.com/office/drawing/2014/main" val="2704121533"/>
                    </a:ext>
                  </a:extLst>
                </a:gridCol>
              </a:tblGrid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991994"/>
                  </a:ext>
                </a:extLst>
              </a:tr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0954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430278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2.09%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-13.21%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-13.43%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-13.29%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-14.81%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756617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-13.35%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-13.52%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-13.44%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-14.56%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93919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-13.28%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-13.47%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-13.36%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-14.69%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125027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5224386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367854"/>
                  </a:ext>
                </a:extLst>
              </a:tr>
              <a:tr h="3198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83128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62130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-14.41%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-14.22%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-17.08%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2030133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-14.22%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-14.28%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-14.21%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-16.26%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393425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-14.31%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-14.22%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-16.67%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3741677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994335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719424"/>
                  </a:ext>
                </a:extLst>
              </a:tr>
              <a:tr h="2842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0068240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00912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-14.17%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-14.17%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-14.07%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-15.85%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752915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-13.88%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-14.00%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59475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2.33%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-14.03%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-14.08%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-14.01%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-15.91%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585627"/>
                  </a:ext>
                </a:extLst>
              </a:tr>
            </a:tbl>
          </a:graphicData>
        </a:graphic>
      </p:graphicFrame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CE-3.2 for PQ 12-bit sequences at low QPs</a:t>
            </a:r>
            <a:endParaRPr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8A04FC2-A08F-431F-8F63-93553A63D7F9}"/>
              </a:ext>
            </a:extLst>
          </p:cNvPr>
          <p:cNvSpPr txBox="1"/>
          <p:nvPr/>
        </p:nvSpPr>
        <p:spPr>
          <a:xfrm>
            <a:off x="217416" y="6094090"/>
            <a:ext cx="7798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Note: BD-</a:t>
            </a:r>
            <a:r>
              <a:rPr kumimoji="1" lang="en-US" altLang="ja-JP" sz="1600" err="1"/>
              <a:t>binrate</a:t>
            </a:r>
            <a:r>
              <a:rPr kumimoji="1" lang="en-US" altLang="ja-JP" sz="1600"/>
              <a:t> and Bin-to-bit ratio were measured based on JVET-N0049 and JVET-V0150</a:t>
            </a:r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29112905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37E2C383-D056-4F67-A150-97C7A180B8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0758"/>
              </p:ext>
            </p:extLst>
          </p:nvPr>
        </p:nvGraphicFramePr>
        <p:xfrm>
          <a:off x="1853879" y="1769358"/>
          <a:ext cx="8120314" cy="3270885"/>
        </p:xfrm>
        <a:graphic>
          <a:graphicData uri="http://schemas.openxmlformats.org/drawingml/2006/table">
            <a:tbl>
              <a:tblPr/>
              <a:tblGrid>
                <a:gridCol w="1367983">
                  <a:extLst>
                    <a:ext uri="{9D8B030D-6E8A-4147-A177-3AD203B41FA5}">
                      <a16:colId xmlns:a16="http://schemas.microsoft.com/office/drawing/2014/main" val="2628879804"/>
                    </a:ext>
                  </a:extLst>
                </a:gridCol>
                <a:gridCol w="888355">
                  <a:extLst>
                    <a:ext uri="{9D8B030D-6E8A-4147-A177-3AD203B41FA5}">
                      <a16:colId xmlns:a16="http://schemas.microsoft.com/office/drawing/2014/main" val="4205227520"/>
                    </a:ext>
                  </a:extLst>
                </a:gridCol>
                <a:gridCol w="888355">
                  <a:extLst>
                    <a:ext uri="{9D8B030D-6E8A-4147-A177-3AD203B41FA5}">
                      <a16:colId xmlns:a16="http://schemas.microsoft.com/office/drawing/2014/main" val="2886609691"/>
                    </a:ext>
                  </a:extLst>
                </a:gridCol>
                <a:gridCol w="888355">
                  <a:extLst>
                    <a:ext uri="{9D8B030D-6E8A-4147-A177-3AD203B41FA5}">
                      <a16:colId xmlns:a16="http://schemas.microsoft.com/office/drawing/2014/main" val="1299998928"/>
                    </a:ext>
                  </a:extLst>
                </a:gridCol>
                <a:gridCol w="734039">
                  <a:extLst>
                    <a:ext uri="{9D8B030D-6E8A-4147-A177-3AD203B41FA5}">
                      <a16:colId xmlns:a16="http://schemas.microsoft.com/office/drawing/2014/main" val="3041237306"/>
                    </a:ext>
                  </a:extLst>
                </a:gridCol>
                <a:gridCol w="688162">
                  <a:extLst>
                    <a:ext uri="{9D8B030D-6E8A-4147-A177-3AD203B41FA5}">
                      <a16:colId xmlns:a16="http://schemas.microsoft.com/office/drawing/2014/main" val="3462893106"/>
                    </a:ext>
                  </a:extLst>
                </a:gridCol>
                <a:gridCol w="888355">
                  <a:extLst>
                    <a:ext uri="{9D8B030D-6E8A-4147-A177-3AD203B41FA5}">
                      <a16:colId xmlns:a16="http://schemas.microsoft.com/office/drawing/2014/main" val="940687909"/>
                    </a:ext>
                  </a:extLst>
                </a:gridCol>
                <a:gridCol w="888355">
                  <a:extLst>
                    <a:ext uri="{9D8B030D-6E8A-4147-A177-3AD203B41FA5}">
                      <a16:colId xmlns:a16="http://schemas.microsoft.com/office/drawing/2014/main" val="1309648327"/>
                    </a:ext>
                  </a:extLst>
                </a:gridCol>
                <a:gridCol w="888355">
                  <a:extLst>
                    <a:ext uri="{9D8B030D-6E8A-4147-A177-3AD203B41FA5}">
                      <a16:colId xmlns:a16="http://schemas.microsoft.com/office/drawing/2014/main" val="196050399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359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56347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4807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4014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161072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13366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75844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994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871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771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830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1458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2041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2563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0811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09447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9788785"/>
                  </a:ext>
                </a:extLst>
              </a:tr>
            </a:tbl>
          </a:graphicData>
        </a:graphic>
      </p:graphicFrame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CE-3.2 for PQ 12-bit sequences at low QPs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830895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VTM-13.0 at lossless condition</a:t>
            </a:r>
            <a:endParaRPr lang="ja-JP" altLang="en-US"/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F0B2048C-0243-4655-BEC3-68C86A22C1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116313"/>
              </p:ext>
            </p:extLst>
          </p:nvPr>
        </p:nvGraphicFramePr>
        <p:xfrm>
          <a:off x="1277814" y="1006691"/>
          <a:ext cx="9145017" cy="4980820"/>
        </p:xfrm>
        <a:graphic>
          <a:graphicData uri="http://schemas.openxmlformats.org/drawingml/2006/table">
            <a:tbl>
              <a:tblPr/>
              <a:tblGrid>
                <a:gridCol w="955131">
                  <a:extLst>
                    <a:ext uri="{9D8B030D-6E8A-4147-A177-3AD203B41FA5}">
                      <a16:colId xmlns:a16="http://schemas.microsoft.com/office/drawing/2014/main" val="2738731173"/>
                    </a:ext>
                  </a:extLst>
                </a:gridCol>
                <a:gridCol w="912364">
                  <a:extLst>
                    <a:ext uri="{9D8B030D-6E8A-4147-A177-3AD203B41FA5}">
                      <a16:colId xmlns:a16="http://schemas.microsoft.com/office/drawing/2014/main" val="2401815698"/>
                    </a:ext>
                  </a:extLst>
                </a:gridCol>
                <a:gridCol w="908799">
                  <a:extLst>
                    <a:ext uri="{9D8B030D-6E8A-4147-A177-3AD203B41FA5}">
                      <a16:colId xmlns:a16="http://schemas.microsoft.com/office/drawing/2014/main" val="2347496265"/>
                    </a:ext>
                  </a:extLst>
                </a:gridCol>
                <a:gridCol w="908799">
                  <a:extLst>
                    <a:ext uri="{9D8B030D-6E8A-4147-A177-3AD203B41FA5}">
                      <a16:colId xmlns:a16="http://schemas.microsoft.com/office/drawing/2014/main" val="779699386"/>
                    </a:ext>
                  </a:extLst>
                </a:gridCol>
                <a:gridCol w="912364">
                  <a:extLst>
                    <a:ext uri="{9D8B030D-6E8A-4147-A177-3AD203B41FA5}">
                      <a16:colId xmlns:a16="http://schemas.microsoft.com/office/drawing/2014/main" val="1644644652"/>
                    </a:ext>
                  </a:extLst>
                </a:gridCol>
                <a:gridCol w="908799">
                  <a:extLst>
                    <a:ext uri="{9D8B030D-6E8A-4147-A177-3AD203B41FA5}">
                      <a16:colId xmlns:a16="http://schemas.microsoft.com/office/drawing/2014/main" val="1661041243"/>
                    </a:ext>
                  </a:extLst>
                </a:gridCol>
                <a:gridCol w="908799">
                  <a:extLst>
                    <a:ext uri="{9D8B030D-6E8A-4147-A177-3AD203B41FA5}">
                      <a16:colId xmlns:a16="http://schemas.microsoft.com/office/drawing/2014/main" val="3789332053"/>
                    </a:ext>
                  </a:extLst>
                </a:gridCol>
                <a:gridCol w="912364">
                  <a:extLst>
                    <a:ext uri="{9D8B030D-6E8A-4147-A177-3AD203B41FA5}">
                      <a16:colId xmlns:a16="http://schemas.microsoft.com/office/drawing/2014/main" val="3153446751"/>
                    </a:ext>
                  </a:extLst>
                </a:gridCol>
                <a:gridCol w="908799">
                  <a:extLst>
                    <a:ext uri="{9D8B030D-6E8A-4147-A177-3AD203B41FA5}">
                      <a16:colId xmlns:a16="http://schemas.microsoft.com/office/drawing/2014/main" val="505812114"/>
                    </a:ext>
                  </a:extLst>
                </a:gridCol>
                <a:gridCol w="908799">
                  <a:extLst>
                    <a:ext uri="{9D8B030D-6E8A-4147-A177-3AD203B41FA5}">
                      <a16:colId xmlns:a16="http://schemas.microsoft.com/office/drawing/2014/main" val="2994117464"/>
                    </a:ext>
                  </a:extLst>
                </a:gridCol>
              </a:tblGrid>
              <a:tr h="16742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</a:t>
                      </a:r>
                    </a:p>
                  </a:txBody>
                  <a:tcPr marL="8690" marR="8690" marT="8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5513727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5409348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65297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3.34%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6.38%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2321315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2.86%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5.92%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5.86%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424218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3.10%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6.17%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6.12%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1486857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266970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227824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7900440"/>
                  </a:ext>
                </a:extLst>
              </a:tr>
              <a:tr h="16742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</a:t>
                      </a:r>
                    </a:p>
                  </a:txBody>
                  <a:tcPr marL="8690" marR="8690" marT="8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328179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988791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150398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1.34%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1.34%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2065671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522006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1.19%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635075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9337275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60589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75709"/>
                  </a:ext>
                </a:extLst>
              </a:tr>
              <a:tr h="16742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</a:t>
                      </a:r>
                    </a:p>
                  </a:txBody>
                  <a:tcPr marL="8690" marR="8690" marT="8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7435836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9977662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8573241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765314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0.66%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435589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651498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927808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269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3043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86D883A-3217-4752-AE96-582D9B320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>
                <a:latin typeface="+mj-lt"/>
              </a:rPr>
              <a:t>Summary</a:t>
            </a:r>
            <a:endParaRPr kumimoji="1" lang="ja-JP" altLang="en-US">
              <a:latin typeface="+mj-lt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15340FF-0C65-4948-8620-73BB5F7E55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050588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Motivation 	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CE-3.2 (JVET-W0045) proposes CABAC high throughput mode.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Roughly 0.1% loss (G) in BD-bitrate and -37% gain in weighted BD-</a:t>
            </a:r>
            <a:r>
              <a:rPr lang="en-US" altLang="ja-JP" sz="1600" dirty="0" err="1">
                <a:latin typeface="+mn-lt"/>
              </a:rPr>
              <a:t>binrate</a:t>
            </a:r>
            <a:r>
              <a:rPr lang="en-US" altLang="ja-JP" sz="1600" dirty="0">
                <a:latin typeface="+mn-lt"/>
              </a:rPr>
              <a:t> for SVT 16-bit/AI/low QPs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There is room to further improve throughput by bypass-coding last coefficient position.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CE-1.1 (JVET-W0046) proposes modifications to last coefficient coding.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Useful to reduce the number of bins of last coefficient position: </a:t>
            </a:r>
            <a:br>
              <a:rPr lang="en-US" altLang="ja-JP" sz="1600" dirty="0">
                <a:latin typeface="+mn-lt"/>
              </a:rPr>
            </a:br>
            <a:r>
              <a:rPr lang="en-US" altLang="ja-JP" sz="1600" dirty="0">
                <a:latin typeface="+mn-lt"/>
              </a:rPr>
              <a:t>Roughly -0.3% gain (G) in BD-bitrate and -4.2% gain in weighted BD-</a:t>
            </a:r>
            <a:r>
              <a:rPr lang="en-US" altLang="ja-JP" sz="1600" dirty="0" err="1">
                <a:latin typeface="+mn-lt"/>
              </a:rPr>
              <a:t>binrate</a:t>
            </a:r>
            <a:r>
              <a:rPr lang="en-US" altLang="ja-JP" sz="1600" dirty="0">
                <a:latin typeface="+mn-lt"/>
              </a:rPr>
              <a:t> for SVT 16-bit/AI/low QPs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Proposal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Harmonize CE-3.2 and CE-1.1 in order to fully bypass-code all syntax in residual coding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bypass-code last coefficient position in RRC and conduct bypass alignment at the beginning of TB in RRC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Roughly 0.3% loss (G) in BD-bitrate and -44% gain in weighted BD-</a:t>
            </a:r>
            <a:r>
              <a:rPr lang="en-US" altLang="ja-JP" sz="1600" dirty="0" err="1">
                <a:latin typeface="+mn-lt"/>
              </a:rPr>
              <a:t>binrate</a:t>
            </a:r>
            <a:r>
              <a:rPr lang="en-US" altLang="ja-JP" sz="1600" dirty="0">
                <a:latin typeface="+mn-lt"/>
              </a:rPr>
              <a:t> for SVT 16-bit/AI/low QPs.	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Apply only to High throughput 16-bit 4:4:4 profile</a:t>
            </a:r>
          </a:p>
        </p:txBody>
      </p:sp>
    </p:spTree>
    <p:extLst>
      <p:ext uri="{BB962C8B-B14F-4D97-AF65-F5344CB8AC3E}">
        <p14:creationId xmlns:p14="http://schemas.microsoft.com/office/powerpoint/2010/main" val="22806722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586C5067-6104-4D0F-A020-BF0C4650B3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752257"/>
              </p:ext>
            </p:extLst>
          </p:nvPr>
        </p:nvGraphicFramePr>
        <p:xfrm>
          <a:off x="1278000" y="1006691"/>
          <a:ext cx="9197563" cy="4980820"/>
        </p:xfrm>
        <a:graphic>
          <a:graphicData uri="http://schemas.openxmlformats.org/drawingml/2006/table">
            <a:tbl>
              <a:tblPr/>
              <a:tblGrid>
                <a:gridCol w="960619">
                  <a:extLst>
                    <a:ext uri="{9D8B030D-6E8A-4147-A177-3AD203B41FA5}">
                      <a16:colId xmlns:a16="http://schemas.microsoft.com/office/drawing/2014/main" val="3050801056"/>
                    </a:ext>
                  </a:extLst>
                </a:gridCol>
                <a:gridCol w="917606">
                  <a:extLst>
                    <a:ext uri="{9D8B030D-6E8A-4147-A177-3AD203B41FA5}">
                      <a16:colId xmlns:a16="http://schemas.microsoft.com/office/drawing/2014/main" val="1644795389"/>
                    </a:ext>
                  </a:extLst>
                </a:gridCol>
                <a:gridCol w="914021">
                  <a:extLst>
                    <a:ext uri="{9D8B030D-6E8A-4147-A177-3AD203B41FA5}">
                      <a16:colId xmlns:a16="http://schemas.microsoft.com/office/drawing/2014/main" val="4006652669"/>
                    </a:ext>
                  </a:extLst>
                </a:gridCol>
                <a:gridCol w="914021">
                  <a:extLst>
                    <a:ext uri="{9D8B030D-6E8A-4147-A177-3AD203B41FA5}">
                      <a16:colId xmlns:a16="http://schemas.microsoft.com/office/drawing/2014/main" val="2258542114"/>
                    </a:ext>
                  </a:extLst>
                </a:gridCol>
                <a:gridCol w="917606">
                  <a:extLst>
                    <a:ext uri="{9D8B030D-6E8A-4147-A177-3AD203B41FA5}">
                      <a16:colId xmlns:a16="http://schemas.microsoft.com/office/drawing/2014/main" val="1322123916"/>
                    </a:ext>
                  </a:extLst>
                </a:gridCol>
                <a:gridCol w="914021">
                  <a:extLst>
                    <a:ext uri="{9D8B030D-6E8A-4147-A177-3AD203B41FA5}">
                      <a16:colId xmlns:a16="http://schemas.microsoft.com/office/drawing/2014/main" val="604128328"/>
                    </a:ext>
                  </a:extLst>
                </a:gridCol>
                <a:gridCol w="914021">
                  <a:extLst>
                    <a:ext uri="{9D8B030D-6E8A-4147-A177-3AD203B41FA5}">
                      <a16:colId xmlns:a16="http://schemas.microsoft.com/office/drawing/2014/main" val="604583659"/>
                    </a:ext>
                  </a:extLst>
                </a:gridCol>
                <a:gridCol w="917606">
                  <a:extLst>
                    <a:ext uri="{9D8B030D-6E8A-4147-A177-3AD203B41FA5}">
                      <a16:colId xmlns:a16="http://schemas.microsoft.com/office/drawing/2014/main" val="1782754545"/>
                    </a:ext>
                  </a:extLst>
                </a:gridCol>
                <a:gridCol w="914021">
                  <a:extLst>
                    <a:ext uri="{9D8B030D-6E8A-4147-A177-3AD203B41FA5}">
                      <a16:colId xmlns:a16="http://schemas.microsoft.com/office/drawing/2014/main" val="720602291"/>
                    </a:ext>
                  </a:extLst>
                </a:gridCol>
                <a:gridCol w="914021">
                  <a:extLst>
                    <a:ext uri="{9D8B030D-6E8A-4147-A177-3AD203B41FA5}">
                      <a16:colId xmlns:a16="http://schemas.microsoft.com/office/drawing/2014/main" val="3159184955"/>
                    </a:ext>
                  </a:extLst>
                </a:gridCol>
              </a:tblGrid>
              <a:tr h="16742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</a:t>
                      </a:r>
                    </a:p>
                  </a:txBody>
                  <a:tcPr marL="8690" marR="8690" marT="8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458652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534299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635645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25796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968072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925858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4861026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81540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5935514"/>
                  </a:ext>
                </a:extLst>
              </a:tr>
              <a:tr h="16742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</a:t>
                      </a:r>
                    </a:p>
                  </a:txBody>
                  <a:tcPr marL="8690" marR="8690" marT="8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714063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6760565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657287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475891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799587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7982692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1733107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7908643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90" marR="8690" marT="869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8961358"/>
                  </a:ext>
                </a:extLst>
              </a:tr>
              <a:tr h="16742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</a:t>
                      </a:r>
                    </a:p>
                  </a:txBody>
                  <a:tcPr marL="8690" marR="8690" marT="8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1522812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8562109"/>
                  </a:ext>
                </a:extLst>
              </a:tr>
              <a:tr h="1674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8690" marR="8690" marT="869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049035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9612254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392200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690" marR="8690" marT="86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0176811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9049281"/>
                  </a:ext>
                </a:extLst>
              </a:tr>
              <a:tr h="167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690" marR="8690" marT="869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7758930"/>
                  </a:ext>
                </a:extLst>
              </a:tr>
            </a:tbl>
          </a:graphicData>
        </a:graphic>
      </p:graphicFrame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>
                <a:latin typeface="SST" pitchFamily="34" charset="0"/>
                <a:ea typeface="SST Japanese Pro Regular" pitchFamily="34" charset="-128"/>
              </a:rPr>
              <a:t>Coding performance over CE-3.2 at lossless condition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61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75A88EB-F701-487C-BEF4-67BC3688A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>
                <a:latin typeface="+mj-lt"/>
              </a:rPr>
              <a:t>Proposed changes relative to CE-3.2 in RRC</a:t>
            </a:r>
            <a:endParaRPr kumimoji="1" lang="ja-JP" altLang="en-US">
              <a:latin typeface="+mj-lt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2A03500-D0F7-4A49-82CE-729834A04561}"/>
              </a:ext>
            </a:extLst>
          </p:cNvPr>
          <p:cNvSpPr txBox="1"/>
          <p:nvPr/>
        </p:nvSpPr>
        <p:spPr>
          <a:xfrm>
            <a:off x="2567608" y="5539730"/>
            <a:ext cx="914400" cy="914400"/>
          </a:xfrm>
          <a:prstGeom prst="rect">
            <a:avLst/>
          </a:prstGeom>
          <a:noFill/>
          <a:ln w="12700">
            <a:noFill/>
          </a:ln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kumimoji="1" lang="en-US" altLang="ja-JP" sz="2400"/>
              <a:t>CE-3.2</a:t>
            </a:r>
            <a:endParaRPr kumimoji="1" lang="ja-JP" altLang="en-US" sz="240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F2DE0EB-CDF3-4440-A68F-F33C55E58377}"/>
              </a:ext>
            </a:extLst>
          </p:cNvPr>
          <p:cNvSpPr txBox="1"/>
          <p:nvPr/>
        </p:nvSpPr>
        <p:spPr>
          <a:xfrm>
            <a:off x="8616280" y="5539730"/>
            <a:ext cx="914400" cy="914400"/>
          </a:xfrm>
          <a:prstGeom prst="rect">
            <a:avLst/>
          </a:prstGeom>
          <a:noFill/>
          <a:ln w="12700">
            <a:noFill/>
          </a:ln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altLang="ja-JP" sz="2400"/>
              <a:t>Proposal</a:t>
            </a:r>
            <a:endParaRPr kumimoji="1" lang="ja-JP" altLang="en-US" sz="2400"/>
          </a:p>
        </p:txBody>
      </p:sp>
      <p:pic>
        <p:nvPicPr>
          <p:cNvPr id="7" name="コンテンツ プレースホルダー 3">
            <a:extLst>
              <a:ext uri="{FF2B5EF4-FFF2-40B4-BE49-F238E27FC236}">
                <a16:creationId xmlns:a16="http://schemas.microsoft.com/office/drawing/2014/main" id="{480F2884-1907-4380-916C-4AFCF2349642}"/>
              </a:ext>
            </a:extLst>
          </p:cNvPr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" y="1902258"/>
            <a:ext cx="10763250" cy="379375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右中かっこ 7">
            <a:extLst>
              <a:ext uri="{FF2B5EF4-FFF2-40B4-BE49-F238E27FC236}">
                <a16:creationId xmlns:a16="http://schemas.microsoft.com/office/drawing/2014/main" id="{0247E66D-8A0D-4986-B079-CE13A34D9ADA}"/>
              </a:ext>
            </a:extLst>
          </p:cNvPr>
          <p:cNvSpPr/>
          <p:nvPr/>
        </p:nvSpPr>
        <p:spPr>
          <a:xfrm rot="5400000">
            <a:off x="6834509" y="5179894"/>
            <a:ext cx="338556" cy="132167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F034F76-2CE1-414A-BA86-4F5225CACE4F}"/>
              </a:ext>
            </a:extLst>
          </p:cNvPr>
          <p:cNvSpPr txBox="1"/>
          <p:nvPr/>
        </p:nvSpPr>
        <p:spPr>
          <a:xfrm>
            <a:off x="6101555" y="6030788"/>
            <a:ext cx="21173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Apply CE-1.1 technique</a:t>
            </a:r>
            <a:endParaRPr kumimoji="1" lang="ja-JP" altLang="en-US" sz="160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23C44F7-EB95-4801-A6F1-BC54B6703B4B}"/>
              </a:ext>
            </a:extLst>
          </p:cNvPr>
          <p:cNvSpPr/>
          <p:nvPr/>
        </p:nvSpPr>
        <p:spPr>
          <a:xfrm>
            <a:off x="-591606" y="981522"/>
            <a:ext cx="72328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5075" lvl="2" indent="-285750">
              <a:buFont typeface="Arial" panose="020B0604020202020204" pitchFamily="34" charset="0"/>
              <a:buChar char="•"/>
            </a:pPr>
            <a:r>
              <a:rPr lang="en-US" altLang="ja-JP" sz="1800"/>
              <a:t>Bypass-code last coefficient position in RRC </a:t>
            </a:r>
          </a:p>
          <a:p>
            <a:pPr marL="1375075" lvl="2" indent="-285750">
              <a:buFont typeface="Arial" panose="020B0604020202020204" pitchFamily="34" charset="0"/>
              <a:buChar char="•"/>
            </a:pPr>
            <a:r>
              <a:rPr lang="en-US" altLang="ja-JP" sz="1800"/>
              <a:t>Conduct bypass alignment at the beginning of TB in RRC</a:t>
            </a:r>
          </a:p>
          <a:p>
            <a:pPr marL="1375075" lvl="2" indent="-285750">
              <a:buFont typeface="Arial" panose="020B0604020202020204" pitchFamily="34" charset="0"/>
              <a:buChar char="•"/>
            </a:pPr>
            <a:r>
              <a:rPr lang="en-US" altLang="ja-JP" sz="1800"/>
              <a:t>Apply CE-1.1 technique to last coefficient coding</a:t>
            </a:r>
          </a:p>
          <a:p>
            <a:pPr marL="1375075" lvl="2" indent="-285750">
              <a:buFont typeface="Arial" panose="020B0604020202020204" pitchFamily="34" charset="0"/>
              <a:buChar char="•"/>
            </a:pPr>
            <a:r>
              <a:rPr lang="en-US" altLang="ja-JP" sz="1800"/>
              <a:t>Enable only for high throughput 16-bit 4:4:4</a:t>
            </a:r>
            <a:br>
              <a:rPr lang="en-US" altLang="ja-JP" sz="1800"/>
            </a:br>
            <a:r>
              <a:rPr lang="en-US" altLang="ja-JP" sz="1800"/>
              <a:t>profile</a:t>
            </a:r>
          </a:p>
        </p:txBody>
      </p:sp>
    </p:spTree>
    <p:extLst>
      <p:ext uri="{BB962C8B-B14F-4D97-AF65-F5344CB8AC3E}">
        <p14:creationId xmlns:p14="http://schemas.microsoft.com/office/powerpoint/2010/main" val="3642893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75A88EB-F701-487C-BEF4-67BC3688A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>
                <a:latin typeface="+mj-lt"/>
              </a:rPr>
              <a:t>Pseudocode for RRC </a:t>
            </a:r>
            <a:endParaRPr kumimoji="1" lang="ja-JP" altLang="en-US">
              <a:latin typeface="+mj-lt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2A03500-D0F7-4A49-82CE-729834A04561}"/>
              </a:ext>
            </a:extLst>
          </p:cNvPr>
          <p:cNvSpPr txBox="1"/>
          <p:nvPr/>
        </p:nvSpPr>
        <p:spPr>
          <a:xfrm>
            <a:off x="2567608" y="5806058"/>
            <a:ext cx="914400" cy="914400"/>
          </a:xfrm>
          <a:prstGeom prst="rect">
            <a:avLst/>
          </a:prstGeom>
          <a:noFill/>
          <a:ln w="12700">
            <a:noFill/>
          </a:ln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kumimoji="1" lang="en-US" altLang="ja-JP" sz="2400"/>
              <a:t>CE-3.2</a:t>
            </a:r>
            <a:endParaRPr kumimoji="1" lang="ja-JP" altLang="en-US" sz="240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F2DE0EB-CDF3-4440-A68F-F33C55E58377}"/>
              </a:ext>
            </a:extLst>
          </p:cNvPr>
          <p:cNvSpPr txBox="1"/>
          <p:nvPr/>
        </p:nvSpPr>
        <p:spPr>
          <a:xfrm>
            <a:off x="8722692" y="5827762"/>
            <a:ext cx="914400" cy="914400"/>
          </a:xfrm>
          <a:prstGeom prst="rect">
            <a:avLst/>
          </a:prstGeom>
          <a:noFill/>
          <a:ln w="12700">
            <a:noFill/>
          </a:ln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altLang="ja-JP" sz="2400"/>
              <a:t>Proposal</a:t>
            </a:r>
            <a:endParaRPr kumimoji="1" lang="ja-JP" altLang="en-US" sz="2400"/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0D8954A9-5D27-44F6-ACA7-176FA0F307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58" y="1125538"/>
            <a:ext cx="5661660" cy="44386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B1980A3E-59EB-4C87-B969-08EC4873A7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4366" y="278826"/>
            <a:ext cx="5882640" cy="58369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20071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表 26">
            <a:extLst>
              <a:ext uri="{FF2B5EF4-FFF2-40B4-BE49-F238E27FC236}">
                <a16:creationId xmlns:a16="http://schemas.microsoft.com/office/drawing/2014/main" id="{D45F218F-B7E2-4B5B-829F-C363C8E9B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471123"/>
              </p:ext>
            </p:extLst>
          </p:nvPr>
        </p:nvGraphicFramePr>
        <p:xfrm>
          <a:off x="196902" y="2565698"/>
          <a:ext cx="11809305" cy="3015524"/>
        </p:xfrm>
        <a:graphic>
          <a:graphicData uri="http://schemas.openxmlformats.org/drawingml/2006/table">
            <a:tbl>
              <a:tblPr/>
              <a:tblGrid>
                <a:gridCol w="787287">
                  <a:extLst>
                    <a:ext uri="{9D8B030D-6E8A-4147-A177-3AD203B41FA5}">
                      <a16:colId xmlns:a16="http://schemas.microsoft.com/office/drawing/2014/main" val="552065309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009604316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1859850488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459314662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296903536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036103762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2191003083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220486736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1170540807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663185349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615392255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734907044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316753588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1645096680"/>
                    </a:ext>
                  </a:extLst>
                </a:gridCol>
                <a:gridCol w="787287">
                  <a:extLst>
                    <a:ext uri="{9D8B030D-6E8A-4147-A177-3AD203B41FA5}">
                      <a16:colId xmlns:a16="http://schemas.microsoft.com/office/drawing/2014/main" val="3671780632"/>
                    </a:ext>
                  </a:extLst>
                </a:gridCol>
              </a:tblGrid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015764"/>
                  </a:ext>
                </a:extLst>
              </a:tr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73190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07936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48186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6260173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10506"/>
                  </a:ext>
                </a:extLst>
              </a:tr>
              <a:tr h="3198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7731377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877997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-44.73%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-44.69%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-44.69%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-12.84%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-43.37%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698480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069422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2450194"/>
                  </a:ext>
                </a:extLst>
              </a:tr>
              <a:tr h="2842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4598713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06589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-45.10%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-42.40%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431886"/>
                  </a:ext>
                </a:extLst>
              </a:tr>
            </a:tbl>
          </a:graphicData>
        </a:graphic>
      </p:graphicFrame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Coding performance over VTM-13.0 for SVT-16 sequences at low QPs</a:t>
            </a:r>
            <a:endParaRPr lang="ja-JP" altLang="en-US" dirty="0"/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E4350A70-4359-435F-BD68-6AF258E4E43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Loss in BD-bitrate is minor but significant gain in BD-</a:t>
            </a:r>
            <a:r>
              <a:rPr lang="en-US" altLang="ja-JP" dirty="0" err="1">
                <a:latin typeface="+mn-lt"/>
              </a:rPr>
              <a:t>binrate</a:t>
            </a:r>
            <a:r>
              <a:rPr lang="en-US" altLang="ja-JP" dirty="0">
                <a:latin typeface="+mn-lt"/>
              </a:rPr>
              <a:t> (weighted) and Bin-to-bit ratio (weighed)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F4083E3-AB4B-4C64-BADB-41D200674074}"/>
              </a:ext>
            </a:extLst>
          </p:cNvPr>
          <p:cNvSpPr txBox="1"/>
          <p:nvPr/>
        </p:nvSpPr>
        <p:spPr>
          <a:xfrm>
            <a:off x="217416" y="6094090"/>
            <a:ext cx="7798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Note: BD-</a:t>
            </a:r>
            <a:r>
              <a:rPr kumimoji="1" lang="en-US" altLang="ja-JP" sz="1600" err="1"/>
              <a:t>binrate</a:t>
            </a:r>
            <a:r>
              <a:rPr kumimoji="1" lang="en-US" altLang="ja-JP" sz="1600"/>
              <a:t> and Bin-to-bit ratio were measured based on JVET-N0049 and JVET-V0150</a:t>
            </a:r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1925188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Estimated clock cycle at low QPs</a:t>
            </a:r>
            <a:endParaRPr lang="ja-JP" altLang="en-US" dirty="0"/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E4350A70-4359-435F-BD68-6AF258E4E43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5213351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To measure the throughput performance of the proposed method, the clock cycle is estimated for VTM-13.0 and the proposed method based on the method in JVET-W0044.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Assumed that VTM can process </a:t>
            </a:r>
            <a:r>
              <a:rPr lang="en-US" altLang="ja-JP" sz="1600" u="sng" dirty="0">
                <a:latin typeface="+mn-lt"/>
              </a:rPr>
              <a:t>4</a:t>
            </a:r>
            <a:r>
              <a:rPr lang="en-US" altLang="ja-JP" sz="1600" dirty="0">
                <a:latin typeface="+mn-lt"/>
              </a:rPr>
              <a:t> bypass-coded bin per cycle while the proposed method can process </a:t>
            </a:r>
            <a:r>
              <a:rPr lang="en-US" altLang="ja-JP" sz="1600" u="sng" dirty="0">
                <a:latin typeface="+mn-lt"/>
              </a:rPr>
              <a:t>12</a:t>
            </a:r>
            <a:r>
              <a:rPr lang="en-US" altLang="ja-JP" sz="1600" dirty="0">
                <a:latin typeface="+mn-lt"/>
              </a:rPr>
              <a:t> bypass coded bins.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sz="16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kumimoji="1" lang="ja-JP" altLang="en-US" sz="1600" dirty="0">
              <a:latin typeface="+mn-lt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FF1C75E-3010-444A-B209-A85B32F43687}"/>
              </a:ext>
            </a:extLst>
          </p:cNvPr>
          <p:cNvSpPr/>
          <p:nvPr/>
        </p:nvSpPr>
        <p:spPr>
          <a:xfrm>
            <a:off x="365124" y="4318501"/>
            <a:ext cx="6080127" cy="180305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800" dirty="0">
                <a:latin typeface="Times New Roman" panose="02020603050405020304" pitchFamily="18" charset="0"/>
                <a:ea typeface="游明朝" panose="02020400000000000000" pitchFamily="18" charset="-128"/>
              </a:rPr>
              <a:t>	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Clk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 Cycle in MHz = (((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totalCtxBins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 +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totalbypassBin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/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bypassWeight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)*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numCodedFrame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)/framerate)/1000000</a:t>
            </a:r>
            <a:endParaRPr lang="ja-JP" altLang="ja-JP" sz="1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200" dirty="0">
                <a:latin typeface="Times New Roman" panose="02020603050405020304" pitchFamily="18" charset="0"/>
                <a:ea typeface="游明朝" panose="02020400000000000000" pitchFamily="18" charset="-128"/>
              </a:rPr>
              <a:t>where, </a:t>
            </a:r>
            <a:endParaRPr lang="ja-JP" altLang="ja-JP" sz="12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hangingPunct="0">
              <a:spcBef>
                <a:spcPts val="680"/>
              </a:spcBef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totalCtxBins</a:t>
            </a:r>
            <a:r>
              <a:rPr lang="en-CA" altLang="ja-JP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Total number of context coded bins in the sequence</a:t>
            </a:r>
            <a:endParaRPr lang="ja-JP" altLang="ja-JP" sz="12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hangingPunct="0">
              <a:spcBef>
                <a:spcPts val="680"/>
              </a:spcBef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totalbypassBin</a:t>
            </a:r>
            <a:r>
              <a:rPr lang="en-CA" altLang="ja-JP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Total number of bypass coded bins </a:t>
            </a:r>
            <a:endParaRPr lang="ja-JP" altLang="ja-JP" sz="12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hangingPunct="0">
              <a:spcBef>
                <a:spcPts val="680"/>
              </a:spcBef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bypassWeight</a:t>
            </a:r>
            <a:r>
              <a:rPr lang="en-CA" altLang="ja-JP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the number of bypass coded bins can be parsed per cycle. For anchor, </a:t>
            </a:r>
            <a:r>
              <a:rPr lang="en-CA" altLang="ja-JP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bypassWeight</a:t>
            </a:r>
            <a:r>
              <a:rPr lang="en-CA" altLang="ja-JP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4. For proposed method, the </a:t>
            </a:r>
            <a:r>
              <a:rPr lang="en-CA" altLang="ja-JP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bypassWeight</a:t>
            </a:r>
            <a:r>
              <a:rPr lang="en-CA" altLang="ja-JP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12. </a:t>
            </a:r>
            <a:endParaRPr lang="ja-JP" altLang="ja-JP" sz="12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hangingPunct="0">
              <a:spcBef>
                <a:spcPts val="680"/>
              </a:spcBef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numCodedFrame</a:t>
            </a:r>
            <a:r>
              <a:rPr lang="en-CA" altLang="ja-JP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the total number of encoded frames</a:t>
            </a:r>
            <a:endParaRPr lang="ja-JP" alt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4AC59E4-42D4-4A07-9C7A-856D3F289348}"/>
              </a:ext>
            </a:extLst>
          </p:cNvPr>
          <p:cNvSpPr txBox="1"/>
          <p:nvPr/>
        </p:nvSpPr>
        <p:spPr>
          <a:xfrm>
            <a:off x="6800851" y="5220030"/>
            <a:ext cx="4490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/>
              <a:t>Estimated saving of clock cycle over VTM-13.0</a:t>
            </a:r>
            <a:endParaRPr kumimoji="1" lang="ja-JP" altLang="en-US" sz="18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6F3C310-D79B-4889-B465-B002DA4AC392}"/>
              </a:ext>
            </a:extLst>
          </p:cNvPr>
          <p:cNvSpPr txBox="1"/>
          <p:nvPr/>
        </p:nvSpPr>
        <p:spPr>
          <a:xfrm>
            <a:off x="6829310" y="662252"/>
            <a:ext cx="2608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/>
              <a:t>Estimated max clock cycle</a:t>
            </a:r>
            <a:endParaRPr kumimoji="1" lang="ja-JP" altLang="en-US" sz="1800" dirty="0"/>
          </a:p>
        </p:txBody>
      </p:sp>
      <p:graphicFrame>
        <p:nvGraphicFramePr>
          <p:cNvPr id="12" name="グラフ 11">
            <a:extLst>
              <a:ext uri="{FF2B5EF4-FFF2-40B4-BE49-F238E27FC236}">
                <a16:creationId xmlns:a16="http://schemas.microsoft.com/office/drawing/2014/main" id="{76775793-9E52-4EAC-8C0D-95A9832A98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8643789"/>
              </p:ext>
            </p:extLst>
          </p:nvPr>
        </p:nvGraphicFramePr>
        <p:xfrm>
          <a:off x="6667217" y="1039945"/>
          <a:ext cx="5213351" cy="3869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6ED63900-0D63-4CE1-A911-2D0E9B9925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116409"/>
              </p:ext>
            </p:extLst>
          </p:nvPr>
        </p:nvGraphicFramePr>
        <p:xfrm>
          <a:off x="6829310" y="5610805"/>
          <a:ext cx="1788696" cy="487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6232">
                  <a:extLst>
                    <a:ext uri="{9D8B030D-6E8A-4147-A177-3AD203B41FA5}">
                      <a16:colId xmlns:a16="http://schemas.microsoft.com/office/drawing/2014/main" val="2572800049"/>
                    </a:ext>
                  </a:extLst>
                </a:gridCol>
                <a:gridCol w="1192464">
                  <a:extLst>
                    <a:ext uri="{9D8B030D-6E8A-4147-A177-3AD203B41FA5}">
                      <a16:colId xmlns:a16="http://schemas.microsoft.com/office/drawing/2014/main" val="788591615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ja-JP" sz="160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SVT16 RGB</a:t>
                      </a:r>
                      <a:endParaRPr lang="ja-JP" sz="16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77878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AI</a:t>
                      </a:r>
                      <a:endParaRPr lang="ja-JP" sz="160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18%</a:t>
                      </a:r>
                      <a:endParaRPr lang="ja-JP" sz="1600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8991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1250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147D4231-4DEC-4FB9-8464-F484F50C3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258686"/>
              </p:ext>
            </p:extLst>
          </p:nvPr>
        </p:nvGraphicFramePr>
        <p:xfrm>
          <a:off x="198000" y="2566800"/>
          <a:ext cx="11819295" cy="3015524"/>
        </p:xfrm>
        <a:graphic>
          <a:graphicData uri="http://schemas.openxmlformats.org/drawingml/2006/table">
            <a:tbl>
              <a:tblPr/>
              <a:tblGrid>
                <a:gridCol w="787953">
                  <a:extLst>
                    <a:ext uri="{9D8B030D-6E8A-4147-A177-3AD203B41FA5}">
                      <a16:colId xmlns:a16="http://schemas.microsoft.com/office/drawing/2014/main" val="4271663272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4100574686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3939968962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2298970312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2194247482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1466549020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205190172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4275882044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2768417113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1482438192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2029079647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3761843714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3430365662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538807254"/>
                    </a:ext>
                  </a:extLst>
                </a:gridCol>
                <a:gridCol w="787953">
                  <a:extLst>
                    <a:ext uri="{9D8B030D-6E8A-4147-A177-3AD203B41FA5}">
                      <a16:colId xmlns:a16="http://schemas.microsoft.com/office/drawing/2014/main" val="781584997"/>
                    </a:ext>
                  </a:extLst>
                </a:gridCol>
              </a:tblGrid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908926"/>
                  </a:ext>
                </a:extLst>
              </a:tr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8975733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902771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-9.85%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-9.95%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-10.08%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199032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4104742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9715792"/>
                  </a:ext>
                </a:extLst>
              </a:tr>
              <a:tr h="3198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0199784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659351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-7.84%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-9.88%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466678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049625"/>
                  </a:ext>
                </a:extLst>
              </a:tr>
              <a:tr h="17944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4095119"/>
                  </a:ext>
                </a:extLst>
              </a:tr>
              <a:tr h="2842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1759296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9004039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-7.87%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-7.92%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-7.92%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-9.54%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615071"/>
                  </a:ext>
                </a:extLst>
              </a:tr>
            </a:tbl>
          </a:graphicData>
        </a:graphic>
      </p:graphicFrame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Coding performance over CE-3.2 for SVT-16 sequences at low QPs</a:t>
            </a:r>
            <a:endParaRPr lang="ja-JP" altLang="en-US" dirty="0"/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E4350A70-4359-435F-BD68-6AF258E4E43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>
                <a:latin typeface="+mn-lt"/>
              </a:rPr>
              <a:t>Loss in BD-bitrate is negligible but additional gain in BD-</a:t>
            </a:r>
            <a:r>
              <a:rPr lang="en-US" altLang="ja-JP" err="1">
                <a:latin typeface="+mn-lt"/>
              </a:rPr>
              <a:t>binrate</a:t>
            </a:r>
            <a:r>
              <a:rPr lang="en-US" altLang="ja-JP">
                <a:latin typeface="+mn-lt"/>
              </a:rPr>
              <a:t> (weighted) and Bin-to-bit ratio (weighed)</a:t>
            </a:r>
            <a:endParaRPr kumimoji="1" lang="ja-JP" altLang="en-US">
              <a:latin typeface="+mn-lt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F4083E3-AB4B-4C64-BADB-41D200674074}"/>
              </a:ext>
            </a:extLst>
          </p:cNvPr>
          <p:cNvSpPr txBox="1"/>
          <p:nvPr/>
        </p:nvSpPr>
        <p:spPr>
          <a:xfrm>
            <a:off x="217416" y="6094090"/>
            <a:ext cx="7798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/>
              <a:t>Note: BD-</a:t>
            </a:r>
            <a:r>
              <a:rPr kumimoji="1" lang="en-US" altLang="ja-JP" sz="1600" err="1"/>
              <a:t>binrate</a:t>
            </a:r>
            <a:r>
              <a:rPr kumimoji="1" lang="en-US" altLang="ja-JP" sz="1600"/>
              <a:t> and Bin-to-bit ratio were measured based on JVET-N0049 and JVET-V0150</a:t>
            </a:r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23360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86D883A-3217-4752-AE96-582D9B320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>
                <a:latin typeface="+mj-lt"/>
              </a:rPr>
              <a:t>Conclusion</a:t>
            </a:r>
            <a:endParaRPr kumimoji="1" lang="ja-JP" altLang="en-US">
              <a:latin typeface="+mj-lt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15340FF-0C65-4948-8620-73BB5F7E55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050588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+mn-lt"/>
              </a:rPr>
              <a:t>This contribution proposes a harmonization of CE-3.2 and CE-1.1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+mn-lt"/>
              </a:rPr>
              <a:t>Bypass-code last coefficient position in RRC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+mn-lt"/>
              </a:rPr>
              <a:t>Conduct bypass alignment at the beginning of TB in RRC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+mn-lt"/>
              </a:rPr>
              <a:t>Apply it only to High throughput 16-bit 4:4:4 profile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+mn-lt"/>
              </a:rPr>
              <a:t>Results for SVT-16 sequences at low QPs: minor loss but large gain in BD-</a:t>
            </a:r>
            <a:r>
              <a:rPr lang="en-US" altLang="ja-JP" sz="2200" dirty="0" err="1">
                <a:latin typeface="+mn-lt"/>
              </a:rPr>
              <a:t>binrate</a:t>
            </a:r>
            <a:r>
              <a:rPr lang="en-US" altLang="ja-JP" sz="2200" dirty="0">
                <a:latin typeface="+mn-lt"/>
              </a:rPr>
              <a:t>/Bin2Bit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sz="2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+mn-lt"/>
              </a:rPr>
              <a:t>It is recommended to study it in next CE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sz="2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+mn-lt"/>
              </a:rPr>
              <a:t>Thanks to OPPO for cross-checking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sz="2200" dirty="0">
              <a:latin typeface="+mn-lt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E40A0B81-CB44-42F1-865D-94DBAE746E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532342"/>
              </p:ext>
            </p:extLst>
          </p:nvPr>
        </p:nvGraphicFramePr>
        <p:xfrm>
          <a:off x="431799" y="3429794"/>
          <a:ext cx="11521620" cy="1069096"/>
        </p:xfrm>
        <a:graphic>
          <a:graphicData uri="http://schemas.openxmlformats.org/drawingml/2006/table">
            <a:tbl>
              <a:tblPr/>
              <a:tblGrid>
                <a:gridCol w="768108">
                  <a:extLst>
                    <a:ext uri="{9D8B030D-6E8A-4147-A177-3AD203B41FA5}">
                      <a16:colId xmlns:a16="http://schemas.microsoft.com/office/drawing/2014/main" val="552065309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3009604316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1859850488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3459314662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296903536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3036103762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2191003083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220486736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1170540807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3663185349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615392255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734907044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3316753588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1645096680"/>
                    </a:ext>
                  </a:extLst>
                </a:gridCol>
                <a:gridCol w="768108">
                  <a:extLst>
                    <a:ext uri="{9D8B030D-6E8A-4147-A177-3AD203B41FA5}">
                      <a16:colId xmlns:a16="http://schemas.microsoft.com/office/drawing/2014/main" val="3671780632"/>
                    </a:ext>
                  </a:extLst>
                </a:gridCol>
              </a:tblGrid>
              <a:tr h="3020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12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73190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Reference</a:t>
                      </a:r>
                    </a:p>
                  </a:txBody>
                  <a:tcPr marL="8884" marR="8884" marT="88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8884" marR="8884" marT="88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07936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SVT16/AI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-43.76%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-43.76%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481868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SVT16/LB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-44.73%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-44.69%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-44.69%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-12.84%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-43.37%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6984802"/>
                  </a:ext>
                </a:extLst>
              </a:tr>
              <a:tr h="1510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SVT16/RA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-45.10%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-45.04%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-12.55%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 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 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-42.40%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</a:p>
                  </a:txBody>
                  <a:tcPr marL="8884" marR="8884" marT="88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78%</a:t>
                      </a:r>
                    </a:p>
                  </a:txBody>
                  <a:tcPr marL="8884" marR="8884" marT="8884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431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964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002341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4903</Words>
  <Application>Microsoft Office PowerPoint</Application>
  <PresentationFormat>ユーザー設定</PresentationFormat>
  <Paragraphs>2515</Paragraphs>
  <Slides>20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20</vt:i4>
      </vt:variant>
    </vt:vector>
  </HeadingPairs>
  <TitlesOfParts>
    <vt:vector size="31" baseType="lpstr">
      <vt:lpstr>ＭＳ Ｐゴシック</vt:lpstr>
      <vt:lpstr>SST</vt:lpstr>
      <vt:lpstr>SST Japanese Pro Regular</vt:lpstr>
      <vt:lpstr>Arial</vt:lpstr>
      <vt:lpstr>Calibri</vt:lpstr>
      <vt:lpstr>Symbol</vt:lpstr>
      <vt:lpstr>Times New Roman</vt:lpstr>
      <vt:lpstr>Light Gray Master</vt:lpstr>
      <vt:lpstr>Dark Gray Master</vt:lpstr>
      <vt:lpstr>Black Master</vt:lpstr>
      <vt:lpstr>White Master</vt:lpstr>
      <vt:lpstr>PowerPoint プレゼンテーション</vt:lpstr>
      <vt:lpstr>Summary</vt:lpstr>
      <vt:lpstr>Proposed changes relative to CE-3.2 in RRC</vt:lpstr>
      <vt:lpstr>Pseudocode for RRC </vt:lpstr>
      <vt:lpstr>Coding performance over VTM-13.0 for SVT-16 sequences at low QPs</vt:lpstr>
      <vt:lpstr>Estimated clock cycle at low QPs</vt:lpstr>
      <vt:lpstr>Coding performance over CE-3.2 for SVT-16 sequences at low QPs</vt:lpstr>
      <vt:lpstr>Conclusion</vt:lpstr>
      <vt:lpstr>PowerPoint プレゼンテーション</vt:lpstr>
      <vt:lpstr>Estimated clock cycle at low QPs</vt:lpstr>
      <vt:lpstr>Coding performance over VTM-13.0 for SVT 16/12-bit sequences at low QPs</vt:lpstr>
      <vt:lpstr>Coding performance over VTM-13.0 for HLG 12-bit sequences at low QPs</vt:lpstr>
      <vt:lpstr>Coding performance over VTM-13.0 for PQ 12-bit sequences at low QPs</vt:lpstr>
      <vt:lpstr>Coding performance over VTM-13.0 for PQ 12-bit sequences at low QPs</vt:lpstr>
      <vt:lpstr>Coding performance over CE-3.2 for SVT 16/12-bit sequences at low QPs</vt:lpstr>
      <vt:lpstr>Coding performance over CE-3.2 for HLG 12-bit sequences at low QPs</vt:lpstr>
      <vt:lpstr>Coding performance over CE-3.2 for PQ 12-bit sequences at low QPs</vt:lpstr>
      <vt:lpstr>Coding performance over CE-3.2 for PQ 12-bit sequences at low QPs</vt:lpstr>
      <vt:lpstr>Coding performance over VTM-13.0 at lossless condition</vt:lpstr>
      <vt:lpstr>Coding performance over CE-3.2 at lossless condition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Tsukuba, Takeshi (SGC)</cp:lastModifiedBy>
  <cp:revision>1</cp:revision>
  <cp:lastPrinted>2013-12-10T02:42:04Z</cp:lastPrinted>
  <dcterms:created xsi:type="dcterms:W3CDTF">2013-05-24T02:48:34Z</dcterms:created>
  <dcterms:modified xsi:type="dcterms:W3CDTF">2021-07-07T15:41:21Z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LastKnownPath">
    <vt:lpwstr>https://sonyjpn-my.sharepoint.com/personal/takeshi_tsukuba_sony_com/Documents/doc/NGC/JVET/2021_04_V/EncoderFix4Palette/JVET-V0066_d1.pptx</vt:lpwstr>
  </property>
</Properties>
</file>