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68" r:id="rId3"/>
    <p:sldId id="266" r:id="rId4"/>
    <p:sldId id="267" r:id="rId5"/>
    <p:sldId id="26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orient="horz" pos="2448" userDrawn="1">
          <p15:clr>
            <a:srgbClr val="A4A3A4"/>
          </p15:clr>
        </p15:guide>
        <p15:guide id="10" pos="3552" userDrawn="1">
          <p15:clr>
            <a:srgbClr val="A4A3A4"/>
          </p15:clr>
        </p15:guide>
        <p15:guide id="11" orient="horz" pos="3888" userDrawn="1">
          <p15:clr>
            <a:srgbClr val="A4A3A4"/>
          </p15:clr>
        </p15:guide>
        <p15:guide id="12" pos="4128" userDrawn="1">
          <p15:clr>
            <a:srgbClr val="A4A3A4"/>
          </p15:clr>
        </p15:guide>
        <p15:guide id="13" orient="horz" pos="2304" userDrawn="1">
          <p15:clr>
            <a:srgbClr val="A4A3A4"/>
          </p15:clr>
        </p15:guide>
        <p15:guide id="14" pos="7296" userDrawn="1">
          <p15:clr>
            <a:srgbClr val="A4A3A4"/>
          </p15:clr>
        </p15:guide>
        <p15:guide id="15" pos="4704" userDrawn="1">
          <p15:clr>
            <a:srgbClr val="A4A3A4"/>
          </p15:clr>
        </p15:guide>
        <p15:guide id="16" orient="horz" pos="172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C75062-78D9-4153-B865-B79154A2427D}" v="48" dt="2021-01-04T21:17:56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69" autoAdjust="0"/>
    <p:restoredTop sz="94660"/>
  </p:normalViewPr>
  <p:slideViewPr>
    <p:cSldViewPr showGuides="1">
      <p:cViewPr varScale="1">
        <p:scale>
          <a:sx n="74" d="100"/>
          <a:sy n="74" d="100"/>
        </p:scale>
        <p:origin x="152" y="52"/>
      </p:cViewPr>
      <p:guideLst>
        <p:guide orient="horz" pos="864"/>
        <p:guide orient="horz" pos="4320"/>
        <p:guide pos="384"/>
        <p:guide orient="horz" pos="2448"/>
        <p:guide pos="3552"/>
        <p:guide orient="horz" pos="3888"/>
        <p:guide pos="4128"/>
        <p:guide orient="horz" pos="2304"/>
        <p:guide pos="7296"/>
        <p:guide pos="4704"/>
        <p:guide orient="horz"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7/11/2021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14400"/>
            <a:ext cx="9144000" cy="2743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5400" dirty="0"/>
              <a:t>EE2-related: Low Complexity Sign Prediction</a:t>
            </a:r>
            <a:br>
              <a:rPr lang="en-US" sz="5400" dirty="0"/>
            </a:br>
            <a:r>
              <a:rPr lang="en-US" sz="2400" dirty="0"/>
              <a:t> </a:t>
            </a:r>
            <a:br>
              <a:rPr lang="en-US" sz="5400" dirty="0"/>
            </a:br>
            <a:r>
              <a:rPr lang="en-US" sz="4000" dirty="0"/>
              <a:t>JVET-W0108</a:t>
            </a:r>
            <a:endParaRPr lang="en-US" sz="5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6200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Cheung Auyeung, Xiang Li, Shan Liu</a:t>
            </a:r>
          </a:p>
          <a:p>
            <a:r>
              <a:rPr lang="en-US" dirty="0"/>
              <a:t>Tencent</a:t>
            </a:r>
          </a:p>
          <a:p>
            <a:r>
              <a:rPr lang="en-US" dirty="0"/>
              <a:t>2021 July 8</a:t>
            </a:r>
          </a:p>
        </p:txBody>
      </p:sp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84554-D78B-4BCE-8F00-1AEC59D29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Prediction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276B969-A98F-4134-9CE2-660995F11B0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ECM-1.0 sign prediction</a:t>
                </a:r>
              </a:p>
              <a:p>
                <a:pPr lvl="1"/>
                <a:r>
                  <a:rPr lang="en-US" dirty="0"/>
                  <a:t>For a TU with size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samples are used in the cost function calculation to search for sign prediction.</a:t>
                </a:r>
              </a:p>
              <a:p>
                <a:pPr lvl="1"/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sign bits prediction, the cost function is calculated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/>
                  <a:t> times.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To reduce computation in sign prediction, propose to reduce the number of samples to 8 in the cost function calculation.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276B969-A98F-4134-9CE2-660995F11B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33" t="-2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819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Group 338">
            <a:extLst>
              <a:ext uri="{FF2B5EF4-FFF2-40B4-BE49-F238E27FC236}">
                <a16:creationId xmlns:a16="http://schemas.microsoft.com/office/drawing/2014/main" id="{2E3E794F-87B4-445E-9C8E-B46EDFA04317}"/>
              </a:ext>
            </a:extLst>
          </p:cNvPr>
          <p:cNvGrpSpPr/>
          <p:nvPr/>
        </p:nvGrpSpPr>
        <p:grpSpPr>
          <a:xfrm>
            <a:off x="1680414" y="1215192"/>
            <a:ext cx="3549650" cy="5010150"/>
            <a:chOff x="609600" y="133350"/>
            <a:chExt cx="3549650" cy="5010150"/>
          </a:xfrm>
        </p:grpSpPr>
        <p:sp>
          <p:nvSpPr>
            <p:cNvPr id="340" name="ZoneTexte 15">
              <a:extLst>
                <a:ext uri="{FF2B5EF4-FFF2-40B4-BE49-F238E27FC236}">
                  <a16:creationId xmlns:a16="http://schemas.microsoft.com/office/drawing/2014/main" id="{9AB4BECF-8A92-4E96-B017-6F377EDCBF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" y="133350"/>
              <a:ext cx="18891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previously reconstructed neighbor pixels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341" name="Connecteur droit avec flèche 29">
              <a:extLst>
                <a:ext uri="{FF2B5EF4-FFF2-40B4-BE49-F238E27FC236}">
                  <a16:creationId xmlns:a16="http://schemas.microsoft.com/office/drawing/2014/main" id="{A8531AD5-7042-4C88-AD84-0F2D048B85F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3048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2" name="Connecteur droit avec flèche 33">
              <a:extLst>
                <a:ext uri="{FF2B5EF4-FFF2-40B4-BE49-F238E27FC236}">
                  <a16:creationId xmlns:a16="http://schemas.microsoft.com/office/drawing/2014/main" id="{EFC866FF-26A0-4CFF-B760-A443DD2B87A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6096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3" name="Connecteur droit avec flèche 35">
              <a:extLst>
                <a:ext uri="{FF2B5EF4-FFF2-40B4-BE49-F238E27FC236}">
                  <a16:creationId xmlns:a16="http://schemas.microsoft.com/office/drawing/2014/main" id="{CCF81D7B-9170-4B9A-9DDE-7213FB7048E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0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4" name="Connecteur droit avec flèche 42">
              <a:extLst>
                <a:ext uri="{FF2B5EF4-FFF2-40B4-BE49-F238E27FC236}">
                  <a16:creationId xmlns:a16="http://schemas.microsoft.com/office/drawing/2014/main" id="{B87A83C9-AF5F-468D-B5DC-C6F93486FD4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66800" y="1047750"/>
              <a:ext cx="296863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5" name="ZoneTexte 122">
              <a:extLst>
                <a:ext uri="{FF2B5EF4-FFF2-40B4-BE49-F238E27FC236}">
                  <a16:creationId xmlns:a16="http://schemas.microsoft.com/office/drawing/2014/main" id="{C0A4BF07-9E5A-4743-818A-5BF5DF73A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0" y="4497388"/>
              <a:ext cx="18732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hypothesis reconstruction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346" name="Connecteur droit avec flèche 124">
              <a:extLst>
                <a:ext uri="{FF2B5EF4-FFF2-40B4-BE49-F238E27FC236}">
                  <a16:creationId xmlns:a16="http://schemas.microsoft.com/office/drawing/2014/main" id="{AC364C61-293A-4E5F-8EDF-47264FCE2EFA}"/>
                </a:ext>
              </a:extLst>
            </p:cNvPr>
            <p:cNvCxnSpPr>
              <a:cxnSpLocks/>
              <a:stCxn id="345" idx="1"/>
              <a:endCxn id="381" idx="2"/>
            </p:cNvCxnSpPr>
            <p:nvPr/>
          </p:nvCxnSpPr>
          <p:spPr bwMode="auto">
            <a:xfrm flipH="1" flipV="1">
              <a:off x="1828800" y="4400550"/>
              <a:ext cx="457200" cy="4191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47" name="Group 346">
              <a:extLst>
                <a:ext uri="{FF2B5EF4-FFF2-40B4-BE49-F238E27FC236}">
                  <a16:creationId xmlns:a16="http://schemas.microsoft.com/office/drawing/2014/main" id="{CB1CF71E-28E6-4CC9-9DE1-CC6CBD606C3B}"/>
                </a:ext>
              </a:extLst>
            </p:cNvPr>
            <p:cNvGrpSpPr/>
            <p:nvPr/>
          </p:nvGrpSpPr>
          <p:grpSpPr>
            <a:xfrm>
              <a:off x="1676400" y="1200150"/>
              <a:ext cx="2438400" cy="609600"/>
              <a:chOff x="1371600" y="1200150"/>
              <a:chExt cx="2438400" cy="609600"/>
            </a:xfrm>
            <a:solidFill>
              <a:schemeClr val="bg1">
                <a:lumMod val="85000"/>
              </a:schemeClr>
            </a:solidFill>
          </p:grpSpPr>
          <p:sp>
            <p:nvSpPr>
              <p:cNvPr id="430" name="Rectangle 429">
                <a:extLst>
                  <a:ext uri="{FF2B5EF4-FFF2-40B4-BE49-F238E27FC236}">
                    <a16:creationId xmlns:a16="http://schemas.microsoft.com/office/drawing/2014/main" id="{A7C7736E-617D-4122-BD0D-66DC2B107A43}"/>
                  </a:ext>
                </a:extLst>
              </p:cNvPr>
              <p:cNvSpPr/>
              <p:nvPr/>
            </p:nvSpPr>
            <p:spPr>
              <a:xfrm>
                <a:off x="13716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1" name="Rectangle 430">
                <a:extLst>
                  <a:ext uri="{FF2B5EF4-FFF2-40B4-BE49-F238E27FC236}">
                    <a16:creationId xmlns:a16="http://schemas.microsoft.com/office/drawing/2014/main" id="{8EDF1F8C-EC76-4080-9412-DF568E3BC3CE}"/>
                  </a:ext>
                </a:extLst>
              </p:cNvPr>
              <p:cNvSpPr/>
              <p:nvPr/>
            </p:nvSpPr>
            <p:spPr>
              <a:xfrm>
                <a:off x="16764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2" name="Rectangle 431">
                <a:extLst>
                  <a:ext uri="{FF2B5EF4-FFF2-40B4-BE49-F238E27FC236}">
                    <a16:creationId xmlns:a16="http://schemas.microsoft.com/office/drawing/2014/main" id="{22BD9AA2-40DB-4B34-97F8-3FF9D36CCEBC}"/>
                  </a:ext>
                </a:extLst>
              </p:cNvPr>
              <p:cNvSpPr/>
              <p:nvPr/>
            </p:nvSpPr>
            <p:spPr>
              <a:xfrm>
                <a:off x="19812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3" name="Rectangle 432">
                <a:extLst>
                  <a:ext uri="{FF2B5EF4-FFF2-40B4-BE49-F238E27FC236}">
                    <a16:creationId xmlns:a16="http://schemas.microsoft.com/office/drawing/2014/main" id="{751BEAC2-0B48-43DC-8A95-BC45F63FDE3A}"/>
                  </a:ext>
                </a:extLst>
              </p:cNvPr>
              <p:cNvSpPr/>
              <p:nvPr/>
            </p:nvSpPr>
            <p:spPr>
              <a:xfrm>
                <a:off x="22860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4" name="Rectangle 433">
                <a:extLst>
                  <a:ext uri="{FF2B5EF4-FFF2-40B4-BE49-F238E27FC236}">
                    <a16:creationId xmlns:a16="http://schemas.microsoft.com/office/drawing/2014/main" id="{B122D0F3-B6CF-459B-AABA-F021F8E38A04}"/>
                  </a:ext>
                </a:extLst>
              </p:cNvPr>
              <p:cNvSpPr/>
              <p:nvPr/>
            </p:nvSpPr>
            <p:spPr>
              <a:xfrm>
                <a:off x="13716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5" name="Rectangle 434">
                <a:extLst>
                  <a:ext uri="{FF2B5EF4-FFF2-40B4-BE49-F238E27FC236}">
                    <a16:creationId xmlns:a16="http://schemas.microsoft.com/office/drawing/2014/main" id="{5E705A6B-845B-4C89-876E-B5FF72C13F94}"/>
                  </a:ext>
                </a:extLst>
              </p:cNvPr>
              <p:cNvSpPr/>
              <p:nvPr/>
            </p:nvSpPr>
            <p:spPr>
              <a:xfrm>
                <a:off x="16764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6" name="Rectangle 435">
                <a:extLst>
                  <a:ext uri="{FF2B5EF4-FFF2-40B4-BE49-F238E27FC236}">
                    <a16:creationId xmlns:a16="http://schemas.microsoft.com/office/drawing/2014/main" id="{B4EBC2B2-DBA8-4AFD-AB84-7686DB8B7098}"/>
                  </a:ext>
                </a:extLst>
              </p:cNvPr>
              <p:cNvSpPr/>
              <p:nvPr/>
            </p:nvSpPr>
            <p:spPr>
              <a:xfrm>
                <a:off x="19812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7" name="Rectangle 436">
                <a:extLst>
                  <a:ext uri="{FF2B5EF4-FFF2-40B4-BE49-F238E27FC236}">
                    <a16:creationId xmlns:a16="http://schemas.microsoft.com/office/drawing/2014/main" id="{41E621A3-B3FE-4242-A676-7B7310C92197}"/>
                  </a:ext>
                </a:extLst>
              </p:cNvPr>
              <p:cNvSpPr/>
              <p:nvPr/>
            </p:nvSpPr>
            <p:spPr>
              <a:xfrm>
                <a:off x="22860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8" name="Rectangle 437">
                <a:extLst>
                  <a:ext uri="{FF2B5EF4-FFF2-40B4-BE49-F238E27FC236}">
                    <a16:creationId xmlns:a16="http://schemas.microsoft.com/office/drawing/2014/main" id="{F1DEA1BE-3976-4EEA-8531-98F8732DB00C}"/>
                  </a:ext>
                </a:extLst>
              </p:cNvPr>
              <p:cNvSpPr/>
              <p:nvPr/>
            </p:nvSpPr>
            <p:spPr>
              <a:xfrm>
                <a:off x="25908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9" name="Rectangle 438">
                <a:extLst>
                  <a:ext uri="{FF2B5EF4-FFF2-40B4-BE49-F238E27FC236}">
                    <a16:creationId xmlns:a16="http://schemas.microsoft.com/office/drawing/2014/main" id="{AA2796BA-17A9-4AA8-B4C4-CE444BAC7059}"/>
                  </a:ext>
                </a:extLst>
              </p:cNvPr>
              <p:cNvSpPr/>
              <p:nvPr/>
            </p:nvSpPr>
            <p:spPr>
              <a:xfrm>
                <a:off x="28956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0" name="Rectangle 439">
                <a:extLst>
                  <a:ext uri="{FF2B5EF4-FFF2-40B4-BE49-F238E27FC236}">
                    <a16:creationId xmlns:a16="http://schemas.microsoft.com/office/drawing/2014/main" id="{B37554A7-DF42-4AE6-B328-21B20DD824C7}"/>
                  </a:ext>
                </a:extLst>
              </p:cNvPr>
              <p:cNvSpPr/>
              <p:nvPr/>
            </p:nvSpPr>
            <p:spPr>
              <a:xfrm>
                <a:off x="32004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1" name="Rectangle 440">
                <a:extLst>
                  <a:ext uri="{FF2B5EF4-FFF2-40B4-BE49-F238E27FC236}">
                    <a16:creationId xmlns:a16="http://schemas.microsoft.com/office/drawing/2014/main" id="{0988793F-5B7D-4D2D-AA2C-D90534838832}"/>
                  </a:ext>
                </a:extLst>
              </p:cNvPr>
              <p:cNvSpPr/>
              <p:nvPr/>
            </p:nvSpPr>
            <p:spPr>
              <a:xfrm>
                <a:off x="35052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2" name="Rectangle 441">
                <a:extLst>
                  <a:ext uri="{FF2B5EF4-FFF2-40B4-BE49-F238E27FC236}">
                    <a16:creationId xmlns:a16="http://schemas.microsoft.com/office/drawing/2014/main" id="{9B6D0DB8-FA14-4104-A67F-948462C9967A}"/>
                  </a:ext>
                </a:extLst>
              </p:cNvPr>
              <p:cNvSpPr/>
              <p:nvPr/>
            </p:nvSpPr>
            <p:spPr>
              <a:xfrm>
                <a:off x="25908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3" name="Rectangle 442">
                <a:extLst>
                  <a:ext uri="{FF2B5EF4-FFF2-40B4-BE49-F238E27FC236}">
                    <a16:creationId xmlns:a16="http://schemas.microsoft.com/office/drawing/2014/main" id="{F0D3AC4E-FD13-4658-99EE-42320F76A091}"/>
                  </a:ext>
                </a:extLst>
              </p:cNvPr>
              <p:cNvSpPr/>
              <p:nvPr/>
            </p:nvSpPr>
            <p:spPr>
              <a:xfrm>
                <a:off x="28956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4" name="Rectangle 443">
                <a:extLst>
                  <a:ext uri="{FF2B5EF4-FFF2-40B4-BE49-F238E27FC236}">
                    <a16:creationId xmlns:a16="http://schemas.microsoft.com/office/drawing/2014/main" id="{9475ABDD-2F3D-4974-B349-A7B09C62DCA2}"/>
                  </a:ext>
                </a:extLst>
              </p:cNvPr>
              <p:cNvSpPr/>
              <p:nvPr/>
            </p:nvSpPr>
            <p:spPr>
              <a:xfrm>
                <a:off x="32004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5" name="Rectangle 444">
                <a:extLst>
                  <a:ext uri="{FF2B5EF4-FFF2-40B4-BE49-F238E27FC236}">
                    <a16:creationId xmlns:a16="http://schemas.microsoft.com/office/drawing/2014/main" id="{0220F77C-E183-4A36-96B1-6EBE4228D4FA}"/>
                  </a:ext>
                </a:extLst>
              </p:cNvPr>
              <p:cNvSpPr/>
              <p:nvPr/>
            </p:nvSpPr>
            <p:spPr>
              <a:xfrm>
                <a:off x="35052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8" name="Group 140">
              <a:extLst>
                <a:ext uri="{FF2B5EF4-FFF2-40B4-BE49-F238E27FC236}">
                  <a16:creationId xmlns:a16="http://schemas.microsoft.com/office/drawing/2014/main" id="{2D5DF9CA-054C-41D8-A8B9-BBEBB000AD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1962150"/>
              <a:ext cx="2438400" cy="2438400"/>
              <a:chOff x="1371600" y="1962150"/>
              <a:chExt cx="2438400" cy="2438400"/>
            </a:xfrm>
          </p:grpSpPr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9AFB4BEC-A85F-4766-A6AE-15DD7ECB22EE}"/>
                  </a:ext>
                </a:extLst>
              </p:cNvPr>
              <p:cNvSpPr/>
              <p:nvPr/>
            </p:nvSpPr>
            <p:spPr>
              <a:xfrm>
                <a:off x="1371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55762577-894B-49D1-A8E0-8687A4A5B77F}"/>
                  </a:ext>
                </a:extLst>
              </p:cNvPr>
              <p:cNvSpPr/>
              <p:nvPr/>
            </p:nvSpPr>
            <p:spPr>
              <a:xfrm>
                <a:off x="1676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AE769FCB-3BD8-49E8-8F2D-3851FD390378}"/>
                  </a:ext>
                </a:extLst>
              </p:cNvPr>
              <p:cNvSpPr/>
              <p:nvPr/>
            </p:nvSpPr>
            <p:spPr>
              <a:xfrm>
                <a:off x="19812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0A26E229-0AFF-4B4F-8956-A3C041BE7A63}"/>
                  </a:ext>
                </a:extLst>
              </p:cNvPr>
              <p:cNvSpPr/>
              <p:nvPr/>
            </p:nvSpPr>
            <p:spPr>
              <a:xfrm>
                <a:off x="22860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B52DA44C-402D-4288-91E5-33BF2D698607}"/>
                  </a:ext>
                </a:extLst>
              </p:cNvPr>
              <p:cNvSpPr/>
              <p:nvPr/>
            </p:nvSpPr>
            <p:spPr>
              <a:xfrm>
                <a:off x="1371600" y="22669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93FA991D-46CA-4B09-A5B5-0702A8CA81EC}"/>
                  </a:ext>
                </a:extLst>
              </p:cNvPr>
              <p:cNvSpPr/>
              <p:nvPr/>
            </p:nvSpPr>
            <p:spPr>
              <a:xfrm>
                <a:off x="1676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839BFFF6-05E4-421E-A7F8-75395748EF77}"/>
                  </a:ext>
                </a:extLst>
              </p:cNvPr>
              <p:cNvSpPr/>
              <p:nvPr/>
            </p:nvSpPr>
            <p:spPr>
              <a:xfrm>
                <a:off x="13716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Rectangle 372">
                <a:extLst>
                  <a:ext uri="{FF2B5EF4-FFF2-40B4-BE49-F238E27FC236}">
                    <a16:creationId xmlns:a16="http://schemas.microsoft.com/office/drawing/2014/main" id="{D9D06904-7A58-47DB-9F5D-DDB0C7666986}"/>
                  </a:ext>
                </a:extLst>
              </p:cNvPr>
              <p:cNvSpPr/>
              <p:nvPr/>
            </p:nvSpPr>
            <p:spPr>
              <a:xfrm>
                <a:off x="1371600" y="28765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0E684EED-0E99-44CB-B811-BE05233FE9A4}"/>
                  </a:ext>
                </a:extLst>
              </p:cNvPr>
              <p:cNvSpPr/>
              <p:nvPr/>
            </p:nvSpPr>
            <p:spPr>
              <a:xfrm>
                <a:off x="25908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5" name="Rectangle 374">
                <a:extLst>
                  <a:ext uri="{FF2B5EF4-FFF2-40B4-BE49-F238E27FC236}">
                    <a16:creationId xmlns:a16="http://schemas.microsoft.com/office/drawing/2014/main" id="{732E095C-DFD1-4B9E-9D60-436CD4D0FE46}"/>
                  </a:ext>
                </a:extLst>
              </p:cNvPr>
              <p:cNvSpPr/>
              <p:nvPr/>
            </p:nvSpPr>
            <p:spPr>
              <a:xfrm>
                <a:off x="2895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253992D1-11C9-4AE0-B31A-374C52B9178D}"/>
                  </a:ext>
                </a:extLst>
              </p:cNvPr>
              <p:cNvSpPr/>
              <p:nvPr/>
            </p:nvSpPr>
            <p:spPr>
              <a:xfrm>
                <a:off x="3200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FF943C23-E35E-4688-8A2E-A857B0914489}"/>
                  </a:ext>
                </a:extLst>
              </p:cNvPr>
              <p:cNvSpPr/>
              <p:nvPr/>
            </p:nvSpPr>
            <p:spPr>
              <a:xfrm>
                <a:off x="35052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Rectangle 377">
                <a:extLst>
                  <a:ext uri="{FF2B5EF4-FFF2-40B4-BE49-F238E27FC236}">
                    <a16:creationId xmlns:a16="http://schemas.microsoft.com/office/drawing/2014/main" id="{F7379D6C-C57C-49EC-BAE2-7CB8B9125E60}"/>
                  </a:ext>
                </a:extLst>
              </p:cNvPr>
              <p:cNvSpPr/>
              <p:nvPr/>
            </p:nvSpPr>
            <p:spPr>
              <a:xfrm>
                <a:off x="13716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25B4423B-50E4-4298-829B-5144B3EB2D62}"/>
                  </a:ext>
                </a:extLst>
              </p:cNvPr>
              <p:cNvSpPr/>
              <p:nvPr/>
            </p:nvSpPr>
            <p:spPr>
              <a:xfrm>
                <a:off x="1371600" y="3486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28221659-1344-4E48-99CD-576DE7DE3907}"/>
                  </a:ext>
                </a:extLst>
              </p:cNvPr>
              <p:cNvSpPr/>
              <p:nvPr/>
            </p:nvSpPr>
            <p:spPr>
              <a:xfrm>
                <a:off x="13716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A0909EC9-CF4B-4ADC-892E-74036E7D90E6}"/>
                  </a:ext>
                </a:extLst>
              </p:cNvPr>
              <p:cNvSpPr/>
              <p:nvPr/>
            </p:nvSpPr>
            <p:spPr>
              <a:xfrm>
                <a:off x="1371600" y="40957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Rectangle 381">
                <a:extLst>
                  <a:ext uri="{FF2B5EF4-FFF2-40B4-BE49-F238E27FC236}">
                    <a16:creationId xmlns:a16="http://schemas.microsoft.com/office/drawing/2014/main" id="{1DFC3ECB-89AD-4C70-85D6-F521CDE0E34D}"/>
                  </a:ext>
                </a:extLst>
              </p:cNvPr>
              <p:cNvSpPr/>
              <p:nvPr/>
            </p:nvSpPr>
            <p:spPr>
              <a:xfrm>
                <a:off x="1676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3" name="Rectangle 382">
                <a:extLst>
                  <a:ext uri="{FF2B5EF4-FFF2-40B4-BE49-F238E27FC236}">
                    <a16:creationId xmlns:a16="http://schemas.microsoft.com/office/drawing/2014/main" id="{952E3253-7E75-44F7-94C0-CB8B4AFB0B1A}"/>
                  </a:ext>
                </a:extLst>
              </p:cNvPr>
              <p:cNvSpPr/>
              <p:nvPr/>
            </p:nvSpPr>
            <p:spPr>
              <a:xfrm>
                <a:off x="1676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4" name="Rectangle 383">
                <a:extLst>
                  <a:ext uri="{FF2B5EF4-FFF2-40B4-BE49-F238E27FC236}">
                    <a16:creationId xmlns:a16="http://schemas.microsoft.com/office/drawing/2014/main" id="{A5D71D55-8F1D-488F-B231-4CB32991809A}"/>
                  </a:ext>
                </a:extLst>
              </p:cNvPr>
              <p:cNvSpPr/>
              <p:nvPr/>
            </p:nvSpPr>
            <p:spPr>
              <a:xfrm>
                <a:off x="1676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4AEB6D53-3582-4670-8070-273CA6341769}"/>
                  </a:ext>
                </a:extLst>
              </p:cNvPr>
              <p:cNvSpPr/>
              <p:nvPr/>
            </p:nvSpPr>
            <p:spPr>
              <a:xfrm>
                <a:off x="1676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6" name="Rectangle 385">
                <a:extLst>
                  <a:ext uri="{FF2B5EF4-FFF2-40B4-BE49-F238E27FC236}">
                    <a16:creationId xmlns:a16="http://schemas.microsoft.com/office/drawing/2014/main" id="{7DCDDBD5-B9C8-4952-98A8-265BE97D75E4}"/>
                  </a:ext>
                </a:extLst>
              </p:cNvPr>
              <p:cNvSpPr/>
              <p:nvPr/>
            </p:nvSpPr>
            <p:spPr>
              <a:xfrm>
                <a:off x="1676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7" name="Rectangle 386">
                <a:extLst>
                  <a:ext uri="{FF2B5EF4-FFF2-40B4-BE49-F238E27FC236}">
                    <a16:creationId xmlns:a16="http://schemas.microsoft.com/office/drawing/2014/main" id="{8CFD2172-5E51-4BA8-9BE9-71D96297F1B6}"/>
                  </a:ext>
                </a:extLst>
              </p:cNvPr>
              <p:cNvSpPr/>
              <p:nvPr/>
            </p:nvSpPr>
            <p:spPr>
              <a:xfrm>
                <a:off x="1676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8" name="Rectangle 387">
                <a:extLst>
                  <a:ext uri="{FF2B5EF4-FFF2-40B4-BE49-F238E27FC236}">
                    <a16:creationId xmlns:a16="http://schemas.microsoft.com/office/drawing/2014/main" id="{D43C805C-0847-40BC-A8C8-66D50A9CE8D9}"/>
                  </a:ext>
                </a:extLst>
              </p:cNvPr>
              <p:cNvSpPr/>
              <p:nvPr/>
            </p:nvSpPr>
            <p:spPr>
              <a:xfrm>
                <a:off x="1981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5CE452C2-C1EE-45B5-91A4-DF63D67295B8}"/>
                  </a:ext>
                </a:extLst>
              </p:cNvPr>
              <p:cNvSpPr/>
              <p:nvPr/>
            </p:nvSpPr>
            <p:spPr>
              <a:xfrm>
                <a:off x="1981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0" name="Rectangle 389">
                <a:extLst>
                  <a:ext uri="{FF2B5EF4-FFF2-40B4-BE49-F238E27FC236}">
                    <a16:creationId xmlns:a16="http://schemas.microsoft.com/office/drawing/2014/main" id="{CB3C03CF-D390-48D4-A500-EC0D1A1C3948}"/>
                  </a:ext>
                </a:extLst>
              </p:cNvPr>
              <p:cNvSpPr/>
              <p:nvPr/>
            </p:nvSpPr>
            <p:spPr>
              <a:xfrm>
                <a:off x="1981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1" name="Rectangle 390">
                <a:extLst>
                  <a:ext uri="{FF2B5EF4-FFF2-40B4-BE49-F238E27FC236}">
                    <a16:creationId xmlns:a16="http://schemas.microsoft.com/office/drawing/2014/main" id="{E1772043-C26C-4C80-8512-8448FD068403}"/>
                  </a:ext>
                </a:extLst>
              </p:cNvPr>
              <p:cNvSpPr/>
              <p:nvPr/>
            </p:nvSpPr>
            <p:spPr>
              <a:xfrm>
                <a:off x="1981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2" name="Rectangle 391">
                <a:extLst>
                  <a:ext uri="{FF2B5EF4-FFF2-40B4-BE49-F238E27FC236}">
                    <a16:creationId xmlns:a16="http://schemas.microsoft.com/office/drawing/2014/main" id="{F360DBB2-FA15-477C-B656-42B2AB33147E}"/>
                  </a:ext>
                </a:extLst>
              </p:cNvPr>
              <p:cNvSpPr/>
              <p:nvPr/>
            </p:nvSpPr>
            <p:spPr>
              <a:xfrm>
                <a:off x="1981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3" name="Rectangle 392">
                <a:extLst>
                  <a:ext uri="{FF2B5EF4-FFF2-40B4-BE49-F238E27FC236}">
                    <a16:creationId xmlns:a16="http://schemas.microsoft.com/office/drawing/2014/main" id="{24338C92-9B6D-4DC0-97BF-E69C467E01E3}"/>
                  </a:ext>
                </a:extLst>
              </p:cNvPr>
              <p:cNvSpPr/>
              <p:nvPr/>
            </p:nvSpPr>
            <p:spPr>
              <a:xfrm>
                <a:off x="1981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4" name="Rectangle 393">
                <a:extLst>
                  <a:ext uri="{FF2B5EF4-FFF2-40B4-BE49-F238E27FC236}">
                    <a16:creationId xmlns:a16="http://schemas.microsoft.com/office/drawing/2014/main" id="{E8DE63B8-3677-4276-8975-B8FF7DABE7BE}"/>
                  </a:ext>
                </a:extLst>
              </p:cNvPr>
              <p:cNvSpPr/>
              <p:nvPr/>
            </p:nvSpPr>
            <p:spPr>
              <a:xfrm>
                <a:off x="1981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5" name="Rectangle 394">
                <a:extLst>
                  <a:ext uri="{FF2B5EF4-FFF2-40B4-BE49-F238E27FC236}">
                    <a16:creationId xmlns:a16="http://schemas.microsoft.com/office/drawing/2014/main" id="{E33A8F2D-DE6B-490C-ACFF-91C201B0F075}"/>
                  </a:ext>
                </a:extLst>
              </p:cNvPr>
              <p:cNvSpPr/>
              <p:nvPr/>
            </p:nvSpPr>
            <p:spPr>
              <a:xfrm>
                <a:off x="22860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6" name="Rectangle 395">
                <a:extLst>
                  <a:ext uri="{FF2B5EF4-FFF2-40B4-BE49-F238E27FC236}">
                    <a16:creationId xmlns:a16="http://schemas.microsoft.com/office/drawing/2014/main" id="{BA161E20-E455-447A-9FD5-FCB3D14C8045}"/>
                  </a:ext>
                </a:extLst>
              </p:cNvPr>
              <p:cNvSpPr/>
              <p:nvPr/>
            </p:nvSpPr>
            <p:spPr>
              <a:xfrm>
                <a:off x="22860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7" name="Rectangle 396">
                <a:extLst>
                  <a:ext uri="{FF2B5EF4-FFF2-40B4-BE49-F238E27FC236}">
                    <a16:creationId xmlns:a16="http://schemas.microsoft.com/office/drawing/2014/main" id="{3206E430-14F2-4A93-9411-76A851B28549}"/>
                  </a:ext>
                </a:extLst>
              </p:cNvPr>
              <p:cNvSpPr/>
              <p:nvPr/>
            </p:nvSpPr>
            <p:spPr>
              <a:xfrm>
                <a:off x="22860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8" name="Rectangle 397">
                <a:extLst>
                  <a:ext uri="{FF2B5EF4-FFF2-40B4-BE49-F238E27FC236}">
                    <a16:creationId xmlns:a16="http://schemas.microsoft.com/office/drawing/2014/main" id="{2B00853B-6503-4ABB-A0B4-8E03C924996A}"/>
                  </a:ext>
                </a:extLst>
              </p:cNvPr>
              <p:cNvSpPr/>
              <p:nvPr/>
            </p:nvSpPr>
            <p:spPr>
              <a:xfrm>
                <a:off x="22860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99" name="Rectangle 398">
                <a:extLst>
                  <a:ext uri="{FF2B5EF4-FFF2-40B4-BE49-F238E27FC236}">
                    <a16:creationId xmlns:a16="http://schemas.microsoft.com/office/drawing/2014/main" id="{DACBEAD9-55BC-41D6-A9F7-38BBAFA10955}"/>
                  </a:ext>
                </a:extLst>
              </p:cNvPr>
              <p:cNvSpPr/>
              <p:nvPr/>
            </p:nvSpPr>
            <p:spPr>
              <a:xfrm>
                <a:off x="22860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0" name="Rectangle 399">
                <a:extLst>
                  <a:ext uri="{FF2B5EF4-FFF2-40B4-BE49-F238E27FC236}">
                    <a16:creationId xmlns:a16="http://schemas.microsoft.com/office/drawing/2014/main" id="{EFD10875-3340-46AF-9DDA-F99017075CF0}"/>
                  </a:ext>
                </a:extLst>
              </p:cNvPr>
              <p:cNvSpPr/>
              <p:nvPr/>
            </p:nvSpPr>
            <p:spPr>
              <a:xfrm>
                <a:off x="22860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1" name="Rectangle 400">
                <a:extLst>
                  <a:ext uri="{FF2B5EF4-FFF2-40B4-BE49-F238E27FC236}">
                    <a16:creationId xmlns:a16="http://schemas.microsoft.com/office/drawing/2014/main" id="{BC334E53-12B3-43A8-A076-17647C7AA967}"/>
                  </a:ext>
                </a:extLst>
              </p:cNvPr>
              <p:cNvSpPr/>
              <p:nvPr/>
            </p:nvSpPr>
            <p:spPr>
              <a:xfrm>
                <a:off x="22860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2" name="Rectangle 401">
                <a:extLst>
                  <a:ext uri="{FF2B5EF4-FFF2-40B4-BE49-F238E27FC236}">
                    <a16:creationId xmlns:a16="http://schemas.microsoft.com/office/drawing/2014/main" id="{526C3577-C36E-4A99-8A0E-DA39DFAA3983}"/>
                  </a:ext>
                </a:extLst>
              </p:cNvPr>
              <p:cNvSpPr/>
              <p:nvPr/>
            </p:nvSpPr>
            <p:spPr>
              <a:xfrm>
                <a:off x="25908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3" name="Rectangle 402">
                <a:extLst>
                  <a:ext uri="{FF2B5EF4-FFF2-40B4-BE49-F238E27FC236}">
                    <a16:creationId xmlns:a16="http://schemas.microsoft.com/office/drawing/2014/main" id="{E59599DB-44FA-49D2-BABA-4CFFA6C0332B}"/>
                  </a:ext>
                </a:extLst>
              </p:cNvPr>
              <p:cNvSpPr/>
              <p:nvPr/>
            </p:nvSpPr>
            <p:spPr>
              <a:xfrm>
                <a:off x="25908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4" name="Rectangle 403">
                <a:extLst>
                  <a:ext uri="{FF2B5EF4-FFF2-40B4-BE49-F238E27FC236}">
                    <a16:creationId xmlns:a16="http://schemas.microsoft.com/office/drawing/2014/main" id="{B61713E4-C038-4F12-997B-7EB5BAD6D8C7}"/>
                  </a:ext>
                </a:extLst>
              </p:cNvPr>
              <p:cNvSpPr/>
              <p:nvPr/>
            </p:nvSpPr>
            <p:spPr>
              <a:xfrm>
                <a:off x="25908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5" name="Rectangle 404">
                <a:extLst>
                  <a:ext uri="{FF2B5EF4-FFF2-40B4-BE49-F238E27FC236}">
                    <a16:creationId xmlns:a16="http://schemas.microsoft.com/office/drawing/2014/main" id="{5C4D67BF-3EB8-410E-9666-D11F17324FFF}"/>
                  </a:ext>
                </a:extLst>
              </p:cNvPr>
              <p:cNvSpPr/>
              <p:nvPr/>
            </p:nvSpPr>
            <p:spPr>
              <a:xfrm>
                <a:off x="25908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6" name="Rectangle 405">
                <a:extLst>
                  <a:ext uri="{FF2B5EF4-FFF2-40B4-BE49-F238E27FC236}">
                    <a16:creationId xmlns:a16="http://schemas.microsoft.com/office/drawing/2014/main" id="{EECDB7D2-A97F-45E7-B2AF-06316985F86B}"/>
                  </a:ext>
                </a:extLst>
              </p:cNvPr>
              <p:cNvSpPr/>
              <p:nvPr/>
            </p:nvSpPr>
            <p:spPr>
              <a:xfrm>
                <a:off x="25908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7" name="Rectangle 406">
                <a:extLst>
                  <a:ext uri="{FF2B5EF4-FFF2-40B4-BE49-F238E27FC236}">
                    <a16:creationId xmlns:a16="http://schemas.microsoft.com/office/drawing/2014/main" id="{D4B28A4E-AF9E-4399-B6E6-B3D9C4876E4B}"/>
                  </a:ext>
                </a:extLst>
              </p:cNvPr>
              <p:cNvSpPr/>
              <p:nvPr/>
            </p:nvSpPr>
            <p:spPr>
              <a:xfrm>
                <a:off x="25908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8" name="Rectangle 407">
                <a:extLst>
                  <a:ext uri="{FF2B5EF4-FFF2-40B4-BE49-F238E27FC236}">
                    <a16:creationId xmlns:a16="http://schemas.microsoft.com/office/drawing/2014/main" id="{F7424878-59C1-4191-8418-B592EB9CB343}"/>
                  </a:ext>
                </a:extLst>
              </p:cNvPr>
              <p:cNvSpPr/>
              <p:nvPr/>
            </p:nvSpPr>
            <p:spPr>
              <a:xfrm>
                <a:off x="25908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09" name="Rectangle 408">
                <a:extLst>
                  <a:ext uri="{FF2B5EF4-FFF2-40B4-BE49-F238E27FC236}">
                    <a16:creationId xmlns:a16="http://schemas.microsoft.com/office/drawing/2014/main" id="{33E7710F-06C7-48BF-9772-DF99B1107F79}"/>
                  </a:ext>
                </a:extLst>
              </p:cNvPr>
              <p:cNvSpPr/>
              <p:nvPr/>
            </p:nvSpPr>
            <p:spPr>
              <a:xfrm>
                <a:off x="28956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0" name="Rectangle 409">
                <a:extLst>
                  <a:ext uri="{FF2B5EF4-FFF2-40B4-BE49-F238E27FC236}">
                    <a16:creationId xmlns:a16="http://schemas.microsoft.com/office/drawing/2014/main" id="{2B6B0CB8-DD5C-49A8-B337-6B82D43DE1E0}"/>
                  </a:ext>
                </a:extLst>
              </p:cNvPr>
              <p:cNvSpPr/>
              <p:nvPr/>
            </p:nvSpPr>
            <p:spPr>
              <a:xfrm>
                <a:off x="28956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1" name="Rectangle 410">
                <a:extLst>
                  <a:ext uri="{FF2B5EF4-FFF2-40B4-BE49-F238E27FC236}">
                    <a16:creationId xmlns:a16="http://schemas.microsoft.com/office/drawing/2014/main" id="{52654008-7C54-4480-A0D1-0AA51192A6AE}"/>
                  </a:ext>
                </a:extLst>
              </p:cNvPr>
              <p:cNvSpPr/>
              <p:nvPr/>
            </p:nvSpPr>
            <p:spPr>
              <a:xfrm>
                <a:off x="28956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2" name="Rectangle 411">
                <a:extLst>
                  <a:ext uri="{FF2B5EF4-FFF2-40B4-BE49-F238E27FC236}">
                    <a16:creationId xmlns:a16="http://schemas.microsoft.com/office/drawing/2014/main" id="{0CA15CD5-1613-4197-A95A-24E02BD52920}"/>
                  </a:ext>
                </a:extLst>
              </p:cNvPr>
              <p:cNvSpPr/>
              <p:nvPr/>
            </p:nvSpPr>
            <p:spPr>
              <a:xfrm>
                <a:off x="28956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3" name="Rectangle 412">
                <a:extLst>
                  <a:ext uri="{FF2B5EF4-FFF2-40B4-BE49-F238E27FC236}">
                    <a16:creationId xmlns:a16="http://schemas.microsoft.com/office/drawing/2014/main" id="{5B051029-DA09-441D-8371-BAF0717B367B}"/>
                  </a:ext>
                </a:extLst>
              </p:cNvPr>
              <p:cNvSpPr/>
              <p:nvPr/>
            </p:nvSpPr>
            <p:spPr>
              <a:xfrm>
                <a:off x="28956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4" name="Rectangle 413">
                <a:extLst>
                  <a:ext uri="{FF2B5EF4-FFF2-40B4-BE49-F238E27FC236}">
                    <a16:creationId xmlns:a16="http://schemas.microsoft.com/office/drawing/2014/main" id="{79B8B596-FF18-4F6B-917A-E42167D3C368}"/>
                  </a:ext>
                </a:extLst>
              </p:cNvPr>
              <p:cNvSpPr/>
              <p:nvPr/>
            </p:nvSpPr>
            <p:spPr>
              <a:xfrm>
                <a:off x="28956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B07FA37E-2A92-4D40-A2EA-4AFD2755D0A8}"/>
                  </a:ext>
                </a:extLst>
              </p:cNvPr>
              <p:cNvSpPr/>
              <p:nvPr/>
            </p:nvSpPr>
            <p:spPr>
              <a:xfrm>
                <a:off x="28956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6" name="Rectangle 415">
                <a:extLst>
                  <a:ext uri="{FF2B5EF4-FFF2-40B4-BE49-F238E27FC236}">
                    <a16:creationId xmlns:a16="http://schemas.microsoft.com/office/drawing/2014/main" id="{23CD5D1E-9239-4A8E-9C60-C9546803120D}"/>
                  </a:ext>
                </a:extLst>
              </p:cNvPr>
              <p:cNvSpPr/>
              <p:nvPr/>
            </p:nvSpPr>
            <p:spPr>
              <a:xfrm>
                <a:off x="3200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7" name="Rectangle 416">
                <a:extLst>
                  <a:ext uri="{FF2B5EF4-FFF2-40B4-BE49-F238E27FC236}">
                    <a16:creationId xmlns:a16="http://schemas.microsoft.com/office/drawing/2014/main" id="{EEB2D364-7F6E-4CBB-AC0E-11F068411F54}"/>
                  </a:ext>
                </a:extLst>
              </p:cNvPr>
              <p:cNvSpPr/>
              <p:nvPr/>
            </p:nvSpPr>
            <p:spPr>
              <a:xfrm>
                <a:off x="3200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8" name="Rectangle 417">
                <a:extLst>
                  <a:ext uri="{FF2B5EF4-FFF2-40B4-BE49-F238E27FC236}">
                    <a16:creationId xmlns:a16="http://schemas.microsoft.com/office/drawing/2014/main" id="{64BA17AC-002E-499A-9834-7C0222C31686}"/>
                  </a:ext>
                </a:extLst>
              </p:cNvPr>
              <p:cNvSpPr/>
              <p:nvPr/>
            </p:nvSpPr>
            <p:spPr>
              <a:xfrm>
                <a:off x="3200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19" name="Rectangle 418">
                <a:extLst>
                  <a:ext uri="{FF2B5EF4-FFF2-40B4-BE49-F238E27FC236}">
                    <a16:creationId xmlns:a16="http://schemas.microsoft.com/office/drawing/2014/main" id="{A5EA0CE0-21EE-4C2B-A382-99352B1BAA79}"/>
                  </a:ext>
                </a:extLst>
              </p:cNvPr>
              <p:cNvSpPr/>
              <p:nvPr/>
            </p:nvSpPr>
            <p:spPr>
              <a:xfrm>
                <a:off x="3200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0" name="Rectangle 419">
                <a:extLst>
                  <a:ext uri="{FF2B5EF4-FFF2-40B4-BE49-F238E27FC236}">
                    <a16:creationId xmlns:a16="http://schemas.microsoft.com/office/drawing/2014/main" id="{C9358641-7D9B-4682-9798-8C98E7507522}"/>
                  </a:ext>
                </a:extLst>
              </p:cNvPr>
              <p:cNvSpPr/>
              <p:nvPr/>
            </p:nvSpPr>
            <p:spPr>
              <a:xfrm>
                <a:off x="3200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1" name="Rectangle 420">
                <a:extLst>
                  <a:ext uri="{FF2B5EF4-FFF2-40B4-BE49-F238E27FC236}">
                    <a16:creationId xmlns:a16="http://schemas.microsoft.com/office/drawing/2014/main" id="{F6DD1E69-F4C3-4434-9A16-A8D070A65A03}"/>
                  </a:ext>
                </a:extLst>
              </p:cNvPr>
              <p:cNvSpPr/>
              <p:nvPr/>
            </p:nvSpPr>
            <p:spPr>
              <a:xfrm>
                <a:off x="3200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2" name="Rectangle 421">
                <a:extLst>
                  <a:ext uri="{FF2B5EF4-FFF2-40B4-BE49-F238E27FC236}">
                    <a16:creationId xmlns:a16="http://schemas.microsoft.com/office/drawing/2014/main" id="{B0DAF64E-DE04-40B6-B3B7-E52BB0A344DF}"/>
                  </a:ext>
                </a:extLst>
              </p:cNvPr>
              <p:cNvSpPr/>
              <p:nvPr/>
            </p:nvSpPr>
            <p:spPr>
              <a:xfrm>
                <a:off x="3200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3" name="Rectangle 422">
                <a:extLst>
                  <a:ext uri="{FF2B5EF4-FFF2-40B4-BE49-F238E27FC236}">
                    <a16:creationId xmlns:a16="http://schemas.microsoft.com/office/drawing/2014/main" id="{2DAE72A9-BB99-44F6-BE36-EFB4CE1164F8}"/>
                  </a:ext>
                </a:extLst>
              </p:cNvPr>
              <p:cNvSpPr/>
              <p:nvPr/>
            </p:nvSpPr>
            <p:spPr>
              <a:xfrm>
                <a:off x="3505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4" name="Rectangle 423">
                <a:extLst>
                  <a:ext uri="{FF2B5EF4-FFF2-40B4-BE49-F238E27FC236}">
                    <a16:creationId xmlns:a16="http://schemas.microsoft.com/office/drawing/2014/main" id="{27954CB4-4A2A-4F72-888D-19C93B9EC059}"/>
                  </a:ext>
                </a:extLst>
              </p:cNvPr>
              <p:cNvSpPr/>
              <p:nvPr/>
            </p:nvSpPr>
            <p:spPr>
              <a:xfrm>
                <a:off x="3505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5" name="Rectangle 424">
                <a:extLst>
                  <a:ext uri="{FF2B5EF4-FFF2-40B4-BE49-F238E27FC236}">
                    <a16:creationId xmlns:a16="http://schemas.microsoft.com/office/drawing/2014/main" id="{6A342D52-39DA-4D22-9A9F-22D10669115E}"/>
                  </a:ext>
                </a:extLst>
              </p:cNvPr>
              <p:cNvSpPr/>
              <p:nvPr/>
            </p:nvSpPr>
            <p:spPr>
              <a:xfrm>
                <a:off x="3505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6" name="Rectangle 425">
                <a:extLst>
                  <a:ext uri="{FF2B5EF4-FFF2-40B4-BE49-F238E27FC236}">
                    <a16:creationId xmlns:a16="http://schemas.microsoft.com/office/drawing/2014/main" id="{C0427A47-B381-450D-AEAB-721E2B0B522F}"/>
                  </a:ext>
                </a:extLst>
              </p:cNvPr>
              <p:cNvSpPr/>
              <p:nvPr/>
            </p:nvSpPr>
            <p:spPr>
              <a:xfrm>
                <a:off x="3505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7" name="Rectangle 426">
                <a:extLst>
                  <a:ext uri="{FF2B5EF4-FFF2-40B4-BE49-F238E27FC236}">
                    <a16:creationId xmlns:a16="http://schemas.microsoft.com/office/drawing/2014/main" id="{7AA79852-4DA7-47D1-831E-7F657393E2AE}"/>
                  </a:ext>
                </a:extLst>
              </p:cNvPr>
              <p:cNvSpPr/>
              <p:nvPr/>
            </p:nvSpPr>
            <p:spPr>
              <a:xfrm>
                <a:off x="3505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8" name="Rectangle 427">
                <a:extLst>
                  <a:ext uri="{FF2B5EF4-FFF2-40B4-BE49-F238E27FC236}">
                    <a16:creationId xmlns:a16="http://schemas.microsoft.com/office/drawing/2014/main" id="{E2AA9F56-1847-438D-B67D-CFCD51A62100}"/>
                  </a:ext>
                </a:extLst>
              </p:cNvPr>
              <p:cNvSpPr/>
              <p:nvPr/>
            </p:nvSpPr>
            <p:spPr>
              <a:xfrm>
                <a:off x="3505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29" name="Rectangle 428">
                <a:extLst>
                  <a:ext uri="{FF2B5EF4-FFF2-40B4-BE49-F238E27FC236}">
                    <a16:creationId xmlns:a16="http://schemas.microsoft.com/office/drawing/2014/main" id="{4EFA27E4-A91C-4C60-816A-B562789FCC11}"/>
                  </a:ext>
                </a:extLst>
              </p:cNvPr>
              <p:cNvSpPr/>
              <p:nvPr/>
            </p:nvSpPr>
            <p:spPr>
              <a:xfrm>
                <a:off x="3505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</p:grpSp>
        <p:grpSp>
          <p:nvGrpSpPr>
            <p:cNvPr id="349" name="Group 348">
              <a:extLst>
                <a:ext uri="{FF2B5EF4-FFF2-40B4-BE49-F238E27FC236}">
                  <a16:creationId xmlns:a16="http://schemas.microsoft.com/office/drawing/2014/main" id="{21B8911F-BDE2-4FC5-B361-AEF40FBA6AC5}"/>
                </a:ext>
              </a:extLst>
            </p:cNvPr>
            <p:cNvGrpSpPr/>
            <p:nvPr/>
          </p:nvGrpSpPr>
          <p:grpSpPr>
            <a:xfrm>
              <a:off x="914400" y="1962150"/>
              <a:ext cx="609600" cy="2438400"/>
              <a:chOff x="609600" y="1962150"/>
              <a:chExt cx="609600" cy="2438400"/>
            </a:xfrm>
            <a:solidFill>
              <a:schemeClr val="bg1">
                <a:lumMod val="85000"/>
              </a:schemeClr>
            </a:solidFill>
          </p:grpSpPr>
          <p:sp>
            <p:nvSpPr>
              <p:cNvPr id="350" name="Rectangle 349">
                <a:extLst>
                  <a:ext uri="{FF2B5EF4-FFF2-40B4-BE49-F238E27FC236}">
                    <a16:creationId xmlns:a16="http://schemas.microsoft.com/office/drawing/2014/main" id="{0B200EF4-4B02-4E51-AEB2-4F62AD0D019C}"/>
                  </a:ext>
                </a:extLst>
              </p:cNvPr>
              <p:cNvSpPr/>
              <p:nvPr/>
            </p:nvSpPr>
            <p:spPr>
              <a:xfrm>
                <a:off x="914400" y="1962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Rectangle 350">
                <a:extLst>
                  <a:ext uri="{FF2B5EF4-FFF2-40B4-BE49-F238E27FC236}">
                    <a16:creationId xmlns:a16="http://schemas.microsoft.com/office/drawing/2014/main" id="{220FFED7-EE69-4B75-9051-F873BE5F0A03}"/>
                  </a:ext>
                </a:extLst>
              </p:cNvPr>
              <p:cNvSpPr/>
              <p:nvPr/>
            </p:nvSpPr>
            <p:spPr>
              <a:xfrm>
                <a:off x="914400" y="2266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Rectangle 351">
                <a:extLst>
                  <a:ext uri="{FF2B5EF4-FFF2-40B4-BE49-F238E27FC236}">
                    <a16:creationId xmlns:a16="http://schemas.microsoft.com/office/drawing/2014/main" id="{5DC06E0D-A26D-459A-83F6-4EC9F2619EBB}"/>
                  </a:ext>
                </a:extLst>
              </p:cNvPr>
              <p:cNvSpPr/>
              <p:nvPr/>
            </p:nvSpPr>
            <p:spPr>
              <a:xfrm>
                <a:off x="914400" y="2571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Rectangle 352">
                <a:extLst>
                  <a:ext uri="{FF2B5EF4-FFF2-40B4-BE49-F238E27FC236}">
                    <a16:creationId xmlns:a16="http://schemas.microsoft.com/office/drawing/2014/main" id="{74AAEAF2-18AB-463E-AF62-ACA77560006A}"/>
                  </a:ext>
                </a:extLst>
              </p:cNvPr>
              <p:cNvSpPr/>
              <p:nvPr/>
            </p:nvSpPr>
            <p:spPr>
              <a:xfrm>
                <a:off x="914400" y="28765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Rectangle 353">
                <a:extLst>
                  <a:ext uri="{FF2B5EF4-FFF2-40B4-BE49-F238E27FC236}">
                    <a16:creationId xmlns:a16="http://schemas.microsoft.com/office/drawing/2014/main" id="{9E8BFA19-7ABD-4E52-A823-D59103A55035}"/>
                  </a:ext>
                </a:extLst>
              </p:cNvPr>
              <p:cNvSpPr/>
              <p:nvPr/>
            </p:nvSpPr>
            <p:spPr>
              <a:xfrm>
                <a:off x="914400" y="31813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Rectangle 354">
                <a:extLst>
                  <a:ext uri="{FF2B5EF4-FFF2-40B4-BE49-F238E27FC236}">
                    <a16:creationId xmlns:a16="http://schemas.microsoft.com/office/drawing/2014/main" id="{584768C9-E1FB-4AD1-AF17-F3BB058418BB}"/>
                  </a:ext>
                </a:extLst>
              </p:cNvPr>
              <p:cNvSpPr/>
              <p:nvPr/>
            </p:nvSpPr>
            <p:spPr>
              <a:xfrm>
                <a:off x="914400" y="3486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378FA165-46DD-4689-BE18-7A42C38452D2}"/>
                  </a:ext>
                </a:extLst>
              </p:cNvPr>
              <p:cNvSpPr/>
              <p:nvPr/>
            </p:nvSpPr>
            <p:spPr>
              <a:xfrm>
                <a:off x="914400" y="3790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53BDDEAE-3707-4589-B9CE-560F09DE3872}"/>
                  </a:ext>
                </a:extLst>
              </p:cNvPr>
              <p:cNvSpPr/>
              <p:nvPr/>
            </p:nvSpPr>
            <p:spPr>
              <a:xfrm>
                <a:off x="914400" y="4095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8EBC072D-FB2F-4304-B680-852292B532A8}"/>
                  </a:ext>
                </a:extLst>
              </p:cNvPr>
              <p:cNvSpPr/>
              <p:nvPr/>
            </p:nvSpPr>
            <p:spPr>
              <a:xfrm>
                <a:off x="609600" y="1962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Rectangle 358">
                <a:extLst>
                  <a:ext uri="{FF2B5EF4-FFF2-40B4-BE49-F238E27FC236}">
                    <a16:creationId xmlns:a16="http://schemas.microsoft.com/office/drawing/2014/main" id="{2855553C-4CC0-43A1-AF02-99BEBB5CFC7B}"/>
                  </a:ext>
                </a:extLst>
              </p:cNvPr>
              <p:cNvSpPr/>
              <p:nvPr/>
            </p:nvSpPr>
            <p:spPr>
              <a:xfrm>
                <a:off x="609600" y="2266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Rectangle 359">
                <a:extLst>
                  <a:ext uri="{FF2B5EF4-FFF2-40B4-BE49-F238E27FC236}">
                    <a16:creationId xmlns:a16="http://schemas.microsoft.com/office/drawing/2014/main" id="{CC8C8A9F-0190-4281-AB3C-B5D24975F5D1}"/>
                  </a:ext>
                </a:extLst>
              </p:cNvPr>
              <p:cNvSpPr/>
              <p:nvPr/>
            </p:nvSpPr>
            <p:spPr>
              <a:xfrm>
                <a:off x="609600" y="2571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Rectangle 360">
                <a:extLst>
                  <a:ext uri="{FF2B5EF4-FFF2-40B4-BE49-F238E27FC236}">
                    <a16:creationId xmlns:a16="http://schemas.microsoft.com/office/drawing/2014/main" id="{CBE75486-3DE2-43BA-AD4E-B56132EBA854}"/>
                  </a:ext>
                </a:extLst>
              </p:cNvPr>
              <p:cNvSpPr/>
              <p:nvPr/>
            </p:nvSpPr>
            <p:spPr>
              <a:xfrm>
                <a:off x="609600" y="28765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Rectangle 361">
                <a:extLst>
                  <a:ext uri="{FF2B5EF4-FFF2-40B4-BE49-F238E27FC236}">
                    <a16:creationId xmlns:a16="http://schemas.microsoft.com/office/drawing/2014/main" id="{429DA6BF-2015-46CF-A929-0271E3F13ED4}"/>
                  </a:ext>
                </a:extLst>
              </p:cNvPr>
              <p:cNvSpPr/>
              <p:nvPr/>
            </p:nvSpPr>
            <p:spPr>
              <a:xfrm>
                <a:off x="609600" y="31813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EB1A0B90-9AD1-481E-AAA0-F05C99E1CCE9}"/>
                  </a:ext>
                </a:extLst>
              </p:cNvPr>
              <p:cNvSpPr/>
              <p:nvPr/>
            </p:nvSpPr>
            <p:spPr>
              <a:xfrm>
                <a:off x="609600" y="3486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Rectangle 363">
                <a:extLst>
                  <a:ext uri="{FF2B5EF4-FFF2-40B4-BE49-F238E27FC236}">
                    <a16:creationId xmlns:a16="http://schemas.microsoft.com/office/drawing/2014/main" id="{BE8A1A45-C8F4-496E-BB0D-C9F4E6F9606D}"/>
                  </a:ext>
                </a:extLst>
              </p:cNvPr>
              <p:cNvSpPr/>
              <p:nvPr/>
            </p:nvSpPr>
            <p:spPr>
              <a:xfrm>
                <a:off x="609600" y="3790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5" name="Rectangle 364">
                <a:extLst>
                  <a:ext uri="{FF2B5EF4-FFF2-40B4-BE49-F238E27FC236}">
                    <a16:creationId xmlns:a16="http://schemas.microsoft.com/office/drawing/2014/main" id="{6D4F68FC-561B-4A76-939E-7B08FE70E65E}"/>
                  </a:ext>
                </a:extLst>
              </p:cNvPr>
              <p:cNvSpPr/>
              <p:nvPr/>
            </p:nvSpPr>
            <p:spPr>
              <a:xfrm>
                <a:off x="609600" y="40957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446" name="Picture 445">
            <a:extLst>
              <a:ext uri="{FF2B5EF4-FFF2-40B4-BE49-F238E27FC236}">
                <a16:creationId xmlns:a16="http://schemas.microsoft.com/office/drawing/2014/main" id="{9BFAABA9-65C8-49B7-A5CE-1CBEB5529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220" y="1376244"/>
            <a:ext cx="4407126" cy="3340272"/>
          </a:xfrm>
          <a:prstGeom prst="rect">
            <a:avLst/>
          </a:prstGeom>
        </p:spPr>
      </p:pic>
      <p:sp>
        <p:nvSpPr>
          <p:cNvPr id="447" name="Title 446">
            <a:extLst>
              <a:ext uri="{FF2B5EF4-FFF2-40B4-BE49-F238E27FC236}">
                <a16:creationId xmlns:a16="http://schemas.microsoft.com/office/drawing/2014/main" id="{70198C7C-DC20-424C-AD19-F8858B499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ECM-1.0 Sign Prediction</a:t>
            </a:r>
          </a:p>
        </p:txBody>
      </p:sp>
    </p:spTree>
    <p:extLst>
      <p:ext uri="{BB962C8B-B14F-4D97-AF65-F5344CB8AC3E}">
        <p14:creationId xmlns:p14="http://schemas.microsoft.com/office/powerpoint/2010/main" val="2822254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3D6AD4-A09D-4F01-8F51-805E0F595F3A}"/>
              </a:ext>
            </a:extLst>
          </p:cNvPr>
          <p:cNvGrpSpPr/>
          <p:nvPr/>
        </p:nvGrpSpPr>
        <p:grpSpPr>
          <a:xfrm>
            <a:off x="1680404" y="1222202"/>
            <a:ext cx="3549650" cy="5010150"/>
            <a:chOff x="609600" y="133350"/>
            <a:chExt cx="3549650" cy="5010150"/>
          </a:xfrm>
        </p:grpSpPr>
        <p:sp>
          <p:nvSpPr>
            <p:cNvPr id="5" name="ZoneTexte 15">
              <a:extLst>
                <a:ext uri="{FF2B5EF4-FFF2-40B4-BE49-F238E27FC236}">
                  <a16:creationId xmlns:a16="http://schemas.microsoft.com/office/drawing/2014/main" id="{C19B163F-4E7A-4791-B86F-16FEFA875D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" y="133350"/>
              <a:ext cx="18891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previously reconstructed neighbor pixels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6" name="Connecteur droit avec flèche 29">
              <a:extLst>
                <a:ext uri="{FF2B5EF4-FFF2-40B4-BE49-F238E27FC236}">
                  <a16:creationId xmlns:a16="http://schemas.microsoft.com/office/drawing/2014/main" id="{9B92DD50-711A-422C-9AF9-CE77A38DA27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3048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Connecteur droit avec flèche 33">
              <a:extLst>
                <a:ext uri="{FF2B5EF4-FFF2-40B4-BE49-F238E27FC236}">
                  <a16:creationId xmlns:a16="http://schemas.microsoft.com/office/drawing/2014/main" id="{8BF11B10-92C8-4FA5-A39C-2BB470A9008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304800" cy="6096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Connecteur droit avec flèche 35">
              <a:extLst>
                <a:ext uri="{FF2B5EF4-FFF2-40B4-BE49-F238E27FC236}">
                  <a16:creationId xmlns:a16="http://schemas.microsoft.com/office/drawing/2014/main" id="{E9EE2CEC-79C4-4923-9775-4494D7C948E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371600" y="1047750"/>
              <a:ext cx="0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Connecteur droit avec flèche 42">
              <a:extLst>
                <a:ext uri="{FF2B5EF4-FFF2-40B4-BE49-F238E27FC236}">
                  <a16:creationId xmlns:a16="http://schemas.microsoft.com/office/drawing/2014/main" id="{87EC9657-2CB5-4916-9C7A-74BA52B43F4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066800" y="1047750"/>
              <a:ext cx="296863" cy="9144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ZoneTexte 122">
              <a:extLst>
                <a:ext uri="{FF2B5EF4-FFF2-40B4-BE49-F238E27FC236}">
                  <a16:creationId xmlns:a16="http://schemas.microsoft.com/office/drawing/2014/main" id="{14EE3513-B31E-418D-9147-EB51B1D50B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0" y="4497388"/>
              <a:ext cx="187325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914400" eaLnBrk="1" hangingPunct="1"/>
              <a:r>
                <a:rPr lang="en-US" altLang="en-US">
                  <a:solidFill>
                    <a:srgbClr val="000000"/>
                  </a:solidFill>
                  <a:latin typeface="Helvetica 55 Roman"/>
                </a:rPr>
                <a:t>hypothesis reconstruction</a:t>
              </a:r>
              <a:endParaRPr lang="fr-FR" altLang="en-US">
                <a:solidFill>
                  <a:srgbClr val="000000"/>
                </a:solidFill>
                <a:latin typeface="Helvetica 55 Roman"/>
              </a:endParaRPr>
            </a:p>
          </p:txBody>
        </p:sp>
        <p:cxnSp>
          <p:nvCxnSpPr>
            <p:cNvPr id="11" name="Connecteur droit avec flèche 124">
              <a:extLst>
                <a:ext uri="{FF2B5EF4-FFF2-40B4-BE49-F238E27FC236}">
                  <a16:creationId xmlns:a16="http://schemas.microsoft.com/office/drawing/2014/main" id="{983D1E2A-5484-4617-9416-E2F9E882B27A}"/>
                </a:ext>
              </a:extLst>
            </p:cNvPr>
            <p:cNvCxnSpPr>
              <a:cxnSpLocks/>
              <a:stCxn id="10" idx="1"/>
              <a:endCxn id="46" idx="2"/>
            </p:cNvCxnSpPr>
            <p:nvPr/>
          </p:nvCxnSpPr>
          <p:spPr bwMode="auto">
            <a:xfrm flipH="1" flipV="1">
              <a:off x="1828800" y="4400550"/>
              <a:ext cx="457200" cy="41910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8396E77-9C7F-4224-87FB-6DD96B442B3B}"/>
                </a:ext>
              </a:extLst>
            </p:cNvPr>
            <p:cNvGrpSpPr/>
            <p:nvPr/>
          </p:nvGrpSpPr>
          <p:grpSpPr>
            <a:xfrm>
              <a:off x="1676400" y="1200150"/>
              <a:ext cx="2438400" cy="609600"/>
              <a:chOff x="1371600" y="1200150"/>
              <a:chExt cx="2438400" cy="609600"/>
            </a:xfrm>
            <a:solidFill>
              <a:schemeClr val="bg1">
                <a:lumMod val="85000"/>
              </a:schemeClr>
            </a:solidFill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28DA063F-E775-46C7-BF05-9E5A6016BACB}"/>
                  </a:ext>
                </a:extLst>
              </p:cNvPr>
              <p:cNvSpPr/>
              <p:nvPr/>
            </p:nvSpPr>
            <p:spPr>
              <a:xfrm>
                <a:off x="13716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6897A8CF-40FA-41F4-BF0C-7E4A69D7C601}"/>
                  </a:ext>
                </a:extLst>
              </p:cNvPr>
              <p:cNvSpPr/>
              <p:nvPr/>
            </p:nvSpPr>
            <p:spPr>
              <a:xfrm>
                <a:off x="16764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6CEFA147-E951-483C-BA7F-407C0A007521}"/>
                  </a:ext>
                </a:extLst>
              </p:cNvPr>
              <p:cNvSpPr/>
              <p:nvPr/>
            </p:nvSpPr>
            <p:spPr>
              <a:xfrm>
                <a:off x="19812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F0F090CF-4CCE-457D-9C80-755B387A36DE}"/>
                  </a:ext>
                </a:extLst>
              </p:cNvPr>
              <p:cNvSpPr/>
              <p:nvPr/>
            </p:nvSpPr>
            <p:spPr>
              <a:xfrm>
                <a:off x="22860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FE38D6A4-8969-4AD8-B557-625F88A1BBEE}"/>
                  </a:ext>
                </a:extLst>
              </p:cNvPr>
              <p:cNvSpPr/>
              <p:nvPr/>
            </p:nvSpPr>
            <p:spPr>
              <a:xfrm>
                <a:off x="13716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C30E3F4F-D137-4E62-A666-94DB8833FE60}"/>
                  </a:ext>
                </a:extLst>
              </p:cNvPr>
              <p:cNvSpPr/>
              <p:nvPr/>
            </p:nvSpPr>
            <p:spPr>
              <a:xfrm>
                <a:off x="16764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53E14F04-CFB9-4634-A437-94DFD6AF2AD2}"/>
                  </a:ext>
                </a:extLst>
              </p:cNvPr>
              <p:cNvSpPr/>
              <p:nvPr/>
            </p:nvSpPr>
            <p:spPr>
              <a:xfrm>
                <a:off x="19812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09CA47AD-4E3E-4DD2-BF11-DB9BFE33C80C}"/>
                  </a:ext>
                </a:extLst>
              </p:cNvPr>
              <p:cNvSpPr/>
              <p:nvPr/>
            </p:nvSpPr>
            <p:spPr>
              <a:xfrm>
                <a:off x="22860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AF51F0EF-47A0-4E80-8362-8B420BAAE050}"/>
                  </a:ext>
                </a:extLst>
              </p:cNvPr>
              <p:cNvSpPr/>
              <p:nvPr/>
            </p:nvSpPr>
            <p:spPr>
              <a:xfrm>
                <a:off x="25908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4DFE41F1-BEF2-4E4B-978C-C4FA97522777}"/>
                  </a:ext>
                </a:extLst>
              </p:cNvPr>
              <p:cNvSpPr/>
              <p:nvPr/>
            </p:nvSpPr>
            <p:spPr>
              <a:xfrm>
                <a:off x="28956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F2535A92-4478-4107-AA7B-7325D69CAD6B}"/>
                  </a:ext>
                </a:extLst>
              </p:cNvPr>
              <p:cNvSpPr/>
              <p:nvPr/>
            </p:nvSpPr>
            <p:spPr>
              <a:xfrm>
                <a:off x="3200400" y="1504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16B4B6E6-0374-478C-AC3A-4B73F58C3FC0}"/>
                  </a:ext>
                </a:extLst>
              </p:cNvPr>
              <p:cNvSpPr/>
              <p:nvPr/>
            </p:nvSpPr>
            <p:spPr>
              <a:xfrm>
                <a:off x="3505200" y="15049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628BE23C-D051-4A9E-B40E-F084B3D17DD9}"/>
                  </a:ext>
                </a:extLst>
              </p:cNvPr>
              <p:cNvSpPr/>
              <p:nvPr/>
            </p:nvSpPr>
            <p:spPr>
              <a:xfrm>
                <a:off x="25908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3C7CB997-A1CF-4C4C-9724-2CED08FC2AE9}"/>
                  </a:ext>
                </a:extLst>
              </p:cNvPr>
              <p:cNvSpPr/>
              <p:nvPr/>
            </p:nvSpPr>
            <p:spPr>
              <a:xfrm>
                <a:off x="28956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9770BA57-3752-4035-A9BA-3CDFC4938956}"/>
                  </a:ext>
                </a:extLst>
              </p:cNvPr>
              <p:cNvSpPr/>
              <p:nvPr/>
            </p:nvSpPr>
            <p:spPr>
              <a:xfrm>
                <a:off x="3200400" y="1200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06A85404-A4AE-42D4-A49F-206326A11460}"/>
                  </a:ext>
                </a:extLst>
              </p:cNvPr>
              <p:cNvSpPr/>
              <p:nvPr/>
            </p:nvSpPr>
            <p:spPr>
              <a:xfrm>
                <a:off x="3505200" y="1200150"/>
                <a:ext cx="304800" cy="304800"/>
              </a:xfrm>
              <a:prstGeom prst="rect">
                <a:avLst/>
              </a:prstGeom>
              <a:grp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7,-2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140">
              <a:extLst>
                <a:ext uri="{FF2B5EF4-FFF2-40B4-BE49-F238E27FC236}">
                  <a16:creationId xmlns:a16="http://schemas.microsoft.com/office/drawing/2014/main" id="{6E33674D-DEE8-4D29-9485-29D970CC1F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6400" y="1962150"/>
              <a:ext cx="2438400" cy="2438400"/>
              <a:chOff x="1371600" y="1962150"/>
              <a:chExt cx="2438400" cy="2438400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0F747CE-1502-4766-AC23-B7883EEC29C5}"/>
                  </a:ext>
                </a:extLst>
              </p:cNvPr>
              <p:cNvSpPr/>
              <p:nvPr/>
            </p:nvSpPr>
            <p:spPr>
              <a:xfrm>
                <a:off x="1371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492CD8C-E18C-4C59-A253-3285A19D8D45}"/>
                  </a:ext>
                </a:extLst>
              </p:cNvPr>
              <p:cNvSpPr/>
              <p:nvPr/>
            </p:nvSpPr>
            <p:spPr>
              <a:xfrm>
                <a:off x="1676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202FEEC-87F0-4342-936A-31A9071FA812}"/>
                  </a:ext>
                </a:extLst>
              </p:cNvPr>
              <p:cNvSpPr/>
              <p:nvPr/>
            </p:nvSpPr>
            <p:spPr>
              <a:xfrm>
                <a:off x="1981200" y="1962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52B1862-97A1-4B0C-97A9-6927AC658CEE}"/>
                  </a:ext>
                </a:extLst>
              </p:cNvPr>
              <p:cNvSpPr/>
              <p:nvPr/>
            </p:nvSpPr>
            <p:spPr>
              <a:xfrm>
                <a:off x="22860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F8B8CE5-3D45-4501-92F6-07362D5B58FD}"/>
                  </a:ext>
                </a:extLst>
              </p:cNvPr>
              <p:cNvSpPr/>
              <p:nvPr/>
            </p:nvSpPr>
            <p:spPr>
              <a:xfrm>
                <a:off x="1371600" y="2266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9C803143-1D82-49F1-8E9B-6C7054D02859}"/>
                  </a:ext>
                </a:extLst>
              </p:cNvPr>
              <p:cNvSpPr/>
              <p:nvPr/>
            </p:nvSpPr>
            <p:spPr>
              <a:xfrm>
                <a:off x="1676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BF5B582-FB23-4992-9AE0-5F98EEADEE17}"/>
                  </a:ext>
                </a:extLst>
              </p:cNvPr>
              <p:cNvSpPr/>
              <p:nvPr/>
            </p:nvSpPr>
            <p:spPr>
              <a:xfrm>
                <a:off x="13716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EDA2F1D-9E86-402F-BD60-490060B2CFA8}"/>
                  </a:ext>
                </a:extLst>
              </p:cNvPr>
              <p:cNvSpPr/>
              <p:nvPr/>
            </p:nvSpPr>
            <p:spPr>
              <a:xfrm>
                <a:off x="1371600" y="28765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70876CF2-40D9-479F-BAEA-0D87ADA581E8}"/>
                  </a:ext>
                </a:extLst>
              </p:cNvPr>
              <p:cNvSpPr/>
              <p:nvPr/>
            </p:nvSpPr>
            <p:spPr>
              <a:xfrm>
                <a:off x="2590800" y="1962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3DC650F3-139F-477A-8CE6-02ABD8FC556F}"/>
                  </a:ext>
                </a:extLst>
              </p:cNvPr>
              <p:cNvSpPr/>
              <p:nvPr/>
            </p:nvSpPr>
            <p:spPr>
              <a:xfrm>
                <a:off x="2895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209DFCAC-FE1B-49C0-9CA9-6A18711E341D}"/>
                  </a:ext>
                </a:extLst>
              </p:cNvPr>
              <p:cNvSpPr/>
              <p:nvPr/>
            </p:nvSpPr>
            <p:spPr>
              <a:xfrm>
                <a:off x="3200400" y="1962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8073AAE-51CE-49FE-9ED1-27D4F010B511}"/>
                  </a:ext>
                </a:extLst>
              </p:cNvPr>
              <p:cNvSpPr/>
              <p:nvPr/>
            </p:nvSpPr>
            <p:spPr>
              <a:xfrm>
                <a:off x="35052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7,0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98D4F61-D4AD-423B-81AF-EFFA777BA305}"/>
                  </a:ext>
                </a:extLst>
              </p:cNvPr>
              <p:cNvSpPr/>
              <p:nvPr/>
            </p:nvSpPr>
            <p:spPr>
              <a:xfrm>
                <a:off x="13716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9A7707C-89D8-4038-8539-F5C4FECFA44F}"/>
                  </a:ext>
                </a:extLst>
              </p:cNvPr>
              <p:cNvSpPr/>
              <p:nvPr/>
            </p:nvSpPr>
            <p:spPr>
              <a:xfrm>
                <a:off x="1371600" y="3486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9BB34D2-7740-40B3-A45C-BA8F119F9071}"/>
                  </a:ext>
                </a:extLst>
              </p:cNvPr>
              <p:cNvSpPr/>
              <p:nvPr/>
            </p:nvSpPr>
            <p:spPr>
              <a:xfrm>
                <a:off x="13716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6189DA58-6460-4DD5-ACDE-E5DCB06ECEB3}"/>
                  </a:ext>
                </a:extLst>
              </p:cNvPr>
              <p:cNvSpPr/>
              <p:nvPr/>
            </p:nvSpPr>
            <p:spPr>
              <a:xfrm>
                <a:off x="1371600" y="40957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3374E59-C98F-4309-96BC-2947FBCF1C03}"/>
                  </a:ext>
                </a:extLst>
              </p:cNvPr>
              <p:cNvSpPr/>
              <p:nvPr/>
            </p:nvSpPr>
            <p:spPr>
              <a:xfrm>
                <a:off x="1676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7DF27E8-B372-49E7-91E3-A5D4A7F1FDAE}"/>
                  </a:ext>
                </a:extLst>
              </p:cNvPr>
              <p:cNvSpPr/>
              <p:nvPr/>
            </p:nvSpPr>
            <p:spPr>
              <a:xfrm>
                <a:off x="1676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ADB4D831-761A-466C-B8DD-58A8107E5A7F}"/>
                  </a:ext>
                </a:extLst>
              </p:cNvPr>
              <p:cNvSpPr/>
              <p:nvPr/>
            </p:nvSpPr>
            <p:spPr>
              <a:xfrm>
                <a:off x="1676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033C4E9-25F2-4C0B-BFD2-B66DBA8E3408}"/>
                  </a:ext>
                </a:extLst>
              </p:cNvPr>
              <p:cNvSpPr/>
              <p:nvPr/>
            </p:nvSpPr>
            <p:spPr>
              <a:xfrm>
                <a:off x="1676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13F9286-CA07-48E0-BA7F-3AE34DD3388C}"/>
                  </a:ext>
                </a:extLst>
              </p:cNvPr>
              <p:cNvSpPr/>
              <p:nvPr/>
            </p:nvSpPr>
            <p:spPr>
              <a:xfrm>
                <a:off x="1676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8CBBE66-228D-4BCF-82C6-DB88E262559A}"/>
                  </a:ext>
                </a:extLst>
              </p:cNvPr>
              <p:cNvSpPr/>
              <p:nvPr/>
            </p:nvSpPr>
            <p:spPr>
              <a:xfrm>
                <a:off x="1676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815BF79D-FE2A-4B3D-8278-B51EE8B64DC8}"/>
                  </a:ext>
                </a:extLst>
              </p:cNvPr>
              <p:cNvSpPr/>
              <p:nvPr/>
            </p:nvSpPr>
            <p:spPr>
              <a:xfrm>
                <a:off x="1981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35936C7-2488-4819-B223-3272C8FB1132}"/>
                  </a:ext>
                </a:extLst>
              </p:cNvPr>
              <p:cNvSpPr/>
              <p:nvPr/>
            </p:nvSpPr>
            <p:spPr>
              <a:xfrm>
                <a:off x="1981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85B0725-6E15-445F-B5D0-DE01E15C5165}"/>
                  </a:ext>
                </a:extLst>
              </p:cNvPr>
              <p:cNvSpPr/>
              <p:nvPr/>
            </p:nvSpPr>
            <p:spPr>
              <a:xfrm>
                <a:off x="1981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66481D80-52CA-4C4E-BD27-9E7EAA2F8F05}"/>
                  </a:ext>
                </a:extLst>
              </p:cNvPr>
              <p:cNvSpPr/>
              <p:nvPr/>
            </p:nvSpPr>
            <p:spPr>
              <a:xfrm>
                <a:off x="1981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E7B073F-EDE5-4A44-A1C4-4915221F0922}"/>
                  </a:ext>
                </a:extLst>
              </p:cNvPr>
              <p:cNvSpPr/>
              <p:nvPr/>
            </p:nvSpPr>
            <p:spPr>
              <a:xfrm>
                <a:off x="1981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53B7E63-68C0-4CBE-A011-28ED0A718B74}"/>
                  </a:ext>
                </a:extLst>
              </p:cNvPr>
              <p:cNvSpPr/>
              <p:nvPr/>
            </p:nvSpPr>
            <p:spPr>
              <a:xfrm>
                <a:off x="1981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22F9650-7B04-4D39-A5EF-5D786B9D9151}"/>
                  </a:ext>
                </a:extLst>
              </p:cNvPr>
              <p:cNvSpPr/>
              <p:nvPr/>
            </p:nvSpPr>
            <p:spPr>
              <a:xfrm>
                <a:off x="1981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7BF226B0-37F0-48DD-ADB1-5F515FE97B74}"/>
                  </a:ext>
                </a:extLst>
              </p:cNvPr>
              <p:cNvSpPr/>
              <p:nvPr/>
            </p:nvSpPr>
            <p:spPr>
              <a:xfrm>
                <a:off x="22860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ABF780BC-192B-49C0-A6DB-F054D3E71606}"/>
                  </a:ext>
                </a:extLst>
              </p:cNvPr>
              <p:cNvSpPr/>
              <p:nvPr/>
            </p:nvSpPr>
            <p:spPr>
              <a:xfrm>
                <a:off x="22860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5E09BC73-7DD0-4649-AAB9-06A6C5AF5270}"/>
                  </a:ext>
                </a:extLst>
              </p:cNvPr>
              <p:cNvSpPr/>
              <p:nvPr/>
            </p:nvSpPr>
            <p:spPr>
              <a:xfrm>
                <a:off x="22860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22CBB9FF-04E9-4E03-9156-B9B9B12A8665}"/>
                  </a:ext>
                </a:extLst>
              </p:cNvPr>
              <p:cNvSpPr/>
              <p:nvPr/>
            </p:nvSpPr>
            <p:spPr>
              <a:xfrm>
                <a:off x="22860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E8F3CDDD-7170-44C0-B97D-9EFDD6619F4E}"/>
                  </a:ext>
                </a:extLst>
              </p:cNvPr>
              <p:cNvSpPr/>
              <p:nvPr/>
            </p:nvSpPr>
            <p:spPr>
              <a:xfrm>
                <a:off x="22860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10BCB2AF-723C-4CD8-B658-27825D720149}"/>
                  </a:ext>
                </a:extLst>
              </p:cNvPr>
              <p:cNvSpPr/>
              <p:nvPr/>
            </p:nvSpPr>
            <p:spPr>
              <a:xfrm>
                <a:off x="22860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44EE195-5B4B-466F-8D7F-94D7C75DF1C1}"/>
                  </a:ext>
                </a:extLst>
              </p:cNvPr>
              <p:cNvSpPr/>
              <p:nvPr/>
            </p:nvSpPr>
            <p:spPr>
              <a:xfrm>
                <a:off x="22860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C7630B6D-1C89-476E-B9FF-2E08CBE3C754}"/>
                  </a:ext>
                </a:extLst>
              </p:cNvPr>
              <p:cNvSpPr/>
              <p:nvPr/>
            </p:nvSpPr>
            <p:spPr>
              <a:xfrm>
                <a:off x="25908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27EA348B-4448-411F-8C5E-2A8C06C92175}"/>
                  </a:ext>
                </a:extLst>
              </p:cNvPr>
              <p:cNvSpPr/>
              <p:nvPr/>
            </p:nvSpPr>
            <p:spPr>
              <a:xfrm>
                <a:off x="25908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D8DE0708-90E9-47E6-8915-79F1308A4B69}"/>
                  </a:ext>
                </a:extLst>
              </p:cNvPr>
              <p:cNvSpPr/>
              <p:nvPr/>
            </p:nvSpPr>
            <p:spPr>
              <a:xfrm>
                <a:off x="25908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2E6835D-8171-4B44-8DB5-79D0E691B8A5}"/>
                  </a:ext>
                </a:extLst>
              </p:cNvPr>
              <p:cNvSpPr/>
              <p:nvPr/>
            </p:nvSpPr>
            <p:spPr>
              <a:xfrm>
                <a:off x="25908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BB309472-759A-4D1E-A40B-CA38C16F7B10}"/>
                  </a:ext>
                </a:extLst>
              </p:cNvPr>
              <p:cNvSpPr/>
              <p:nvPr/>
            </p:nvSpPr>
            <p:spPr>
              <a:xfrm>
                <a:off x="25908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52E9AF7-AC96-48F0-94AC-91640FD40F26}"/>
                  </a:ext>
                </a:extLst>
              </p:cNvPr>
              <p:cNvSpPr/>
              <p:nvPr/>
            </p:nvSpPr>
            <p:spPr>
              <a:xfrm>
                <a:off x="25908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A0727DE-5E91-4EDD-BD32-6FE1576C5613}"/>
                  </a:ext>
                </a:extLst>
              </p:cNvPr>
              <p:cNvSpPr/>
              <p:nvPr/>
            </p:nvSpPr>
            <p:spPr>
              <a:xfrm>
                <a:off x="25908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45F68F4B-D1B8-4254-9173-25C8EDB14010}"/>
                  </a:ext>
                </a:extLst>
              </p:cNvPr>
              <p:cNvSpPr/>
              <p:nvPr/>
            </p:nvSpPr>
            <p:spPr>
              <a:xfrm>
                <a:off x="28956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0DEECA21-ED8B-4025-87ED-97516FD8558C}"/>
                  </a:ext>
                </a:extLst>
              </p:cNvPr>
              <p:cNvSpPr/>
              <p:nvPr/>
            </p:nvSpPr>
            <p:spPr>
              <a:xfrm>
                <a:off x="28956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242C2E31-F0F8-40F1-A87A-B351C636EB1A}"/>
                  </a:ext>
                </a:extLst>
              </p:cNvPr>
              <p:cNvSpPr/>
              <p:nvPr/>
            </p:nvSpPr>
            <p:spPr>
              <a:xfrm>
                <a:off x="28956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83395A32-5660-4863-97B1-C686674212D0}"/>
                  </a:ext>
                </a:extLst>
              </p:cNvPr>
              <p:cNvSpPr/>
              <p:nvPr/>
            </p:nvSpPr>
            <p:spPr>
              <a:xfrm>
                <a:off x="28956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4058020F-2A57-48F0-85B0-9AD84B62BA6C}"/>
                  </a:ext>
                </a:extLst>
              </p:cNvPr>
              <p:cNvSpPr/>
              <p:nvPr/>
            </p:nvSpPr>
            <p:spPr>
              <a:xfrm>
                <a:off x="28956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2F97373-5A17-46CD-8F58-574763DD94FF}"/>
                  </a:ext>
                </a:extLst>
              </p:cNvPr>
              <p:cNvSpPr/>
              <p:nvPr/>
            </p:nvSpPr>
            <p:spPr>
              <a:xfrm>
                <a:off x="28956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FE3F36D2-6435-47CB-A06A-0916F384B17A}"/>
                  </a:ext>
                </a:extLst>
              </p:cNvPr>
              <p:cNvSpPr/>
              <p:nvPr/>
            </p:nvSpPr>
            <p:spPr>
              <a:xfrm>
                <a:off x="28956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A1719BD9-4310-4123-B73F-6F83F836F519}"/>
                  </a:ext>
                </a:extLst>
              </p:cNvPr>
              <p:cNvSpPr/>
              <p:nvPr/>
            </p:nvSpPr>
            <p:spPr>
              <a:xfrm>
                <a:off x="32004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DD1FBC50-5623-445B-90E6-4FF826FC55DB}"/>
                  </a:ext>
                </a:extLst>
              </p:cNvPr>
              <p:cNvSpPr/>
              <p:nvPr/>
            </p:nvSpPr>
            <p:spPr>
              <a:xfrm>
                <a:off x="32004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63FFE827-BD9B-4CE2-8353-60AC51A2BFC4}"/>
                  </a:ext>
                </a:extLst>
              </p:cNvPr>
              <p:cNvSpPr/>
              <p:nvPr/>
            </p:nvSpPr>
            <p:spPr>
              <a:xfrm>
                <a:off x="32004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F80E8513-9A8C-4818-8088-E8E9ABCD1E7F}"/>
                  </a:ext>
                </a:extLst>
              </p:cNvPr>
              <p:cNvSpPr/>
              <p:nvPr/>
            </p:nvSpPr>
            <p:spPr>
              <a:xfrm>
                <a:off x="32004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DF184FC3-B670-4C81-BDDD-4A2EB92CADD5}"/>
                  </a:ext>
                </a:extLst>
              </p:cNvPr>
              <p:cNvSpPr/>
              <p:nvPr/>
            </p:nvSpPr>
            <p:spPr>
              <a:xfrm>
                <a:off x="32004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FF262CB-2E48-470D-9733-28D869BBE651}"/>
                  </a:ext>
                </a:extLst>
              </p:cNvPr>
              <p:cNvSpPr/>
              <p:nvPr/>
            </p:nvSpPr>
            <p:spPr>
              <a:xfrm>
                <a:off x="32004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94AB402E-CFE4-4607-AA45-D9B79DE8E1F4}"/>
                  </a:ext>
                </a:extLst>
              </p:cNvPr>
              <p:cNvSpPr/>
              <p:nvPr/>
            </p:nvSpPr>
            <p:spPr>
              <a:xfrm>
                <a:off x="32004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4BB30ED-BFC9-48FC-8C60-A57AE1E3C8E3}"/>
                  </a:ext>
                </a:extLst>
              </p:cNvPr>
              <p:cNvSpPr/>
              <p:nvPr/>
            </p:nvSpPr>
            <p:spPr>
              <a:xfrm>
                <a:off x="3505200" y="2266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30811B2-0A27-4D4C-87AE-7ADF000E1F57}"/>
                  </a:ext>
                </a:extLst>
              </p:cNvPr>
              <p:cNvSpPr/>
              <p:nvPr/>
            </p:nvSpPr>
            <p:spPr>
              <a:xfrm>
                <a:off x="3505200" y="2571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3E43DD82-FD90-4396-9260-1382D10A56DA}"/>
                  </a:ext>
                </a:extLst>
              </p:cNvPr>
              <p:cNvSpPr/>
              <p:nvPr/>
            </p:nvSpPr>
            <p:spPr>
              <a:xfrm>
                <a:off x="3505200" y="28765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3D01FAB0-9A64-4E44-8D80-F5725D2D88A9}"/>
                  </a:ext>
                </a:extLst>
              </p:cNvPr>
              <p:cNvSpPr/>
              <p:nvPr/>
            </p:nvSpPr>
            <p:spPr>
              <a:xfrm>
                <a:off x="3505200" y="31813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B70CC596-A99A-49B2-B6BC-307825FF52C7}"/>
                  </a:ext>
                </a:extLst>
              </p:cNvPr>
              <p:cNvSpPr/>
              <p:nvPr/>
            </p:nvSpPr>
            <p:spPr>
              <a:xfrm>
                <a:off x="3505200" y="34861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FAE1F74-291C-4F5C-B824-A64357BF914A}"/>
                  </a:ext>
                </a:extLst>
              </p:cNvPr>
              <p:cNvSpPr/>
              <p:nvPr/>
            </p:nvSpPr>
            <p:spPr>
              <a:xfrm>
                <a:off x="3505200" y="37909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D440CFA6-8DE5-47F8-920A-FDF481EB2983}"/>
                  </a:ext>
                </a:extLst>
              </p:cNvPr>
              <p:cNvSpPr/>
              <p:nvPr/>
            </p:nvSpPr>
            <p:spPr>
              <a:xfrm>
                <a:off x="3505200" y="4095750"/>
                <a:ext cx="304800" cy="304800"/>
              </a:xfrm>
              <a:prstGeom prst="rect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t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fr-FR" sz="3200" kern="0">
                  <a:solidFill>
                    <a:prstClr val="white"/>
                  </a:solidFill>
                  <a:latin typeface="Helvetica 55 Roman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AB341B0-739F-4674-9D91-4E7B53B9EC0F}"/>
                </a:ext>
              </a:extLst>
            </p:cNvPr>
            <p:cNvGrpSpPr/>
            <p:nvPr/>
          </p:nvGrpSpPr>
          <p:grpSpPr>
            <a:xfrm>
              <a:off x="914400" y="1962150"/>
              <a:ext cx="609600" cy="2438400"/>
              <a:chOff x="609600" y="1962150"/>
              <a:chExt cx="609600" cy="2438400"/>
            </a:xfrm>
            <a:solidFill>
              <a:schemeClr val="bg1">
                <a:lumMod val="85000"/>
              </a:schemeClr>
            </a:solidFill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DF99B5A-F549-4ACE-BA3F-ABDB49BC35D5}"/>
                  </a:ext>
                </a:extLst>
              </p:cNvPr>
              <p:cNvSpPr/>
              <p:nvPr/>
            </p:nvSpPr>
            <p:spPr>
              <a:xfrm>
                <a:off x="9144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E5CA79D-01CA-4C57-B902-0CBD8EA1191E}"/>
                  </a:ext>
                </a:extLst>
              </p:cNvPr>
              <p:cNvSpPr/>
              <p:nvPr/>
            </p:nvSpPr>
            <p:spPr>
              <a:xfrm>
                <a:off x="914400" y="2266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DDE75ED-5EEE-49B9-B20A-E86BD75230F2}"/>
                  </a:ext>
                </a:extLst>
              </p:cNvPr>
              <p:cNvSpPr/>
              <p:nvPr/>
            </p:nvSpPr>
            <p:spPr>
              <a:xfrm>
                <a:off x="9144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365F082-9E6A-4359-96A8-E8FFE10BCCB3}"/>
                  </a:ext>
                </a:extLst>
              </p:cNvPr>
              <p:cNvSpPr/>
              <p:nvPr/>
            </p:nvSpPr>
            <p:spPr>
              <a:xfrm>
                <a:off x="914400" y="28765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053BA9F-E7E9-46A7-B374-CE8E82F4ACB0}"/>
                  </a:ext>
                </a:extLst>
              </p:cNvPr>
              <p:cNvSpPr/>
              <p:nvPr/>
            </p:nvSpPr>
            <p:spPr>
              <a:xfrm>
                <a:off x="9144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D2D44CB-27A1-44E3-B7F7-23385C6257A4}"/>
                  </a:ext>
                </a:extLst>
              </p:cNvPr>
              <p:cNvSpPr/>
              <p:nvPr/>
            </p:nvSpPr>
            <p:spPr>
              <a:xfrm>
                <a:off x="914400" y="3486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26DDF62-03E1-4C96-B1D1-DDBD89449FA7}"/>
                  </a:ext>
                </a:extLst>
              </p:cNvPr>
              <p:cNvSpPr/>
              <p:nvPr/>
            </p:nvSpPr>
            <p:spPr>
              <a:xfrm>
                <a:off x="9144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35CDFDD-644A-450C-BFD0-84F5A33B2618}"/>
                  </a:ext>
                </a:extLst>
              </p:cNvPr>
              <p:cNvSpPr/>
              <p:nvPr/>
            </p:nvSpPr>
            <p:spPr>
              <a:xfrm>
                <a:off x="914400" y="40957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C49D4EE-252D-427A-BFD2-FBF4536C3BC0}"/>
                  </a:ext>
                </a:extLst>
              </p:cNvPr>
              <p:cNvSpPr/>
              <p:nvPr/>
            </p:nvSpPr>
            <p:spPr>
              <a:xfrm>
                <a:off x="609600" y="19621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-2,0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93725BD-565E-4A66-8787-415DAFD75A40}"/>
                  </a:ext>
                </a:extLst>
              </p:cNvPr>
              <p:cNvSpPr/>
              <p:nvPr/>
            </p:nvSpPr>
            <p:spPr>
              <a:xfrm>
                <a:off x="609600" y="22669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-2,1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C76DFF6-ED42-4E25-91D6-A8C839BF92DD}"/>
                  </a:ext>
                </a:extLst>
              </p:cNvPr>
              <p:cNvSpPr/>
              <p:nvPr/>
            </p:nvSpPr>
            <p:spPr>
              <a:xfrm>
                <a:off x="609600" y="25717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-2,2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BC985DBB-6E6B-4A07-8795-BB29CB3AF8F6}"/>
                  </a:ext>
                </a:extLst>
              </p:cNvPr>
              <p:cNvSpPr/>
              <p:nvPr/>
            </p:nvSpPr>
            <p:spPr>
              <a:xfrm>
                <a:off x="609600" y="28765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-2,3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7F6F8EA9-62D7-4AD8-8162-7F22CBA68D4E}"/>
                  </a:ext>
                </a:extLst>
              </p:cNvPr>
              <p:cNvSpPr/>
              <p:nvPr/>
            </p:nvSpPr>
            <p:spPr>
              <a:xfrm>
                <a:off x="609600" y="31813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-2,4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11D2CF9-E200-4FD1-B062-86825D9A805D}"/>
                  </a:ext>
                </a:extLst>
              </p:cNvPr>
              <p:cNvSpPr/>
              <p:nvPr/>
            </p:nvSpPr>
            <p:spPr>
              <a:xfrm>
                <a:off x="609600" y="34861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-2,5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E46EEE0-8046-4C57-B9CD-6494DA8C33F6}"/>
                  </a:ext>
                </a:extLst>
              </p:cNvPr>
              <p:cNvSpPr/>
              <p:nvPr/>
            </p:nvSpPr>
            <p:spPr>
              <a:xfrm>
                <a:off x="609600" y="3790950"/>
                <a:ext cx="304800" cy="3048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-2,6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0C5E986A-1BD9-4757-8C7F-23A536DB1455}"/>
                  </a:ext>
                </a:extLst>
              </p:cNvPr>
              <p:cNvSpPr/>
              <p:nvPr/>
            </p:nvSpPr>
            <p:spPr>
              <a:xfrm>
                <a:off x="609600" y="4095750"/>
                <a:ext cx="304800" cy="304800"/>
              </a:xfrm>
              <a:prstGeom prst="rect">
                <a:avLst/>
              </a:prstGeom>
              <a:solidFill>
                <a:schemeClr val="bg1"/>
              </a:solidFill>
              <a:ln w="317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lIns="0" tIns="0" rIns="0" bIns="0" anchor="ctr"/>
              <a:lstStyle/>
              <a:p>
                <a:pPr algn="ctr" defTabSz="91440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100" kern="0" baseline="-250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-2,7</a:t>
                </a:r>
                <a:endParaRPr lang="fr-FR" sz="1100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11" name="Picture 110">
            <a:extLst>
              <a:ext uri="{FF2B5EF4-FFF2-40B4-BE49-F238E27FC236}">
                <a16:creationId xmlns:a16="http://schemas.microsoft.com/office/drawing/2014/main" id="{E46661AD-6EDF-4E4B-9EDF-9A4AD0812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2180" y="1408392"/>
            <a:ext cx="4788568" cy="3107901"/>
          </a:xfrm>
          <a:prstGeom prst="rect">
            <a:avLst/>
          </a:prstGeom>
        </p:spPr>
      </p:pic>
      <p:sp>
        <p:nvSpPr>
          <p:cNvPr id="112" name="Title 111">
            <a:extLst>
              <a:ext uri="{FF2B5EF4-FFF2-40B4-BE49-F238E27FC236}">
                <a16:creationId xmlns:a16="http://schemas.microsoft.com/office/drawing/2014/main" id="{EC9F8BEC-3E61-4A2F-B64C-CB1185532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Sign Prediction </a:t>
            </a:r>
          </a:p>
        </p:txBody>
      </p:sp>
    </p:spTree>
    <p:extLst>
      <p:ext uri="{BB962C8B-B14F-4D97-AF65-F5344CB8AC3E}">
        <p14:creationId xmlns:p14="http://schemas.microsoft.com/office/powerpoint/2010/main" val="3323535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5D164-165B-4C92-B0B8-00EEA22C4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12573"/>
            <a:ext cx="10972800" cy="1006475"/>
          </a:xfrm>
        </p:spPr>
        <p:txBody>
          <a:bodyPr>
            <a:normAutofit/>
          </a:bodyPr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8DBF48D-C89B-4245-AA55-9A205C6026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717477"/>
              </p:ext>
            </p:extLst>
          </p:nvPr>
        </p:nvGraphicFramePr>
        <p:xfrm>
          <a:off x="609600" y="1371600"/>
          <a:ext cx="5029198" cy="2286000"/>
        </p:xfrm>
        <a:graphic>
          <a:graphicData uri="http://schemas.openxmlformats.org/drawingml/2006/table">
            <a:tbl>
              <a:tblPr/>
              <a:tblGrid>
                <a:gridCol w="1589188">
                  <a:extLst>
                    <a:ext uri="{9D8B030D-6E8A-4147-A177-3AD203B41FA5}">
                      <a16:colId xmlns:a16="http://schemas.microsoft.com/office/drawing/2014/main" val="61750710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1216985529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4150393926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83531710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65489839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41707736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14011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5117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7509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566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6119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691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9776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1171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8885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695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6888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9689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A97FD2F-70B3-4CC6-9468-9D68869DE8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98045"/>
              </p:ext>
            </p:extLst>
          </p:nvPr>
        </p:nvGraphicFramePr>
        <p:xfrm>
          <a:off x="609600" y="3886200"/>
          <a:ext cx="5029198" cy="2286000"/>
        </p:xfrm>
        <a:graphic>
          <a:graphicData uri="http://schemas.openxmlformats.org/drawingml/2006/table">
            <a:tbl>
              <a:tblPr/>
              <a:tblGrid>
                <a:gridCol w="1589188">
                  <a:extLst>
                    <a:ext uri="{9D8B030D-6E8A-4147-A177-3AD203B41FA5}">
                      <a16:colId xmlns:a16="http://schemas.microsoft.com/office/drawing/2014/main" val="1860149293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744360742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670830100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1937230894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235245484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7833556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4158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9495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05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92266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2306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4634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4934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837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7695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12584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5680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7304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629693B-836D-4621-98B2-5FF722E9D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69041"/>
              </p:ext>
            </p:extLst>
          </p:nvPr>
        </p:nvGraphicFramePr>
        <p:xfrm>
          <a:off x="6553200" y="1371600"/>
          <a:ext cx="5029198" cy="2286000"/>
        </p:xfrm>
        <a:graphic>
          <a:graphicData uri="http://schemas.openxmlformats.org/drawingml/2006/table">
            <a:tbl>
              <a:tblPr/>
              <a:tblGrid>
                <a:gridCol w="1589188">
                  <a:extLst>
                    <a:ext uri="{9D8B030D-6E8A-4147-A177-3AD203B41FA5}">
                      <a16:colId xmlns:a16="http://schemas.microsoft.com/office/drawing/2014/main" val="2563088018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1771043501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933967893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2527343151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951035573"/>
                    </a:ext>
                  </a:extLst>
                </a:gridCol>
                <a:gridCol w="688002">
                  <a:extLst>
                    <a:ext uri="{9D8B030D-6E8A-4147-A177-3AD203B41FA5}">
                      <a16:colId xmlns:a16="http://schemas.microsoft.com/office/drawing/2014/main" val="376431514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62718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817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0238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0769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866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0672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1651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1129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683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9573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3519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7614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134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14162</TotalTime>
  <Words>671</Words>
  <Application>Microsoft Office PowerPoint</Application>
  <PresentationFormat>Widescreen</PresentationFormat>
  <Paragraphs>292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Cambria Math</vt:lpstr>
      <vt:lpstr>Helvetica 55 Roman</vt:lpstr>
      <vt:lpstr>Wingdings</vt:lpstr>
      <vt:lpstr>Office Theme</vt:lpstr>
      <vt:lpstr>EE2-related: Low Complexity Sign Prediction   JVET-W0108</vt:lpstr>
      <vt:lpstr>Sign Prediction</vt:lpstr>
      <vt:lpstr>ECM-1.0 Sign Prediction</vt:lpstr>
      <vt:lpstr>Proposed Sign Prediction 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cauyeung(CheungAuyeung)</cp:lastModifiedBy>
  <cp:revision>228</cp:revision>
  <dcterms:created xsi:type="dcterms:W3CDTF">2019-07-31T23:26:52Z</dcterms:created>
  <dcterms:modified xsi:type="dcterms:W3CDTF">2021-07-12T04:50:03Z</dcterms:modified>
</cp:coreProperties>
</file>