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72EE47-3FB1-4773-8BF0-D42E0CA87209}" v="11" dt="2021-07-08T05:10:53.1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ppaditya Ray" userId="7702d70d-8a97-4837-afbb-59f98ec6bf37" providerId="ADAL" clId="{AA72EE47-3FB1-4773-8BF0-D42E0CA87209}"/>
    <pc:docChg chg="custSel addSld delSld modSld">
      <pc:chgData name="Bappaditya Ray" userId="7702d70d-8a97-4837-afbb-59f98ec6bf37" providerId="ADAL" clId="{AA72EE47-3FB1-4773-8BF0-D42E0CA87209}" dt="2021-07-08T06:33:30.348" v="302" actId="20577"/>
      <pc:docMkLst>
        <pc:docMk/>
      </pc:docMkLst>
      <pc:sldChg chg="modSp mod">
        <pc:chgData name="Bappaditya Ray" userId="7702d70d-8a97-4837-afbb-59f98ec6bf37" providerId="ADAL" clId="{AA72EE47-3FB1-4773-8BF0-D42E0CA87209}" dt="2021-07-07T23:24:21.510" v="160" actId="20577"/>
        <pc:sldMkLst>
          <pc:docMk/>
          <pc:sldMk cId="86203123" sldId="256"/>
        </pc:sldMkLst>
        <pc:spChg chg="mod">
          <ac:chgData name="Bappaditya Ray" userId="7702d70d-8a97-4837-afbb-59f98ec6bf37" providerId="ADAL" clId="{AA72EE47-3FB1-4773-8BF0-D42E0CA87209}" dt="2021-07-07T23:24:21.510" v="160" actId="20577"/>
          <ac:spMkLst>
            <pc:docMk/>
            <pc:sldMk cId="86203123" sldId="256"/>
            <ac:spMk id="2" creationId="{01D7E3D2-C052-47C4-8FCB-06B4FCD90354}"/>
          </ac:spMkLst>
        </pc:spChg>
        <pc:spChg chg="mod">
          <ac:chgData name="Bappaditya Ray" userId="7702d70d-8a97-4837-afbb-59f98ec6bf37" providerId="ADAL" clId="{AA72EE47-3FB1-4773-8BF0-D42E0CA87209}" dt="2021-07-07T23:21:33.014" v="146" actId="20577"/>
          <ac:spMkLst>
            <pc:docMk/>
            <pc:sldMk cId="86203123" sldId="256"/>
            <ac:spMk id="3" creationId="{14C44276-DE76-439D-898C-B0557ACD4C26}"/>
          </ac:spMkLst>
        </pc:spChg>
      </pc:sldChg>
      <pc:sldChg chg="modSp mod">
        <pc:chgData name="Bappaditya Ray" userId="7702d70d-8a97-4837-afbb-59f98ec6bf37" providerId="ADAL" clId="{AA72EE47-3FB1-4773-8BF0-D42E0CA87209}" dt="2021-07-07T23:20:13.088" v="90" actId="6549"/>
        <pc:sldMkLst>
          <pc:docMk/>
          <pc:sldMk cId="3087463235" sldId="257"/>
        </pc:sldMkLst>
        <pc:spChg chg="mod">
          <ac:chgData name="Bappaditya Ray" userId="7702d70d-8a97-4837-afbb-59f98ec6bf37" providerId="ADAL" clId="{AA72EE47-3FB1-4773-8BF0-D42E0CA87209}" dt="2021-07-07T23:17:57.237" v="49" actId="122"/>
          <ac:spMkLst>
            <pc:docMk/>
            <pc:sldMk cId="3087463235" sldId="257"/>
            <ac:spMk id="2" creationId="{1CDF1358-1A62-4C7F-8216-6FCE0A257557}"/>
          </ac:spMkLst>
        </pc:spChg>
        <pc:spChg chg="mod">
          <ac:chgData name="Bappaditya Ray" userId="7702d70d-8a97-4837-afbb-59f98ec6bf37" providerId="ADAL" clId="{AA72EE47-3FB1-4773-8BF0-D42E0CA87209}" dt="2021-07-07T23:20:13.088" v="90" actId="6549"/>
          <ac:spMkLst>
            <pc:docMk/>
            <pc:sldMk cId="3087463235" sldId="257"/>
            <ac:spMk id="4" creationId="{1419B2D8-687A-4074-9D40-CFB50E6DE8AF}"/>
          </ac:spMkLst>
        </pc:spChg>
      </pc:sldChg>
      <pc:sldChg chg="addSp delSp modSp mod">
        <pc:chgData name="Bappaditya Ray" userId="7702d70d-8a97-4837-afbb-59f98ec6bf37" providerId="ADAL" clId="{AA72EE47-3FB1-4773-8BF0-D42E0CA87209}" dt="2021-07-07T23:24:36.173" v="162"/>
        <pc:sldMkLst>
          <pc:docMk/>
          <pc:sldMk cId="2762388029" sldId="259"/>
        </pc:sldMkLst>
        <pc:spChg chg="mod">
          <ac:chgData name="Bappaditya Ray" userId="7702d70d-8a97-4837-afbb-59f98ec6bf37" providerId="ADAL" clId="{AA72EE47-3FB1-4773-8BF0-D42E0CA87209}" dt="2021-07-07T23:24:36.173" v="162"/>
          <ac:spMkLst>
            <pc:docMk/>
            <pc:sldMk cId="2762388029" sldId="259"/>
            <ac:spMk id="2" creationId="{1CDF1358-1A62-4C7F-8216-6FCE0A257557}"/>
          </ac:spMkLst>
        </pc:spChg>
        <pc:spChg chg="add">
          <ac:chgData name="Bappaditya Ray" userId="7702d70d-8a97-4837-afbb-59f98ec6bf37" providerId="ADAL" clId="{AA72EE47-3FB1-4773-8BF0-D42E0CA87209}" dt="2021-07-07T23:19:18.325" v="75" actId="11529"/>
          <ac:spMkLst>
            <pc:docMk/>
            <pc:sldMk cId="2762388029" sldId="259"/>
            <ac:spMk id="5" creationId="{028917CC-D2D4-4DFE-8B14-EF045536284D}"/>
          </ac:spMkLst>
        </pc:spChg>
        <pc:spChg chg="add mod">
          <ac:chgData name="Bappaditya Ray" userId="7702d70d-8a97-4837-afbb-59f98ec6bf37" providerId="ADAL" clId="{AA72EE47-3FB1-4773-8BF0-D42E0CA87209}" dt="2021-07-07T23:19:40.701" v="88" actId="20577"/>
          <ac:spMkLst>
            <pc:docMk/>
            <pc:sldMk cId="2762388029" sldId="259"/>
            <ac:spMk id="6" creationId="{63932791-A29F-4EB1-A135-49D0B22C273A}"/>
          </ac:spMkLst>
        </pc:spChg>
        <pc:spChg chg="del">
          <ac:chgData name="Bappaditya Ray" userId="7702d70d-8a97-4837-afbb-59f98ec6bf37" providerId="ADAL" clId="{AA72EE47-3FB1-4773-8BF0-D42E0CA87209}" dt="2021-07-07T23:16:40.643" v="41" actId="478"/>
          <ac:spMkLst>
            <pc:docMk/>
            <pc:sldMk cId="2762388029" sldId="259"/>
            <ac:spMk id="9" creationId="{DD0F2632-F146-49D2-B203-B7B846141603}"/>
          </ac:spMkLst>
        </pc:spChg>
        <pc:spChg chg="del">
          <ac:chgData name="Bappaditya Ray" userId="7702d70d-8a97-4837-afbb-59f98ec6bf37" providerId="ADAL" clId="{AA72EE47-3FB1-4773-8BF0-D42E0CA87209}" dt="2021-07-07T23:17:09.012" v="45" actId="478"/>
          <ac:spMkLst>
            <pc:docMk/>
            <pc:sldMk cId="2762388029" sldId="259"/>
            <ac:spMk id="10" creationId="{C7F02644-AE46-4170-9478-FD40E978FAB0}"/>
          </ac:spMkLst>
        </pc:spChg>
        <pc:graphicFrameChg chg="add mod">
          <ac:chgData name="Bappaditya Ray" userId="7702d70d-8a97-4837-afbb-59f98ec6bf37" providerId="ADAL" clId="{AA72EE47-3FB1-4773-8BF0-D42E0CA87209}" dt="2021-07-07T23:16:44.607" v="42" actId="1076"/>
          <ac:graphicFrameMkLst>
            <pc:docMk/>
            <pc:sldMk cId="2762388029" sldId="259"/>
            <ac:graphicFrameMk id="3" creationId="{D4B12B23-D637-44E4-9117-A226585E7A9A}"/>
          </ac:graphicFrameMkLst>
        </pc:graphicFrameChg>
        <pc:graphicFrameChg chg="add mod">
          <ac:chgData name="Bappaditya Ray" userId="7702d70d-8a97-4837-afbb-59f98ec6bf37" providerId="ADAL" clId="{AA72EE47-3FB1-4773-8BF0-D42E0CA87209}" dt="2021-07-07T23:17:42.104" v="47" actId="1076"/>
          <ac:graphicFrameMkLst>
            <pc:docMk/>
            <pc:sldMk cId="2762388029" sldId="259"/>
            <ac:graphicFrameMk id="4" creationId="{E253DFEB-8D4C-4DEA-BB53-2839FADF3AC1}"/>
          </ac:graphicFrameMkLst>
        </pc:graphicFrameChg>
        <pc:graphicFrameChg chg="del">
          <ac:chgData name="Bappaditya Ray" userId="7702d70d-8a97-4837-afbb-59f98ec6bf37" providerId="ADAL" clId="{AA72EE47-3FB1-4773-8BF0-D42E0CA87209}" dt="2021-07-07T23:16:33.653" v="40" actId="478"/>
          <ac:graphicFrameMkLst>
            <pc:docMk/>
            <pc:sldMk cId="2762388029" sldId="259"/>
            <ac:graphicFrameMk id="7" creationId="{81BC1C1D-66F6-48B2-933D-B2DED77F52D8}"/>
          </ac:graphicFrameMkLst>
        </pc:graphicFrameChg>
        <pc:graphicFrameChg chg="del">
          <ac:chgData name="Bappaditya Ray" userId="7702d70d-8a97-4837-afbb-59f98ec6bf37" providerId="ADAL" clId="{AA72EE47-3FB1-4773-8BF0-D42E0CA87209}" dt="2021-07-07T23:15:58.111" v="37" actId="478"/>
          <ac:graphicFrameMkLst>
            <pc:docMk/>
            <pc:sldMk cId="2762388029" sldId="259"/>
            <ac:graphicFrameMk id="8" creationId="{3DF3DBC2-AA17-4DF1-AA98-40AD7B29896F}"/>
          </ac:graphicFrameMkLst>
        </pc:graphicFrameChg>
      </pc:sldChg>
      <pc:sldChg chg="del">
        <pc:chgData name="Bappaditya Ray" userId="7702d70d-8a97-4837-afbb-59f98ec6bf37" providerId="ADAL" clId="{AA72EE47-3FB1-4773-8BF0-D42E0CA87209}" dt="2021-07-07T23:17:00.166" v="43" actId="47"/>
        <pc:sldMkLst>
          <pc:docMk/>
          <pc:sldMk cId="1821127194" sldId="261"/>
        </pc:sldMkLst>
      </pc:sldChg>
      <pc:sldChg chg="del">
        <pc:chgData name="Bappaditya Ray" userId="7702d70d-8a97-4837-afbb-59f98ec6bf37" providerId="ADAL" clId="{AA72EE47-3FB1-4773-8BF0-D42E0CA87209}" dt="2021-07-07T23:17:00.166" v="43" actId="47"/>
        <pc:sldMkLst>
          <pc:docMk/>
          <pc:sldMk cId="1829432138" sldId="262"/>
        </pc:sldMkLst>
      </pc:sldChg>
      <pc:sldChg chg="modSp mod">
        <pc:chgData name="Bappaditya Ray" userId="7702d70d-8a97-4837-afbb-59f98ec6bf37" providerId="ADAL" clId="{AA72EE47-3FB1-4773-8BF0-D42E0CA87209}" dt="2021-07-08T06:33:30.348" v="302" actId="20577"/>
        <pc:sldMkLst>
          <pc:docMk/>
          <pc:sldMk cId="3710796861" sldId="265"/>
        </pc:sldMkLst>
        <pc:spChg chg="mod">
          <ac:chgData name="Bappaditya Ray" userId="7702d70d-8a97-4837-afbb-59f98ec6bf37" providerId="ADAL" clId="{AA72EE47-3FB1-4773-8BF0-D42E0CA87209}" dt="2021-07-08T06:33:30.348" v="302" actId="20577"/>
          <ac:spMkLst>
            <pc:docMk/>
            <pc:sldMk cId="3710796861" sldId="265"/>
            <ac:spMk id="3" creationId="{9E5E606F-87F4-4414-917A-1FF46A443230}"/>
          </ac:spMkLst>
        </pc:spChg>
      </pc:sldChg>
      <pc:sldChg chg="addSp delSp modSp new mod">
        <pc:chgData name="Bappaditya Ray" userId="7702d70d-8a97-4837-afbb-59f98ec6bf37" providerId="ADAL" clId="{AA72EE47-3FB1-4773-8BF0-D42E0CA87209}" dt="2021-07-08T05:16:35.734" v="239" actId="14100"/>
        <pc:sldMkLst>
          <pc:docMk/>
          <pc:sldMk cId="3980423679" sldId="266"/>
        </pc:sldMkLst>
        <pc:spChg chg="del">
          <ac:chgData name="Bappaditya Ray" userId="7702d70d-8a97-4837-afbb-59f98ec6bf37" providerId="ADAL" clId="{AA72EE47-3FB1-4773-8BF0-D42E0CA87209}" dt="2021-07-08T05:06:32.505" v="164" actId="478"/>
          <ac:spMkLst>
            <pc:docMk/>
            <pc:sldMk cId="3980423679" sldId="266"/>
            <ac:spMk id="2" creationId="{3357FB8F-E199-4DD5-AF4C-842DA833CE0E}"/>
          </ac:spMkLst>
        </pc:spChg>
        <pc:spChg chg="del">
          <ac:chgData name="Bappaditya Ray" userId="7702d70d-8a97-4837-afbb-59f98ec6bf37" providerId="ADAL" clId="{AA72EE47-3FB1-4773-8BF0-D42E0CA87209}" dt="2021-07-08T05:06:34.064" v="165" actId="478"/>
          <ac:spMkLst>
            <pc:docMk/>
            <pc:sldMk cId="3980423679" sldId="266"/>
            <ac:spMk id="3" creationId="{8EA786EB-E2D8-4A97-AE96-8AC34787F133}"/>
          </ac:spMkLst>
        </pc:spChg>
        <pc:spChg chg="add mod">
          <ac:chgData name="Bappaditya Ray" userId="7702d70d-8a97-4837-afbb-59f98ec6bf37" providerId="ADAL" clId="{AA72EE47-3FB1-4773-8BF0-D42E0CA87209}" dt="2021-07-08T05:16:35.734" v="239" actId="14100"/>
          <ac:spMkLst>
            <pc:docMk/>
            <pc:sldMk cId="3980423679" sldId="266"/>
            <ac:spMk id="6" creationId="{B2BD4F10-854F-4A3D-A2AC-D83B16DAB8BB}"/>
          </ac:spMkLst>
        </pc:spChg>
        <pc:spChg chg="add mod">
          <ac:chgData name="Bappaditya Ray" userId="7702d70d-8a97-4837-afbb-59f98ec6bf37" providerId="ADAL" clId="{AA72EE47-3FB1-4773-8BF0-D42E0CA87209}" dt="2021-07-08T05:11:31.843" v="221" actId="20577"/>
          <ac:spMkLst>
            <pc:docMk/>
            <pc:sldMk cId="3980423679" sldId="266"/>
            <ac:spMk id="8" creationId="{FEE7BA12-EB20-4342-BEF4-3745590EDA40}"/>
          </ac:spMkLst>
        </pc:spChg>
        <pc:graphicFrameChg chg="add del mod">
          <ac:chgData name="Bappaditya Ray" userId="7702d70d-8a97-4837-afbb-59f98ec6bf37" providerId="ADAL" clId="{AA72EE47-3FB1-4773-8BF0-D42E0CA87209}" dt="2021-07-08T05:07:08.627" v="167" actId="478"/>
          <ac:graphicFrameMkLst>
            <pc:docMk/>
            <pc:sldMk cId="3980423679" sldId="266"/>
            <ac:graphicFrameMk id="4" creationId="{D5D423D1-9358-4D1A-938A-9CFEDE94A66E}"/>
          </ac:graphicFrameMkLst>
        </pc:graphicFrameChg>
        <pc:graphicFrameChg chg="add mod">
          <ac:chgData name="Bappaditya Ray" userId="7702d70d-8a97-4837-afbb-59f98ec6bf37" providerId="ADAL" clId="{AA72EE47-3FB1-4773-8BF0-D42E0CA87209}" dt="2021-07-08T05:09:14.987" v="169" actId="1076"/>
          <ac:graphicFrameMkLst>
            <pc:docMk/>
            <pc:sldMk cId="3980423679" sldId="266"/>
            <ac:graphicFrameMk id="5" creationId="{4692CEB1-8D83-4032-93DF-C4A408120D81}"/>
          </ac:graphicFrameMkLst>
        </pc:graphicFrameChg>
        <pc:graphicFrameChg chg="add mod">
          <ac:chgData name="Bappaditya Ray" userId="7702d70d-8a97-4837-afbb-59f98ec6bf37" providerId="ADAL" clId="{AA72EE47-3FB1-4773-8BF0-D42E0CA87209}" dt="2021-07-08T05:10:42.925" v="183" actId="1076"/>
          <ac:graphicFrameMkLst>
            <pc:docMk/>
            <pc:sldMk cId="3980423679" sldId="266"/>
            <ac:graphicFrameMk id="7" creationId="{7A5E7B28-8228-4EC9-B517-5FA29A3DF78D}"/>
          </ac:graphicFrameMkLst>
        </pc:graphicFrameChg>
      </pc:sldChg>
      <pc:sldChg chg="del">
        <pc:chgData name="Bappaditya Ray" userId="7702d70d-8a97-4837-afbb-59f98ec6bf37" providerId="ADAL" clId="{AA72EE47-3FB1-4773-8BF0-D42E0CA87209}" dt="2021-07-07T23:17:03.830" v="44" actId="47"/>
        <pc:sldMkLst>
          <pc:docMk/>
          <pc:sldMk cId="89505286" sldId="268"/>
        </pc:sldMkLst>
      </pc:sldChg>
    </pc:docChg>
  </pc:docChgLst>
  <pc:docChgLst>
    <pc:chgData name="Bappaditya Ray" userId="7702d70d-8a97-4837-afbb-59f98ec6bf37" providerId="ADAL" clId="{E63BFC73-E7A5-4AA8-BFBB-72B6151118E9}"/>
    <pc:docChg chg="undo custSel addSld delSld modSld sldOrd">
      <pc:chgData name="Bappaditya Ray" userId="7702d70d-8a97-4837-afbb-59f98ec6bf37" providerId="ADAL" clId="{E63BFC73-E7A5-4AA8-BFBB-72B6151118E9}" dt="2021-04-22T18:07:45.986" v="3481" actId="27107"/>
      <pc:docMkLst>
        <pc:docMk/>
      </pc:docMkLst>
      <pc:sldChg chg="modSp new mod">
        <pc:chgData name="Bappaditya Ray" userId="7702d70d-8a97-4837-afbb-59f98ec6bf37" providerId="ADAL" clId="{E63BFC73-E7A5-4AA8-BFBB-72B6151118E9}" dt="2021-04-22T17:11:33.806" v="3064" actId="115"/>
        <pc:sldMkLst>
          <pc:docMk/>
          <pc:sldMk cId="86203123" sldId="256"/>
        </pc:sldMkLst>
        <pc:spChg chg="mod">
          <ac:chgData name="Bappaditya Ray" userId="7702d70d-8a97-4837-afbb-59f98ec6bf37" providerId="ADAL" clId="{E63BFC73-E7A5-4AA8-BFBB-72B6151118E9}" dt="2021-04-21T21:38:27.770" v="199" actId="20577"/>
          <ac:spMkLst>
            <pc:docMk/>
            <pc:sldMk cId="86203123" sldId="256"/>
            <ac:spMk id="2" creationId="{01D7E3D2-C052-47C4-8FCB-06B4FCD90354}"/>
          </ac:spMkLst>
        </pc:spChg>
        <pc:spChg chg="mod">
          <ac:chgData name="Bappaditya Ray" userId="7702d70d-8a97-4837-afbb-59f98ec6bf37" providerId="ADAL" clId="{E63BFC73-E7A5-4AA8-BFBB-72B6151118E9}" dt="2021-04-22T17:11:33.806" v="3064" actId="115"/>
          <ac:spMkLst>
            <pc:docMk/>
            <pc:sldMk cId="86203123" sldId="256"/>
            <ac:spMk id="3" creationId="{14C44276-DE76-439D-898C-B0557ACD4C26}"/>
          </ac:spMkLst>
        </pc:spChg>
      </pc:sldChg>
      <pc:sldChg chg="addSp delSp modSp new mod">
        <pc:chgData name="Bappaditya Ray" userId="7702d70d-8a97-4837-afbb-59f98ec6bf37" providerId="ADAL" clId="{E63BFC73-E7A5-4AA8-BFBB-72B6151118E9}" dt="2021-04-22T17:42:51.738" v="3160" actId="6549"/>
        <pc:sldMkLst>
          <pc:docMk/>
          <pc:sldMk cId="3087463235" sldId="257"/>
        </pc:sldMkLst>
        <pc:spChg chg="mod">
          <ac:chgData name="Bappaditya Ray" userId="7702d70d-8a97-4837-afbb-59f98ec6bf37" providerId="ADAL" clId="{E63BFC73-E7A5-4AA8-BFBB-72B6151118E9}" dt="2021-04-21T21:39:18.042" v="223" actId="20577"/>
          <ac:spMkLst>
            <pc:docMk/>
            <pc:sldMk cId="3087463235" sldId="257"/>
            <ac:spMk id="2" creationId="{1CDF1358-1A62-4C7F-8216-6FCE0A257557}"/>
          </ac:spMkLst>
        </pc:spChg>
        <pc:spChg chg="del">
          <ac:chgData name="Bappaditya Ray" userId="7702d70d-8a97-4837-afbb-59f98ec6bf37" providerId="ADAL" clId="{E63BFC73-E7A5-4AA8-BFBB-72B6151118E9}" dt="2021-04-21T21:35:47.285" v="4" actId="478"/>
          <ac:spMkLst>
            <pc:docMk/>
            <pc:sldMk cId="3087463235" sldId="257"/>
            <ac:spMk id="3" creationId="{15AFFE62-59DC-4A37-BC1C-6850F48BCA99}"/>
          </ac:spMkLst>
        </pc:spChg>
        <pc:spChg chg="add mod">
          <ac:chgData name="Bappaditya Ray" userId="7702d70d-8a97-4837-afbb-59f98ec6bf37" providerId="ADAL" clId="{E63BFC73-E7A5-4AA8-BFBB-72B6151118E9}" dt="2021-04-22T17:42:51.738" v="3160" actId="6549"/>
          <ac:spMkLst>
            <pc:docMk/>
            <pc:sldMk cId="3087463235" sldId="257"/>
            <ac:spMk id="4" creationId="{1419B2D8-687A-4074-9D40-CFB50E6DE8AF}"/>
          </ac:spMkLst>
        </pc:spChg>
      </pc:sldChg>
      <pc:sldChg chg="addSp delSp modSp add mod modNotesTx">
        <pc:chgData name="Bappaditya Ray" userId="7702d70d-8a97-4837-afbb-59f98ec6bf37" providerId="ADAL" clId="{E63BFC73-E7A5-4AA8-BFBB-72B6151118E9}" dt="2021-04-22T17:49:04.035" v="3365" actId="20577"/>
        <pc:sldMkLst>
          <pc:docMk/>
          <pc:sldMk cId="1073097523" sldId="258"/>
        </pc:sldMkLst>
        <pc:spChg chg="mod">
          <ac:chgData name="Bappaditya Ray" userId="7702d70d-8a97-4837-afbb-59f98ec6bf37" providerId="ADAL" clId="{E63BFC73-E7A5-4AA8-BFBB-72B6151118E9}" dt="2021-04-21T22:22:56.993" v="1077" actId="20577"/>
          <ac:spMkLst>
            <pc:docMk/>
            <pc:sldMk cId="1073097523" sldId="258"/>
            <ac:spMk id="2" creationId="{1CDF1358-1A62-4C7F-8216-6FCE0A257557}"/>
          </ac:spMkLst>
        </pc:spChg>
        <pc:spChg chg="add mod">
          <ac:chgData name="Bappaditya Ray" userId="7702d70d-8a97-4837-afbb-59f98ec6bf37" providerId="ADAL" clId="{E63BFC73-E7A5-4AA8-BFBB-72B6151118E9}" dt="2021-04-22T01:14:42.627" v="1503" actId="20577"/>
          <ac:spMkLst>
            <pc:docMk/>
            <pc:sldMk cId="1073097523" sldId="258"/>
            <ac:spMk id="3" creationId="{6AAE3352-400F-4808-A648-6835C2CE48C0}"/>
          </ac:spMkLst>
        </pc:spChg>
        <pc:spChg chg="add del mod">
          <ac:chgData name="Bappaditya Ray" userId="7702d70d-8a97-4837-afbb-59f98ec6bf37" providerId="ADAL" clId="{E63BFC73-E7A5-4AA8-BFBB-72B6151118E9}" dt="2021-04-21T23:54:39.943" v="1116" actId="478"/>
          <ac:spMkLst>
            <pc:docMk/>
            <pc:sldMk cId="1073097523" sldId="258"/>
            <ac:spMk id="4" creationId="{C8B2D796-749F-4F1D-8B87-C0322DFDB972}"/>
          </ac:spMkLst>
        </pc:spChg>
        <pc:spChg chg="add del mod">
          <ac:chgData name="Bappaditya Ray" userId="7702d70d-8a97-4837-afbb-59f98ec6bf37" providerId="ADAL" clId="{E63BFC73-E7A5-4AA8-BFBB-72B6151118E9}" dt="2021-04-22T17:45:54.891" v="3176" actId="478"/>
          <ac:spMkLst>
            <pc:docMk/>
            <pc:sldMk cId="1073097523" sldId="258"/>
            <ac:spMk id="7" creationId="{CDCBD989-A038-46F6-9C54-1ED48E78ED20}"/>
          </ac:spMkLst>
        </pc:spChg>
        <pc:spChg chg="add del mod">
          <ac:chgData name="Bappaditya Ray" userId="7702d70d-8a97-4837-afbb-59f98ec6bf37" providerId="ADAL" clId="{E63BFC73-E7A5-4AA8-BFBB-72B6151118E9}" dt="2021-04-22T17:45:49.554" v="3175" actId="478"/>
          <ac:spMkLst>
            <pc:docMk/>
            <pc:sldMk cId="1073097523" sldId="258"/>
            <ac:spMk id="8" creationId="{4D91D974-55DE-4DA5-A784-68834BD79A33}"/>
          </ac:spMkLst>
        </pc:spChg>
        <pc:spChg chg="add mod">
          <ac:chgData name="Bappaditya Ray" userId="7702d70d-8a97-4837-afbb-59f98ec6bf37" providerId="ADAL" clId="{E63BFC73-E7A5-4AA8-BFBB-72B6151118E9}" dt="2021-04-22T17:49:04.035" v="3365" actId="20577"/>
          <ac:spMkLst>
            <pc:docMk/>
            <pc:sldMk cId="1073097523" sldId="258"/>
            <ac:spMk id="9" creationId="{C9423AF6-47B4-4124-AF8E-37B6CB629C2A}"/>
          </ac:spMkLst>
        </pc:spChg>
        <pc:spChg chg="add mod">
          <ac:chgData name="Bappaditya Ray" userId="7702d70d-8a97-4837-afbb-59f98ec6bf37" providerId="ADAL" clId="{E63BFC73-E7A5-4AA8-BFBB-72B6151118E9}" dt="2021-04-22T17:47:54.506" v="3306" actId="20577"/>
          <ac:spMkLst>
            <pc:docMk/>
            <pc:sldMk cId="1073097523" sldId="258"/>
            <ac:spMk id="12" creationId="{BB7EA0D4-90E7-40BC-920C-B4785420C7E4}"/>
          </ac:spMkLst>
        </pc:spChg>
        <pc:graphicFrameChg chg="add mod modGraphic">
          <ac:chgData name="Bappaditya Ray" userId="7702d70d-8a97-4837-afbb-59f98ec6bf37" providerId="ADAL" clId="{E63BFC73-E7A5-4AA8-BFBB-72B6151118E9}" dt="2021-04-22T17:48:58.216" v="3364" actId="1076"/>
          <ac:graphicFrameMkLst>
            <pc:docMk/>
            <pc:sldMk cId="1073097523" sldId="258"/>
            <ac:graphicFrameMk id="4" creationId="{91F6F6BA-252D-40F2-8808-00D81C4009FE}"/>
          </ac:graphicFrameMkLst>
        </pc:graphicFrameChg>
        <pc:graphicFrameChg chg="add mod modGraphic">
          <ac:chgData name="Bappaditya Ray" userId="7702d70d-8a97-4837-afbb-59f98ec6bf37" providerId="ADAL" clId="{E63BFC73-E7A5-4AA8-BFBB-72B6151118E9}" dt="2021-04-22T17:46:55.772" v="3220" actId="1076"/>
          <ac:graphicFrameMkLst>
            <pc:docMk/>
            <pc:sldMk cId="1073097523" sldId="258"/>
            <ac:graphicFrameMk id="5" creationId="{1F472273-5449-4CC3-8E47-879AB0EF967A}"/>
          </ac:graphicFrameMkLst>
        </pc:graphicFrameChg>
        <pc:graphicFrameChg chg="add del mod modGraphic">
          <ac:chgData name="Bappaditya Ray" userId="7702d70d-8a97-4837-afbb-59f98ec6bf37" providerId="ADAL" clId="{E63BFC73-E7A5-4AA8-BFBB-72B6151118E9}" dt="2021-04-22T17:16:39.523" v="3136" actId="478"/>
          <ac:graphicFrameMkLst>
            <pc:docMk/>
            <pc:sldMk cId="1073097523" sldId="258"/>
            <ac:graphicFrameMk id="6" creationId="{019AC9DD-DFF2-440F-B206-08FE3CEEF87C}"/>
          </ac:graphicFrameMkLst>
        </pc:graphicFrameChg>
        <pc:graphicFrameChg chg="add del mod modGraphic">
          <ac:chgData name="Bappaditya Ray" userId="7702d70d-8a97-4837-afbb-59f98ec6bf37" providerId="ADAL" clId="{E63BFC73-E7A5-4AA8-BFBB-72B6151118E9}" dt="2021-04-22T17:45:21.804" v="3170" actId="478"/>
          <ac:graphicFrameMkLst>
            <pc:docMk/>
            <pc:sldMk cId="1073097523" sldId="258"/>
            <ac:graphicFrameMk id="10" creationId="{377230B0-C379-4F23-99C2-70C7BA349D46}"/>
          </ac:graphicFrameMkLst>
        </pc:graphicFrameChg>
        <pc:graphicFrameChg chg="add del mod">
          <ac:chgData name="Bappaditya Ray" userId="7702d70d-8a97-4837-afbb-59f98ec6bf37" providerId="ADAL" clId="{E63BFC73-E7A5-4AA8-BFBB-72B6151118E9}" dt="2021-04-22T17:45:47.602" v="3174" actId="478"/>
          <ac:graphicFrameMkLst>
            <pc:docMk/>
            <pc:sldMk cId="1073097523" sldId="258"/>
            <ac:graphicFrameMk id="11" creationId="{316F8AB9-7A09-4739-95A6-0321160EBF19}"/>
          </ac:graphicFrameMkLst>
        </pc:graphicFrameChg>
      </pc:sldChg>
      <pc:sldChg chg="addSp delSp modSp add mod">
        <pc:chgData name="Bappaditya Ray" userId="7702d70d-8a97-4837-afbb-59f98ec6bf37" providerId="ADAL" clId="{E63BFC73-E7A5-4AA8-BFBB-72B6151118E9}" dt="2021-04-22T16:29:37.681" v="1605" actId="20577"/>
        <pc:sldMkLst>
          <pc:docMk/>
          <pc:sldMk cId="2762388029" sldId="259"/>
        </pc:sldMkLst>
        <pc:spChg chg="mod">
          <ac:chgData name="Bappaditya Ray" userId="7702d70d-8a97-4837-afbb-59f98ec6bf37" providerId="ADAL" clId="{E63BFC73-E7A5-4AA8-BFBB-72B6151118E9}" dt="2021-04-22T16:28:20.305" v="1578" actId="1076"/>
          <ac:spMkLst>
            <pc:docMk/>
            <pc:sldMk cId="2762388029" sldId="259"/>
            <ac:spMk id="2" creationId="{1CDF1358-1A62-4C7F-8216-6FCE0A257557}"/>
          </ac:spMkLst>
        </pc:spChg>
        <pc:spChg chg="add del mod">
          <ac:chgData name="Bappaditya Ray" userId="7702d70d-8a97-4837-afbb-59f98ec6bf37" providerId="ADAL" clId="{E63BFC73-E7A5-4AA8-BFBB-72B6151118E9}" dt="2021-04-22T16:28:16.052" v="1577" actId="478"/>
          <ac:spMkLst>
            <pc:docMk/>
            <pc:sldMk cId="2762388029" sldId="259"/>
            <ac:spMk id="3" creationId="{CD1F8A96-17E0-4C55-B8F9-FB60D36C52F9}"/>
          </ac:spMkLst>
        </pc:spChg>
        <pc:spChg chg="del">
          <ac:chgData name="Bappaditya Ray" userId="7702d70d-8a97-4837-afbb-59f98ec6bf37" providerId="ADAL" clId="{E63BFC73-E7A5-4AA8-BFBB-72B6151118E9}" dt="2021-04-22T16:26:27.979" v="1547" actId="478"/>
          <ac:spMkLst>
            <pc:docMk/>
            <pc:sldMk cId="2762388029" sldId="259"/>
            <ac:spMk id="4" creationId="{1419B2D8-687A-4074-9D40-CFB50E6DE8AF}"/>
          </ac:spMkLst>
        </pc:spChg>
        <pc:spChg chg="add del mod">
          <ac:chgData name="Bappaditya Ray" userId="7702d70d-8a97-4837-afbb-59f98ec6bf37" providerId="ADAL" clId="{E63BFC73-E7A5-4AA8-BFBB-72B6151118E9}" dt="2021-04-22T16:28:12.768" v="1576" actId="478"/>
          <ac:spMkLst>
            <pc:docMk/>
            <pc:sldMk cId="2762388029" sldId="259"/>
            <ac:spMk id="5" creationId="{6F03580B-7D19-4BB9-B230-76F7DD005F8E}"/>
          </ac:spMkLst>
        </pc:spChg>
        <pc:spChg chg="add mod">
          <ac:chgData name="Bappaditya Ray" userId="7702d70d-8a97-4837-afbb-59f98ec6bf37" providerId="ADAL" clId="{E63BFC73-E7A5-4AA8-BFBB-72B6151118E9}" dt="2021-04-22T16:29:12.967" v="1591" actId="115"/>
          <ac:spMkLst>
            <pc:docMk/>
            <pc:sldMk cId="2762388029" sldId="259"/>
            <ac:spMk id="9" creationId="{DD0F2632-F146-49D2-B203-B7B846141603}"/>
          </ac:spMkLst>
        </pc:spChg>
        <pc:spChg chg="add mod">
          <ac:chgData name="Bappaditya Ray" userId="7702d70d-8a97-4837-afbb-59f98ec6bf37" providerId="ADAL" clId="{E63BFC73-E7A5-4AA8-BFBB-72B6151118E9}" dt="2021-04-22T16:29:37.681" v="1605" actId="20577"/>
          <ac:spMkLst>
            <pc:docMk/>
            <pc:sldMk cId="2762388029" sldId="259"/>
            <ac:spMk id="10" creationId="{C7F02644-AE46-4170-9478-FD40E978FAB0}"/>
          </ac:spMkLst>
        </pc:spChg>
        <pc:graphicFrameChg chg="add del mod">
          <ac:chgData name="Bappaditya Ray" userId="7702d70d-8a97-4837-afbb-59f98ec6bf37" providerId="ADAL" clId="{E63BFC73-E7A5-4AA8-BFBB-72B6151118E9}" dt="2021-04-22T16:27:40.390" v="1572" actId="478"/>
          <ac:graphicFrameMkLst>
            <pc:docMk/>
            <pc:sldMk cId="2762388029" sldId="259"/>
            <ac:graphicFrameMk id="6" creationId="{FB87BB41-E4F7-4CD8-87F2-CE44AF397D3E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6:28:02.745" v="1575" actId="1076"/>
          <ac:graphicFrameMkLst>
            <pc:docMk/>
            <pc:sldMk cId="2762388029" sldId="259"/>
            <ac:graphicFrameMk id="7" creationId="{81BC1C1D-66F6-48B2-933D-B2DED77F52D8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6:28:50.875" v="1580" actId="1076"/>
          <ac:graphicFrameMkLst>
            <pc:docMk/>
            <pc:sldMk cId="2762388029" sldId="259"/>
            <ac:graphicFrameMk id="8" creationId="{3DF3DBC2-AA17-4DF1-AA98-40AD7B29896F}"/>
          </ac:graphicFrameMkLst>
        </pc:graphicFrameChg>
      </pc:sldChg>
      <pc:sldChg chg="addSp delSp modSp add mod ord">
        <pc:chgData name="Bappaditya Ray" userId="7702d70d-8a97-4837-afbb-59f98ec6bf37" providerId="ADAL" clId="{E63BFC73-E7A5-4AA8-BFBB-72B6151118E9}" dt="2021-04-22T17:56:45.842" v="3389" actId="20577"/>
        <pc:sldMkLst>
          <pc:docMk/>
          <pc:sldMk cId="1235688059" sldId="260"/>
        </pc:sldMkLst>
        <pc:spChg chg="mod">
          <ac:chgData name="Bappaditya Ray" userId="7702d70d-8a97-4837-afbb-59f98ec6bf37" providerId="ADAL" clId="{E63BFC73-E7A5-4AA8-BFBB-72B6151118E9}" dt="2021-04-22T17:56:45.842" v="3389" actId="20577"/>
          <ac:spMkLst>
            <pc:docMk/>
            <pc:sldMk cId="1235688059" sldId="260"/>
            <ac:spMk id="2" creationId="{1CDF1358-1A62-4C7F-8216-6FCE0A257557}"/>
          </ac:spMkLst>
        </pc:spChg>
        <pc:spChg chg="add mod">
          <ac:chgData name="Bappaditya Ray" userId="7702d70d-8a97-4837-afbb-59f98ec6bf37" providerId="ADAL" clId="{E63BFC73-E7A5-4AA8-BFBB-72B6151118E9}" dt="2021-04-22T16:39:42.092" v="2022" actId="20577"/>
          <ac:spMkLst>
            <pc:docMk/>
            <pc:sldMk cId="1235688059" sldId="260"/>
            <ac:spMk id="5" creationId="{FFAB0E82-3DC4-4135-A123-5729F5C7C535}"/>
          </ac:spMkLst>
        </pc:spChg>
        <pc:spChg chg="mod">
          <ac:chgData name="Bappaditya Ray" userId="7702d70d-8a97-4837-afbb-59f98ec6bf37" providerId="ADAL" clId="{E63BFC73-E7A5-4AA8-BFBB-72B6151118E9}" dt="2021-04-22T16:33:30.150" v="1696" actId="14100"/>
          <ac:spMkLst>
            <pc:docMk/>
            <pc:sldMk cId="1235688059" sldId="260"/>
            <ac:spMk id="9" creationId="{DD0F2632-F146-49D2-B203-B7B846141603}"/>
          </ac:spMkLst>
        </pc:spChg>
        <pc:spChg chg="del">
          <ac:chgData name="Bappaditya Ray" userId="7702d70d-8a97-4837-afbb-59f98ec6bf37" providerId="ADAL" clId="{E63BFC73-E7A5-4AA8-BFBB-72B6151118E9}" dt="2021-04-22T16:32:25.360" v="1670" actId="478"/>
          <ac:spMkLst>
            <pc:docMk/>
            <pc:sldMk cId="1235688059" sldId="260"/>
            <ac:spMk id="10" creationId="{C7F02644-AE46-4170-9478-FD40E978FAB0}"/>
          </ac:spMkLst>
        </pc:spChg>
        <pc:spChg chg="add mod">
          <ac:chgData name="Bappaditya Ray" userId="7702d70d-8a97-4837-afbb-59f98ec6bf37" providerId="ADAL" clId="{E63BFC73-E7A5-4AA8-BFBB-72B6151118E9}" dt="2021-04-22T16:43:48.558" v="2061" actId="20577"/>
          <ac:spMkLst>
            <pc:docMk/>
            <pc:sldMk cId="1235688059" sldId="260"/>
            <ac:spMk id="11" creationId="{D6F111EA-9A15-48B2-BCE8-5D09BD50836A}"/>
          </ac:spMkLst>
        </pc:spChg>
        <pc:graphicFrameChg chg="del">
          <ac:chgData name="Bappaditya Ray" userId="7702d70d-8a97-4837-afbb-59f98ec6bf37" providerId="ADAL" clId="{E63BFC73-E7A5-4AA8-BFBB-72B6151118E9}" dt="2021-04-22T16:32:22.273" v="1669" actId="478"/>
          <ac:graphicFrameMkLst>
            <pc:docMk/>
            <pc:sldMk cId="1235688059" sldId="260"/>
            <ac:graphicFrameMk id="7" creationId="{81BC1C1D-66F6-48B2-933D-B2DED77F52D8}"/>
          </ac:graphicFrameMkLst>
        </pc:graphicFrameChg>
        <pc:graphicFrameChg chg="del">
          <ac:chgData name="Bappaditya Ray" userId="7702d70d-8a97-4837-afbb-59f98ec6bf37" providerId="ADAL" clId="{E63BFC73-E7A5-4AA8-BFBB-72B6151118E9}" dt="2021-04-22T16:32:18.249" v="1668" actId="478"/>
          <ac:graphicFrameMkLst>
            <pc:docMk/>
            <pc:sldMk cId="1235688059" sldId="260"/>
            <ac:graphicFrameMk id="8" creationId="{3DF3DBC2-AA17-4DF1-AA98-40AD7B29896F}"/>
          </ac:graphicFrameMkLst>
        </pc:graphicFrameChg>
        <pc:picChg chg="add mod">
          <ac:chgData name="Bappaditya Ray" userId="7702d70d-8a97-4837-afbb-59f98ec6bf37" providerId="ADAL" clId="{E63BFC73-E7A5-4AA8-BFBB-72B6151118E9}" dt="2021-04-22T16:33:04.011" v="1685" actId="1076"/>
          <ac:picMkLst>
            <pc:docMk/>
            <pc:sldMk cId="1235688059" sldId="260"/>
            <ac:picMk id="3" creationId="{6F548194-6FB3-4136-8688-21ED40A6533D}"/>
          </ac:picMkLst>
        </pc:picChg>
        <pc:picChg chg="add mod">
          <ac:chgData name="Bappaditya Ray" userId="7702d70d-8a97-4837-afbb-59f98ec6bf37" providerId="ADAL" clId="{E63BFC73-E7A5-4AA8-BFBB-72B6151118E9}" dt="2021-04-22T16:36:02.768" v="1698" actId="1076"/>
          <ac:picMkLst>
            <pc:docMk/>
            <pc:sldMk cId="1235688059" sldId="260"/>
            <ac:picMk id="4" creationId="{C932480E-93A7-4D3C-B82C-346C2C65F51C}"/>
          </ac:picMkLst>
        </pc:picChg>
      </pc:sldChg>
      <pc:sldChg chg="addSp delSp modSp add mod">
        <pc:chgData name="Bappaditya Ray" userId="7702d70d-8a97-4837-afbb-59f98ec6bf37" providerId="ADAL" clId="{E63BFC73-E7A5-4AA8-BFBB-72B6151118E9}" dt="2021-04-22T17:57:30.083" v="3397" actId="20577"/>
        <pc:sldMkLst>
          <pc:docMk/>
          <pc:sldMk cId="1821127194" sldId="261"/>
        </pc:sldMkLst>
        <pc:spChg chg="mod">
          <ac:chgData name="Bappaditya Ray" userId="7702d70d-8a97-4837-afbb-59f98ec6bf37" providerId="ADAL" clId="{E63BFC73-E7A5-4AA8-BFBB-72B6151118E9}" dt="2021-04-22T17:57:30.083" v="3397" actId="20577"/>
          <ac:spMkLst>
            <pc:docMk/>
            <pc:sldMk cId="1821127194" sldId="261"/>
            <ac:spMk id="2" creationId="{1CDF1358-1A62-4C7F-8216-6FCE0A257557}"/>
          </ac:spMkLst>
        </pc:spChg>
        <pc:spChg chg="mod">
          <ac:chgData name="Bappaditya Ray" userId="7702d70d-8a97-4837-afbb-59f98ec6bf37" providerId="ADAL" clId="{E63BFC73-E7A5-4AA8-BFBB-72B6151118E9}" dt="2021-04-22T16:54:43.988" v="2278" actId="20577"/>
          <ac:spMkLst>
            <pc:docMk/>
            <pc:sldMk cId="1821127194" sldId="261"/>
            <ac:spMk id="5" creationId="{FFAB0E82-3DC4-4135-A123-5729F5C7C535}"/>
          </ac:spMkLst>
        </pc:spChg>
        <pc:spChg chg="del">
          <ac:chgData name="Bappaditya Ray" userId="7702d70d-8a97-4837-afbb-59f98ec6bf37" providerId="ADAL" clId="{E63BFC73-E7A5-4AA8-BFBB-72B6151118E9}" dt="2021-04-22T16:40:43.092" v="2027" actId="478"/>
          <ac:spMkLst>
            <pc:docMk/>
            <pc:sldMk cId="1821127194" sldId="261"/>
            <ac:spMk id="9" creationId="{DD0F2632-F146-49D2-B203-B7B846141603}"/>
          </ac:spMkLst>
        </pc:spChg>
        <pc:spChg chg="add mod">
          <ac:chgData name="Bappaditya Ray" userId="7702d70d-8a97-4837-afbb-59f98ec6bf37" providerId="ADAL" clId="{E63BFC73-E7A5-4AA8-BFBB-72B6151118E9}" dt="2021-04-22T16:52:29.635" v="2085" actId="1076"/>
          <ac:spMkLst>
            <pc:docMk/>
            <pc:sldMk cId="1821127194" sldId="261"/>
            <ac:spMk id="10" creationId="{8C55896A-C674-4CAB-BA29-FC32108048B2}"/>
          </ac:spMkLst>
        </pc:spChg>
        <pc:spChg chg="del">
          <ac:chgData name="Bappaditya Ray" userId="7702d70d-8a97-4837-afbb-59f98ec6bf37" providerId="ADAL" clId="{E63BFC73-E7A5-4AA8-BFBB-72B6151118E9}" dt="2021-04-22T16:41:06.001" v="2049" actId="478"/>
          <ac:spMkLst>
            <pc:docMk/>
            <pc:sldMk cId="1821127194" sldId="261"/>
            <ac:spMk id="11" creationId="{D6F111EA-9A15-48B2-BCE8-5D09BD50836A}"/>
          </ac:spMkLst>
        </pc:spChg>
        <pc:spChg chg="add mod">
          <ac:chgData name="Bappaditya Ray" userId="7702d70d-8a97-4837-afbb-59f98ec6bf37" providerId="ADAL" clId="{E63BFC73-E7A5-4AA8-BFBB-72B6151118E9}" dt="2021-04-22T16:52:44.974" v="2100" actId="20577"/>
          <ac:spMkLst>
            <pc:docMk/>
            <pc:sldMk cId="1821127194" sldId="261"/>
            <ac:spMk id="17" creationId="{FFF936CE-EDD4-42B4-A483-29EF73A254AB}"/>
          </ac:spMkLst>
        </pc:spChg>
        <pc:graphicFrameChg chg="add del mod">
          <ac:chgData name="Bappaditya Ray" userId="7702d70d-8a97-4837-afbb-59f98ec6bf37" providerId="ADAL" clId="{E63BFC73-E7A5-4AA8-BFBB-72B6151118E9}" dt="2021-04-22T16:50:06.057" v="2063"/>
          <ac:graphicFrameMkLst>
            <pc:docMk/>
            <pc:sldMk cId="1821127194" sldId="261"/>
            <ac:graphicFrameMk id="6" creationId="{BD7FC32C-275B-40CE-B8C9-8927DA989362}"/>
          </ac:graphicFrameMkLst>
        </pc:graphicFrameChg>
        <pc:graphicFrameChg chg="add del mod">
          <ac:chgData name="Bappaditya Ray" userId="7702d70d-8a97-4837-afbb-59f98ec6bf37" providerId="ADAL" clId="{E63BFC73-E7A5-4AA8-BFBB-72B6151118E9}" dt="2021-04-22T16:40:34.697" v="2026" actId="478"/>
          <ac:graphicFrameMkLst>
            <pc:docMk/>
            <pc:sldMk cId="1821127194" sldId="261"/>
            <ac:graphicFrameMk id="8" creationId="{4EAB4FBF-B46A-4547-83C7-3EABF7492B08}"/>
          </ac:graphicFrameMkLst>
        </pc:graphicFrameChg>
        <pc:graphicFrameChg chg="add del mod">
          <ac:chgData name="Bappaditya Ray" userId="7702d70d-8a97-4837-afbb-59f98ec6bf37" providerId="ADAL" clId="{E63BFC73-E7A5-4AA8-BFBB-72B6151118E9}" dt="2021-04-22T16:51:36.973" v="2077"/>
          <ac:graphicFrameMkLst>
            <pc:docMk/>
            <pc:sldMk cId="1821127194" sldId="261"/>
            <ac:graphicFrameMk id="13" creationId="{A8773DA0-26FC-4F67-AF18-9FF9FD9FC361}"/>
          </ac:graphicFrameMkLst>
        </pc:graphicFrameChg>
        <pc:graphicFrameChg chg="add del mod">
          <ac:chgData name="Bappaditya Ray" userId="7702d70d-8a97-4837-afbb-59f98ec6bf37" providerId="ADAL" clId="{E63BFC73-E7A5-4AA8-BFBB-72B6151118E9}" dt="2021-04-22T16:52:18.443" v="2082"/>
          <ac:graphicFrameMkLst>
            <pc:docMk/>
            <pc:sldMk cId="1821127194" sldId="261"/>
            <ac:graphicFrameMk id="15" creationId="{600BDDD6-E2F4-45A3-AC2B-1C37F9A07E7F}"/>
          </ac:graphicFrameMkLst>
        </pc:graphicFrameChg>
        <pc:picChg chg="del">
          <ac:chgData name="Bappaditya Ray" userId="7702d70d-8a97-4837-afbb-59f98ec6bf37" providerId="ADAL" clId="{E63BFC73-E7A5-4AA8-BFBB-72B6151118E9}" dt="2021-04-22T16:40:12.732" v="2024" actId="478"/>
          <ac:picMkLst>
            <pc:docMk/>
            <pc:sldMk cId="1821127194" sldId="261"/>
            <ac:picMk id="3" creationId="{6F548194-6FB3-4136-8688-21ED40A6533D}"/>
          </ac:picMkLst>
        </pc:picChg>
        <pc:picChg chg="del">
          <ac:chgData name="Bappaditya Ray" userId="7702d70d-8a97-4837-afbb-59f98ec6bf37" providerId="ADAL" clId="{E63BFC73-E7A5-4AA8-BFBB-72B6151118E9}" dt="2021-04-22T16:41:03.663" v="2048" actId="478"/>
          <ac:picMkLst>
            <pc:docMk/>
            <pc:sldMk cId="1821127194" sldId="261"/>
            <ac:picMk id="4" creationId="{C932480E-93A7-4D3C-B82C-346C2C65F51C}"/>
          </ac:picMkLst>
        </pc:picChg>
        <pc:picChg chg="add del mod">
          <ac:chgData name="Bappaditya Ray" userId="7702d70d-8a97-4837-afbb-59f98ec6bf37" providerId="ADAL" clId="{E63BFC73-E7A5-4AA8-BFBB-72B6151118E9}" dt="2021-04-22T16:51:45.213" v="2080" actId="478"/>
          <ac:picMkLst>
            <pc:docMk/>
            <pc:sldMk cId="1821127194" sldId="261"/>
            <ac:picMk id="7" creationId="{DFB9A5FA-A604-4BBD-8404-C9F158E45028}"/>
          </ac:picMkLst>
        </pc:picChg>
        <pc:picChg chg="add del mod">
          <ac:chgData name="Bappaditya Ray" userId="7702d70d-8a97-4837-afbb-59f98ec6bf37" providerId="ADAL" clId="{E63BFC73-E7A5-4AA8-BFBB-72B6151118E9}" dt="2021-04-22T16:51:25.525" v="2075" actId="478"/>
          <ac:picMkLst>
            <pc:docMk/>
            <pc:sldMk cId="1821127194" sldId="261"/>
            <ac:picMk id="12" creationId="{0B076E89-0449-4567-9368-8BFE762E1FBC}"/>
          </ac:picMkLst>
        </pc:picChg>
        <pc:picChg chg="add mod">
          <ac:chgData name="Bappaditya Ray" userId="7702d70d-8a97-4837-afbb-59f98ec6bf37" providerId="ADAL" clId="{E63BFC73-E7A5-4AA8-BFBB-72B6151118E9}" dt="2021-04-22T16:51:43.281" v="2079" actId="1076"/>
          <ac:picMkLst>
            <pc:docMk/>
            <pc:sldMk cId="1821127194" sldId="261"/>
            <ac:picMk id="14" creationId="{982186E8-202F-48A9-8089-C10872097480}"/>
          </ac:picMkLst>
        </pc:picChg>
        <pc:picChg chg="add mod">
          <ac:chgData name="Bappaditya Ray" userId="7702d70d-8a97-4837-afbb-59f98ec6bf37" providerId="ADAL" clId="{E63BFC73-E7A5-4AA8-BFBB-72B6151118E9}" dt="2021-04-22T16:52:26.430" v="2084" actId="1076"/>
          <ac:picMkLst>
            <pc:docMk/>
            <pc:sldMk cId="1821127194" sldId="261"/>
            <ac:picMk id="16" creationId="{A28EC923-1F32-46D2-A9BC-A9B5A7FB9190}"/>
          </ac:picMkLst>
        </pc:picChg>
      </pc:sldChg>
      <pc:sldChg chg="addSp delSp modSp add mod">
        <pc:chgData name="Bappaditya Ray" userId="7702d70d-8a97-4837-afbb-59f98ec6bf37" providerId="ADAL" clId="{E63BFC73-E7A5-4AA8-BFBB-72B6151118E9}" dt="2021-04-22T18:07:45.986" v="3481" actId="27107"/>
        <pc:sldMkLst>
          <pc:docMk/>
          <pc:sldMk cId="1829432138" sldId="262"/>
        </pc:sldMkLst>
        <pc:spChg chg="mod">
          <ac:chgData name="Bappaditya Ray" userId="7702d70d-8a97-4837-afbb-59f98ec6bf37" providerId="ADAL" clId="{E63BFC73-E7A5-4AA8-BFBB-72B6151118E9}" dt="2021-04-22T18:03:31.543" v="3446" actId="20577"/>
          <ac:spMkLst>
            <pc:docMk/>
            <pc:sldMk cId="1829432138" sldId="262"/>
            <ac:spMk id="2" creationId="{1CDF1358-1A62-4C7F-8216-6FCE0A257557}"/>
          </ac:spMkLst>
        </pc:spChg>
        <pc:spChg chg="add mod">
          <ac:chgData name="Bappaditya Ray" userId="7702d70d-8a97-4837-afbb-59f98ec6bf37" providerId="ADAL" clId="{E63BFC73-E7A5-4AA8-BFBB-72B6151118E9}" dt="2021-04-22T18:07:45.986" v="3481" actId="27107"/>
          <ac:spMkLst>
            <pc:docMk/>
            <pc:sldMk cId="1829432138" sldId="262"/>
            <ac:spMk id="5" creationId="{4727EA59-561F-4794-BE96-320EC5716588}"/>
          </ac:spMkLst>
        </pc:spChg>
        <pc:spChg chg="mod">
          <ac:chgData name="Bappaditya Ray" userId="7702d70d-8a97-4837-afbb-59f98ec6bf37" providerId="ADAL" clId="{E63BFC73-E7A5-4AA8-BFBB-72B6151118E9}" dt="2021-04-22T18:02:37.471" v="3429" actId="20577"/>
          <ac:spMkLst>
            <pc:docMk/>
            <pc:sldMk cId="1829432138" sldId="262"/>
            <ac:spMk id="9" creationId="{DD0F2632-F146-49D2-B203-B7B846141603}"/>
          </ac:spMkLst>
        </pc:spChg>
        <pc:spChg chg="del mod">
          <ac:chgData name="Bappaditya Ray" userId="7702d70d-8a97-4837-afbb-59f98ec6bf37" providerId="ADAL" clId="{E63BFC73-E7A5-4AA8-BFBB-72B6151118E9}" dt="2021-04-22T18:00:56.230" v="3402" actId="478"/>
          <ac:spMkLst>
            <pc:docMk/>
            <pc:sldMk cId="1829432138" sldId="262"/>
            <ac:spMk id="10" creationId="{C7F02644-AE46-4170-9478-FD40E978FAB0}"/>
          </ac:spMkLst>
        </pc:spChg>
        <pc:spChg chg="add mod">
          <ac:chgData name="Bappaditya Ray" userId="7702d70d-8a97-4837-afbb-59f98ec6bf37" providerId="ADAL" clId="{E63BFC73-E7A5-4AA8-BFBB-72B6151118E9}" dt="2021-04-22T18:02:30.718" v="3427" actId="20577"/>
          <ac:spMkLst>
            <pc:docMk/>
            <pc:sldMk cId="1829432138" sldId="262"/>
            <ac:spMk id="11" creationId="{A2F931E7-8EDE-46A1-8D3E-FB5ADB96E935}"/>
          </ac:spMkLst>
        </pc:spChg>
        <pc:graphicFrameChg chg="add del mod">
          <ac:chgData name="Bappaditya Ray" userId="7702d70d-8a97-4837-afbb-59f98ec6bf37" providerId="ADAL" clId="{E63BFC73-E7A5-4AA8-BFBB-72B6151118E9}" dt="2021-04-22T18:00:54.518" v="3401" actId="478"/>
          <ac:graphicFrameMkLst>
            <pc:docMk/>
            <pc:sldMk cId="1829432138" sldId="262"/>
            <ac:graphicFrameMk id="4" creationId="{00DF43A0-C615-457F-801E-B05945EFABEF}"/>
          </ac:graphicFrameMkLst>
        </pc:graphicFrameChg>
        <pc:graphicFrameChg chg="del">
          <ac:chgData name="Bappaditya Ray" userId="7702d70d-8a97-4837-afbb-59f98ec6bf37" providerId="ADAL" clId="{E63BFC73-E7A5-4AA8-BFBB-72B6151118E9}" dt="2021-04-22T16:56:25.676" v="2309" actId="478"/>
          <ac:graphicFrameMkLst>
            <pc:docMk/>
            <pc:sldMk cId="1829432138" sldId="262"/>
            <ac:graphicFrameMk id="7" creationId="{81BC1C1D-66F6-48B2-933D-B2DED77F52D8}"/>
          </ac:graphicFrameMkLst>
        </pc:graphicFrameChg>
        <pc:graphicFrameChg chg="del">
          <ac:chgData name="Bappaditya Ray" userId="7702d70d-8a97-4837-afbb-59f98ec6bf37" providerId="ADAL" clId="{E63BFC73-E7A5-4AA8-BFBB-72B6151118E9}" dt="2021-04-22T16:55:46.992" v="2305" actId="478"/>
          <ac:graphicFrameMkLst>
            <pc:docMk/>
            <pc:sldMk cId="1829432138" sldId="262"/>
            <ac:graphicFrameMk id="8" creationId="{3DF3DBC2-AA17-4DF1-AA98-40AD7B29896F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8:03:07.019" v="3430" actId="1076"/>
          <ac:graphicFrameMkLst>
            <pc:docMk/>
            <pc:sldMk cId="1829432138" sldId="262"/>
            <ac:graphicFrameMk id="8" creationId="{F49AEB42-BCCE-4C4E-AF19-C27A32C87ABF}"/>
          </ac:graphicFrameMkLst>
        </pc:graphicFrameChg>
        <pc:picChg chg="add mod">
          <ac:chgData name="Bappaditya Ray" userId="7702d70d-8a97-4837-afbb-59f98ec6bf37" providerId="ADAL" clId="{E63BFC73-E7A5-4AA8-BFBB-72B6151118E9}" dt="2021-04-22T16:56:13.182" v="2307" actId="1076"/>
          <ac:picMkLst>
            <pc:docMk/>
            <pc:sldMk cId="1829432138" sldId="262"/>
            <ac:picMk id="3" creationId="{CDE13D0A-E821-4339-A07B-D69BF63AEF55}"/>
          </ac:picMkLst>
        </pc:picChg>
      </pc:sldChg>
      <pc:sldChg chg="addSp delSp modSp add del mod">
        <pc:chgData name="Bappaditya Ray" userId="7702d70d-8a97-4837-afbb-59f98ec6bf37" providerId="ADAL" clId="{E63BFC73-E7A5-4AA8-BFBB-72B6151118E9}" dt="2021-04-22T18:03:23.093" v="3431" actId="47"/>
        <pc:sldMkLst>
          <pc:docMk/>
          <pc:sldMk cId="1827181043" sldId="263"/>
        </pc:sldMkLst>
        <pc:spChg chg="mod">
          <ac:chgData name="Bappaditya Ray" userId="7702d70d-8a97-4837-afbb-59f98ec6bf37" providerId="ADAL" clId="{E63BFC73-E7A5-4AA8-BFBB-72B6151118E9}" dt="2021-04-22T16:58:38.949" v="2400" actId="20577"/>
          <ac:spMkLst>
            <pc:docMk/>
            <pc:sldMk cId="1827181043" sldId="263"/>
            <ac:spMk id="2" creationId="{1CDF1358-1A62-4C7F-8216-6FCE0A257557}"/>
          </ac:spMkLst>
        </pc:spChg>
        <pc:spChg chg="mod">
          <ac:chgData name="Bappaditya Ray" userId="7702d70d-8a97-4837-afbb-59f98ec6bf37" providerId="ADAL" clId="{E63BFC73-E7A5-4AA8-BFBB-72B6151118E9}" dt="2021-04-22T17:01:30.065" v="2485" actId="20577"/>
          <ac:spMkLst>
            <pc:docMk/>
            <pc:sldMk cId="1827181043" sldId="263"/>
            <ac:spMk id="5" creationId="{4727EA59-561F-4794-BE96-320EC5716588}"/>
          </ac:spMkLst>
        </pc:spChg>
        <pc:spChg chg="mod">
          <ac:chgData name="Bappaditya Ray" userId="7702d70d-8a97-4837-afbb-59f98ec6bf37" providerId="ADAL" clId="{E63BFC73-E7A5-4AA8-BFBB-72B6151118E9}" dt="2021-04-22T17:00:37.827" v="2411" actId="20577"/>
          <ac:spMkLst>
            <pc:docMk/>
            <pc:sldMk cId="1827181043" sldId="263"/>
            <ac:spMk id="9" creationId="{DD0F2632-F146-49D2-B203-B7B846141603}"/>
          </ac:spMkLst>
        </pc:spChg>
        <pc:spChg chg="del">
          <ac:chgData name="Bappaditya Ray" userId="7702d70d-8a97-4837-afbb-59f98ec6bf37" providerId="ADAL" clId="{E63BFC73-E7A5-4AA8-BFBB-72B6151118E9}" dt="2021-04-22T16:58:56.080" v="2402" actId="478"/>
          <ac:spMkLst>
            <pc:docMk/>
            <pc:sldMk cId="1827181043" sldId="263"/>
            <ac:spMk id="10" creationId="{C7F02644-AE46-4170-9478-FD40E978FAB0}"/>
          </ac:spMkLst>
        </pc:spChg>
        <pc:graphicFrameChg chg="del">
          <ac:chgData name="Bappaditya Ray" userId="7702d70d-8a97-4837-afbb-59f98ec6bf37" providerId="ADAL" clId="{E63BFC73-E7A5-4AA8-BFBB-72B6151118E9}" dt="2021-04-22T16:58:53.820" v="2401" actId="478"/>
          <ac:graphicFrameMkLst>
            <pc:docMk/>
            <pc:sldMk cId="1827181043" sldId="263"/>
            <ac:graphicFrameMk id="4" creationId="{00DF43A0-C615-457F-801E-B05945EFABEF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6:59:53.140" v="2407" actId="1076"/>
          <ac:graphicFrameMkLst>
            <pc:docMk/>
            <pc:sldMk cId="1827181043" sldId="263"/>
            <ac:graphicFrameMk id="6" creationId="{C0D3B7FA-FCA9-4DE7-BA4C-01DCDACB21D3}"/>
          </ac:graphicFrameMkLst>
        </pc:graphicFrameChg>
        <pc:picChg chg="del mod">
          <ac:chgData name="Bappaditya Ray" userId="7702d70d-8a97-4837-afbb-59f98ec6bf37" providerId="ADAL" clId="{E63BFC73-E7A5-4AA8-BFBB-72B6151118E9}" dt="2021-04-22T16:59:45.048" v="2405" actId="478"/>
          <ac:picMkLst>
            <pc:docMk/>
            <pc:sldMk cId="1827181043" sldId="263"/>
            <ac:picMk id="3" creationId="{CDE13D0A-E821-4339-A07B-D69BF63AEF55}"/>
          </ac:picMkLst>
        </pc:picChg>
      </pc:sldChg>
      <pc:sldChg chg="addSp delSp modSp add mod">
        <pc:chgData name="Bappaditya Ray" userId="7702d70d-8a97-4837-afbb-59f98ec6bf37" providerId="ADAL" clId="{E63BFC73-E7A5-4AA8-BFBB-72B6151118E9}" dt="2021-04-22T17:04:32.137" v="2504" actId="1076"/>
        <pc:sldMkLst>
          <pc:docMk/>
          <pc:sldMk cId="2785487173" sldId="264"/>
        </pc:sldMkLst>
        <pc:spChg chg="mod">
          <ac:chgData name="Bappaditya Ray" userId="7702d70d-8a97-4837-afbb-59f98ec6bf37" providerId="ADAL" clId="{E63BFC73-E7A5-4AA8-BFBB-72B6151118E9}" dt="2021-04-22T17:01:51.906" v="2498" actId="20577"/>
          <ac:spMkLst>
            <pc:docMk/>
            <pc:sldMk cId="2785487173" sldId="264"/>
            <ac:spMk id="2" creationId="{1CDF1358-1A62-4C7F-8216-6FCE0A257557}"/>
          </ac:spMkLst>
        </pc:spChg>
        <pc:graphicFrameChg chg="del">
          <ac:chgData name="Bappaditya Ray" userId="7702d70d-8a97-4837-afbb-59f98ec6bf37" providerId="ADAL" clId="{E63BFC73-E7A5-4AA8-BFBB-72B6151118E9}" dt="2021-04-22T17:04:21.942" v="2502" actId="478"/>
          <ac:graphicFrameMkLst>
            <pc:docMk/>
            <pc:sldMk cId="2785487173" sldId="264"/>
            <ac:graphicFrameMk id="4" creationId="{00DF43A0-C615-457F-801E-B05945EFABEF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7:02:39.531" v="2501" actId="1076"/>
          <ac:graphicFrameMkLst>
            <pc:docMk/>
            <pc:sldMk cId="2785487173" sldId="264"/>
            <ac:graphicFrameMk id="6" creationId="{BB43FDD6-29CD-4CC0-B72B-CFB885173446}"/>
          </ac:graphicFrameMkLst>
        </pc:graphicFrameChg>
        <pc:graphicFrameChg chg="add mod">
          <ac:chgData name="Bappaditya Ray" userId="7702d70d-8a97-4837-afbb-59f98ec6bf37" providerId="ADAL" clId="{E63BFC73-E7A5-4AA8-BFBB-72B6151118E9}" dt="2021-04-22T17:04:32.137" v="2504" actId="1076"/>
          <ac:graphicFrameMkLst>
            <pc:docMk/>
            <pc:sldMk cId="2785487173" sldId="264"/>
            <ac:graphicFrameMk id="7" creationId="{5EABA1F0-280E-47AE-8E68-003786491496}"/>
          </ac:graphicFrameMkLst>
        </pc:graphicFrameChg>
        <pc:picChg chg="del">
          <ac:chgData name="Bappaditya Ray" userId="7702d70d-8a97-4837-afbb-59f98ec6bf37" providerId="ADAL" clId="{E63BFC73-E7A5-4AA8-BFBB-72B6151118E9}" dt="2021-04-22T17:02:02.322" v="2499" actId="478"/>
          <ac:picMkLst>
            <pc:docMk/>
            <pc:sldMk cId="2785487173" sldId="264"/>
            <ac:picMk id="3" creationId="{CDE13D0A-E821-4339-A07B-D69BF63AEF55}"/>
          </ac:picMkLst>
        </pc:picChg>
      </pc:sldChg>
      <pc:sldChg chg="addSp delSp modSp add mod">
        <pc:chgData name="Bappaditya Ray" userId="7702d70d-8a97-4837-afbb-59f98ec6bf37" providerId="ADAL" clId="{E63BFC73-E7A5-4AA8-BFBB-72B6151118E9}" dt="2021-04-22T18:07:24.295" v="3480" actId="478"/>
        <pc:sldMkLst>
          <pc:docMk/>
          <pc:sldMk cId="3710796861" sldId="265"/>
        </pc:sldMkLst>
        <pc:spChg chg="mod">
          <ac:chgData name="Bappaditya Ray" userId="7702d70d-8a97-4837-afbb-59f98ec6bf37" providerId="ADAL" clId="{E63BFC73-E7A5-4AA8-BFBB-72B6151118E9}" dt="2021-04-22T17:05:07.956" v="2552" actId="20577"/>
          <ac:spMkLst>
            <pc:docMk/>
            <pc:sldMk cId="3710796861" sldId="265"/>
            <ac:spMk id="2" creationId="{1CDF1358-1A62-4C7F-8216-6FCE0A257557}"/>
          </ac:spMkLst>
        </pc:spChg>
        <pc:spChg chg="add mod">
          <ac:chgData name="Bappaditya Ray" userId="7702d70d-8a97-4837-afbb-59f98ec6bf37" providerId="ADAL" clId="{E63BFC73-E7A5-4AA8-BFBB-72B6151118E9}" dt="2021-04-22T18:07:18.813" v="3478" actId="14100"/>
          <ac:spMkLst>
            <pc:docMk/>
            <pc:sldMk cId="3710796861" sldId="265"/>
            <ac:spMk id="3" creationId="{9E5E606F-87F4-4414-917A-1FF46A443230}"/>
          </ac:spMkLst>
        </pc:spChg>
        <pc:spChg chg="del">
          <ac:chgData name="Bappaditya Ray" userId="7702d70d-8a97-4837-afbb-59f98ec6bf37" providerId="ADAL" clId="{E63BFC73-E7A5-4AA8-BFBB-72B6151118E9}" dt="2021-04-22T17:09:39.074" v="2894" actId="478"/>
          <ac:spMkLst>
            <pc:docMk/>
            <pc:sldMk cId="3710796861" sldId="265"/>
            <ac:spMk id="5" creationId="{4727EA59-561F-4794-BE96-320EC5716588}"/>
          </ac:spMkLst>
        </pc:spChg>
        <pc:spChg chg="del">
          <ac:chgData name="Bappaditya Ray" userId="7702d70d-8a97-4837-afbb-59f98ec6bf37" providerId="ADAL" clId="{E63BFC73-E7A5-4AA8-BFBB-72B6151118E9}" dt="2021-04-22T17:05:17.593" v="2556" actId="478"/>
          <ac:spMkLst>
            <pc:docMk/>
            <pc:sldMk cId="3710796861" sldId="265"/>
            <ac:spMk id="9" creationId="{DD0F2632-F146-49D2-B203-B7B846141603}"/>
          </ac:spMkLst>
        </pc:spChg>
        <pc:spChg chg="del">
          <ac:chgData name="Bappaditya Ray" userId="7702d70d-8a97-4837-afbb-59f98ec6bf37" providerId="ADAL" clId="{E63BFC73-E7A5-4AA8-BFBB-72B6151118E9}" dt="2021-04-22T17:05:15.315" v="2555" actId="478"/>
          <ac:spMkLst>
            <pc:docMk/>
            <pc:sldMk cId="3710796861" sldId="265"/>
            <ac:spMk id="10" creationId="{C7F02644-AE46-4170-9478-FD40E978FAB0}"/>
          </ac:spMkLst>
        </pc:spChg>
        <pc:spChg chg="add del mod">
          <ac:chgData name="Bappaditya Ray" userId="7702d70d-8a97-4837-afbb-59f98ec6bf37" providerId="ADAL" clId="{E63BFC73-E7A5-4AA8-BFBB-72B6151118E9}" dt="2021-04-22T18:07:22.197" v="3479" actId="478"/>
          <ac:spMkLst>
            <pc:docMk/>
            <pc:sldMk cId="3710796861" sldId="265"/>
            <ac:spMk id="11" creationId="{A2A013F8-2EBE-48BC-BE3B-A829EAB10B74}"/>
          </ac:spMkLst>
        </pc:spChg>
        <pc:spChg chg="add del mod">
          <ac:chgData name="Bappaditya Ray" userId="7702d70d-8a97-4837-afbb-59f98ec6bf37" providerId="ADAL" clId="{E63BFC73-E7A5-4AA8-BFBB-72B6151118E9}" dt="2021-04-22T18:07:24.295" v="3480" actId="478"/>
          <ac:spMkLst>
            <pc:docMk/>
            <pc:sldMk cId="3710796861" sldId="265"/>
            <ac:spMk id="12" creationId="{1069E94C-FBB6-4FA7-BD92-CFB27E895086}"/>
          </ac:spMkLst>
        </pc:spChg>
        <pc:graphicFrameChg chg="del">
          <ac:chgData name="Bappaditya Ray" userId="7702d70d-8a97-4837-afbb-59f98ec6bf37" providerId="ADAL" clId="{E63BFC73-E7A5-4AA8-BFBB-72B6151118E9}" dt="2021-04-22T17:05:12.187" v="2553" actId="478"/>
          <ac:graphicFrameMkLst>
            <pc:docMk/>
            <pc:sldMk cId="3710796861" sldId="265"/>
            <ac:graphicFrameMk id="6" creationId="{BB43FDD6-29CD-4CC0-B72B-CFB885173446}"/>
          </ac:graphicFrameMkLst>
        </pc:graphicFrameChg>
        <pc:graphicFrameChg chg="del">
          <ac:chgData name="Bappaditya Ray" userId="7702d70d-8a97-4837-afbb-59f98ec6bf37" providerId="ADAL" clId="{E63BFC73-E7A5-4AA8-BFBB-72B6151118E9}" dt="2021-04-22T17:05:13.379" v="2554" actId="478"/>
          <ac:graphicFrameMkLst>
            <pc:docMk/>
            <pc:sldMk cId="3710796861" sldId="265"/>
            <ac:graphicFrameMk id="7" creationId="{5EABA1F0-280E-47AE-8E68-003786491496}"/>
          </ac:graphicFrameMkLst>
        </pc:graphicFrameChg>
      </pc:sldChg>
      <pc:sldChg chg="add">
        <pc:chgData name="Bappaditya Ray" userId="7702d70d-8a97-4837-afbb-59f98ec6bf37" providerId="ADAL" clId="{E63BFC73-E7A5-4AA8-BFBB-72B6151118E9}" dt="2021-04-22T18:00:48.919" v="3400"/>
        <pc:sldMkLst>
          <pc:docMk/>
          <pc:sldMk cId="597076180" sldId="266"/>
        </pc:sldMkLst>
      </pc:sldChg>
    </pc:docChg>
  </pc:docChgLst>
  <pc:docChgLst>
    <pc:chgData name="Bappaditya Ray" userId="7702d70d-8a97-4837-afbb-59f98ec6bf37" providerId="ADAL" clId="{ED0E94E2-8F4C-4568-8E2D-EBE3192661DE}"/>
    <pc:docChg chg="undo custSel addSld delSld modSld sldOrd">
      <pc:chgData name="Bappaditya Ray" userId="7702d70d-8a97-4837-afbb-59f98ec6bf37" providerId="ADAL" clId="{ED0E94E2-8F4C-4568-8E2D-EBE3192661DE}" dt="2021-04-22T23:47:12.269" v="589" actId="47"/>
      <pc:docMkLst>
        <pc:docMk/>
      </pc:docMkLst>
      <pc:sldChg chg="addSp modSp mod">
        <pc:chgData name="Bappaditya Ray" userId="7702d70d-8a97-4837-afbb-59f98ec6bf37" providerId="ADAL" clId="{ED0E94E2-8F4C-4568-8E2D-EBE3192661DE}" dt="2021-04-22T23:40:33.623" v="588" actId="1076"/>
        <pc:sldMkLst>
          <pc:docMk/>
          <pc:sldMk cId="3087463235" sldId="257"/>
        </pc:sldMkLst>
        <pc:spChg chg="mod">
          <ac:chgData name="Bappaditya Ray" userId="7702d70d-8a97-4837-afbb-59f98ec6bf37" providerId="ADAL" clId="{ED0E94E2-8F4C-4568-8E2D-EBE3192661DE}" dt="2021-04-22T23:38:26.710" v="582" actId="20577"/>
          <ac:spMkLst>
            <pc:docMk/>
            <pc:sldMk cId="3087463235" sldId="257"/>
            <ac:spMk id="4" creationId="{1419B2D8-687A-4074-9D40-CFB50E6DE8AF}"/>
          </ac:spMkLst>
        </pc:spChg>
        <pc:graphicFrameChg chg="add mod modGraphic">
          <ac:chgData name="Bappaditya Ray" userId="7702d70d-8a97-4837-afbb-59f98ec6bf37" providerId="ADAL" clId="{ED0E94E2-8F4C-4568-8E2D-EBE3192661DE}" dt="2021-04-22T23:40:33.623" v="588" actId="1076"/>
          <ac:graphicFrameMkLst>
            <pc:docMk/>
            <pc:sldMk cId="3087463235" sldId="257"/>
            <ac:graphicFrameMk id="5" creationId="{DAD22B5F-6AD9-4987-BBCA-577DDBADAB54}"/>
          </ac:graphicFrameMkLst>
        </pc:graphicFrameChg>
        <pc:graphicFrameChg chg="add mod modGraphic">
          <ac:chgData name="Bappaditya Ray" userId="7702d70d-8a97-4837-afbb-59f98ec6bf37" providerId="ADAL" clId="{ED0E94E2-8F4C-4568-8E2D-EBE3192661DE}" dt="2021-04-22T23:40:30.330" v="587" actId="1076"/>
          <ac:graphicFrameMkLst>
            <pc:docMk/>
            <pc:sldMk cId="3087463235" sldId="257"/>
            <ac:graphicFrameMk id="6" creationId="{83B9530B-B592-4EAE-93E4-DECB61334908}"/>
          </ac:graphicFrameMkLst>
        </pc:graphicFrameChg>
      </pc:sldChg>
      <pc:sldChg chg="del">
        <pc:chgData name="Bappaditya Ray" userId="7702d70d-8a97-4837-afbb-59f98ec6bf37" providerId="ADAL" clId="{ED0E94E2-8F4C-4568-8E2D-EBE3192661DE}" dt="2021-04-22T23:11:03.691" v="514" actId="47"/>
        <pc:sldMkLst>
          <pc:docMk/>
          <pc:sldMk cId="1073097523" sldId="258"/>
        </pc:sldMkLst>
      </pc:sldChg>
      <pc:sldChg chg="del">
        <pc:chgData name="Bappaditya Ray" userId="7702d70d-8a97-4837-afbb-59f98ec6bf37" providerId="ADAL" clId="{ED0E94E2-8F4C-4568-8E2D-EBE3192661DE}" dt="2021-04-22T23:47:12.269" v="589" actId="47"/>
        <pc:sldMkLst>
          <pc:docMk/>
          <pc:sldMk cId="1235688059" sldId="260"/>
        </pc:sldMkLst>
      </pc:sldChg>
      <pc:sldChg chg="del ord">
        <pc:chgData name="Bappaditya Ray" userId="7702d70d-8a97-4837-afbb-59f98ec6bf37" providerId="ADAL" clId="{ED0E94E2-8F4C-4568-8E2D-EBE3192661DE}" dt="2021-04-22T23:47:12.269" v="589" actId="47"/>
        <pc:sldMkLst>
          <pc:docMk/>
          <pc:sldMk cId="2785487173" sldId="264"/>
        </pc:sldMkLst>
      </pc:sldChg>
      <pc:sldChg chg="modSp mod">
        <pc:chgData name="Bappaditya Ray" userId="7702d70d-8a97-4837-afbb-59f98ec6bf37" providerId="ADAL" clId="{ED0E94E2-8F4C-4568-8E2D-EBE3192661DE}" dt="2021-04-22T23:05:16.260" v="513" actId="20577"/>
        <pc:sldMkLst>
          <pc:docMk/>
          <pc:sldMk cId="3710796861" sldId="265"/>
        </pc:sldMkLst>
        <pc:spChg chg="mod">
          <ac:chgData name="Bappaditya Ray" userId="7702d70d-8a97-4837-afbb-59f98ec6bf37" providerId="ADAL" clId="{ED0E94E2-8F4C-4568-8E2D-EBE3192661DE}" dt="2021-04-22T23:05:16.260" v="513" actId="20577"/>
          <ac:spMkLst>
            <pc:docMk/>
            <pc:sldMk cId="3710796861" sldId="265"/>
            <ac:spMk id="3" creationId="{9E5E606F-87F4-4414-917A-1FF46A443230}"/>
          </ac:spMkLst>
        </pc:spChg>
      </pc:sldChg>
      <pc:sldChg chg="del">
        <pc:chgData name="Bappaditya Ray" userId="7702d70d-8a97-4837-afbb-59f98ec6bf37" providerId="ADAL" clId="{ED0E94E2-8F4C-4568-8E2D-EBE3192661DE}" dt="2021-04-22T23:47:12.269" v="589" actId="47"/>
        <pc:sldMkLst>
          <pc:docMk/>
          <pc:sldMk cId="597076180" sldId="266"/>
        </pc:sldMkLst>
      </pc:sldChg>
      <pc:sldChg chg="addSp delSp modSp add del mod ord">
        <pc:chgData name="Bappaditya Ray" userId="7702d70d-8a97-4837-afbb-59f98ec6bf37" providerId="ADAL" clId="{ED0E94E2-8F4C-4568-8E2D-EBE3192661DE}" dt="2021-04-22T23:38:36.104" v="583" actId="47"/>
        <pc:sldMkLst>
          <pc:docMk/>
          <pc:sldMk cId="771398987" sldId="267"/>
        </pc:sldMkLst>
        <pc:spChg chg="mod">
          <ac:chgData name="Bappaditya Ray" userId="7702d70d-8a97-4837-afbb-59f98ec6bf37" providerId="ADAL" clId="{ED0E94E2-8F4C-4568-8E2D-EBE3192661DE}" dt="2021-04-22T23:13:58.135" v="518" actId="1076"/>
          <ac:spMkLst>
            <pc:docMk/>
            <pc:sldMk cId="771398987" sldId="267"/>
            <ac:spMk id="4" creationId="{1419B2D8-687A-4074-9D40-CFB50E6DE8AF}"/>
          </ac:spMkLst>
        </pc:spChg>
        <pc:spChg chg="add del mod">
          <ac:chgData name="Bappaditya Ray" userId="7702d70d-8a97-4837-afbb-59f98ec6bf37" providerId="ADAL" clId="{ED0E94E2-8F4C-4568-8E2D-EBE3192661DE}" dt="2021-04-22T22:48:26.711" v="129" actId="478"/>
          <ac:spMkLst>
            <pc:docMk/>
            <pc:sldMk cId="771398987" sldId="267"/>
            <ac:spMk id="5" creationId="{F192D63C-4D06-4203-BF4E-53E71E0E53D1}"/>
          </ac:spMkLst>
        </pc:spChg>
        <pc:spChg chg="add mod">
          <ac:chgData name="Bappaditya Ray" userId="7702d70d-8a97-4837-afbb-59f98ec6bf37" providerId="ADAL" clId="{ED0E94E2-8F4C-4568-8E2D-EBE3192661DE}" dt="2021-04-22T22:59:21.305" v="512" actId="20577"/>
          <ac:spMkLst>
            <pc:docMk/>
            <pc:sldMk cId="771398987" sldId="267"/>
            <ac:spMk id="7" creationId="{0A321C11-10C3-4395-A764-01C02391EF3E}"/>
          </ac:spMkLst>
        </pc:spChg>
        <pc:spChg chg="add mod">
          <ac:chgData name="Bappaditya Ray" userId="7702d70d-8a97-4837-afbb-59f98ec6bf37" providerId="ADAL" clId="{ED0E94E2-8F4C-4568-8E2D-EBE3192661DE}" dt="2021-04-22T22:57:30.127" v="478" actId="20577"/>
          <ac:spMkLst>
            <pc:docMk/>
            <pc:sldMk cId="771398987" sldId="267"/>
            <ac:spMk id="8" creationId="{92B46546-B2B1-4B8E-927C-A93B46269D09}"/>
          </ac:spMkLst>
        </pc:spChg>
        <pc:graphicFrameChg chg="add mod modGraphic">
          <ac:chgData name="Bappaditya Ray" userId="7702d70d-8a97-4837-afbb-59f98ec6bf37" providerId="ADAL" clId="{ED0E94E2-8F4C-4568-8E2D-EBE3192661DE}" dt="2021-04-22T23:13:52.490" v="517" actId="1076"/>
          <ac:graphicFrameMkLst>
            <pc:docMk/>
            <pc:sldMk cId="771398987" sldId="267"/>
            <ac:graphicFrameMk id="3" creationId="{C260911C-965A-43BC-91EC-9707F8920B5B}"/>
          </ac:graphicFrameMkLst>
        </pc:graphicFrameChg>
        <pc:graphicFrameChg chg="add mod modGraphic">
          <ac:chgData name="Bappaditya Ray" userId="7702d70d-8a97-4837-afbb-59f98ec6bf37" providerId="ADAL" clId="{ED0E94E2-8F4C-4568-8E2D-EBE3192661DE}" dt="2021-04-22T22:53:06" v="225" actId="1076"/>
          <ac:graphicFrameMkLst>
            <pc:docMk/>
            <pc:sldMk cId="771398987" sldId="267"/>
            <ac:graphicFrameMk id="6" creationId="{BEAB8BAB-32E2-4CDE-A6BD-A2172E018DEE}"/>
          </ac:graphicFrameMkLst>
        </pc:graphicFrameChg>
      </pc:sldChg>
      <pc:sldChg chg="modSp add">
        <pc:chgData name="Bappaditya Ray" userId="7702d70d-8a97-4837-afbb-59f98ec6bf37" providerId="ADAL" clId="{ED0E94E2-8F4C-4568-8E2D-EBE3192661DE}" dt="2021-04-22T23:11:29.729" v="516"/>
        <pc:sldMkLst>
          <pc:docMk/>
          <pc:sldMk cId="89505286" sldId="268"/>
        </pc:sldMkLst>
        <pc:graphicFrameChg chg="mod">
          <ac:chgData name="Bappaditya Ray" userId="7702d70d-8a97-4837-afbb-59f98ec6bf37" providerId="ADAL" clId="{ED0E94E2-8F4C-4568-8E2D-EBE3192661DE}" dt="2021-04-22T23:11:29.729" v="516"/>
          <ac:graphicFrameMkLst>
            <pc:docMk/>
            <pc:sldMk cId="89505286" sldId="268"/>
            <ac:graphicFrameMk id="4" creationId="{91F6F6BA-252D-40F2-8808-00D81C4009FE}"/>
          </ac:graphicFrameMkLst>
        </pc:graphicFrameChg>
      </pc:sldChg>
    </pc:docChg>
  </pc:docChgLst>
  <pc:docChgLst>
    <pc:chgData name="Bappaditya Ray" userId="7702d70d-8a97-4837-afbb-59f98ec6bf37" providerId="ADAL" clId="{13F2866E-88B7-4B67-9CA0-D3EBBB7CD16E}"/>
    <pc:docChg chg="custSel modSld">
      <pc:chgData name="Bappaditya Ray" userId="7702d70d-8a97-4837-afbb-59f98ec6bf37" providerId="ADAL" clId="{13F2866E-88B7-4B67-9CA0-D3EBBB7CD16E}" dt="2021-04-22T22:31:43.757" v="3" actId="1076"/>
      <pc:docMkLst>
        <pc:docMk/>
      </pc:docMkLst>
      <pc:sldChg chg="modSp">
        <pc:chgData name="Bappaditya Ray" userId="7702d70d-8a97-4837-afbb-59f98ec6bf37" providerId="ADAL" clId="{13F2866E-88B7-4B67-9CA0-D3EBBB7CD16E}" dt="2021-04-22T22:30:34.314" v="0"/>
        <pc:sldMkLst>
          <pc:docMk/>
          <pc:sldMk cId="1073097523" sldId="258"/>
        </pc:sldMkLst>
        <pc:graphicFrameChg chg="mod">
          <ac:chgData name="Bappaditya Ray" userId="7702d70d-8a97-4837-afbb-59f98ec6bf37" providerId="ADAL" clId="{13F2866E-88B7-4B67-9CA0-D3EBBB7CD16E}" dt="2021-04-22T22:30:34.314" v="0"/>
          <ac:graphicFrameMkLst>
            <pc:docMk/>
            <pc:sldMk cId="1073097523" sldId="258"/>
            <ac:graphicFrameMk id="4" creationId="{91F6F6BA-252D-40F2-8808-00D81C4009FE}"/>
          </ac:graphicFrameMkLst>
        </pc:graphicFrameChg>
      </pc:sldChg>
      <pc:sldChg chg="addSp delSp modSp mod">
        <pc:chgData name="Bappaditya Ray" userId="7702d70d-8a97-4837-afbb-59f98ec6bf37" providerId="ADAL" clId="{13F2866E-88B7-4B67-9CA0-D3EBBB7CD16E}" dt="2021-04-22T22:31:43.757" v="3" actId="1076"/>
        <pc:sldMkLst>
          <pc:docMk/>
          <pc:sldMk cId="1829432138" sldId="262"/>
        </pc:sldMkLst>
        <pc:graphicFrameChg chg="add mod">
          <ac:chgData name="Bappaditya Ray" userId="7702d70d-8a97-4837-afbb-59f98ec6bf37" providerId="ADAL" clId="{13F2866E-88B7-4B67-9CA0-D3EBBB7CD16E}" dt="2021-04-22T22:31:43.757" v="3" actId="1076"/>
          <ac:graphicFrameMkLst>
            <pc:docMk/>
            <pc:sldMk cId="1829432138" sldId="262"/>
            <ac:graphicFrameMk id="4" creationId="{D786B32B-E08D-4ABF-9FA3-93D0567A6127}"/>
          </ac:graphicFrameMkLst>
        </pc:graphicFrameChg>
        <pc:graphicFrameChg chg="del">
          <ac:chgData name="Bappaditya Ray" userId="7702d70d-8a97-4837-afbb-59f98ec6bf37" providerId="ADAL" clId="{13F2866E-88B7-4B67-9CA0-D3EBBB7CD16E}" dt="2021-04-22T22:31:21.709" v="1" actId="478"/>
          <ac:graphicFrameMkLst>
            <pc:docMk/>
            <pc:sldMk cId="1829432138" sldId="262"/>
            <ac:graphicFrameMk id="8" creationId="{F49AEB42-BCCE-4C4E-AF19-C27A32C87ABF}"/>
          </ac:graphicFrameMkLst>
        </pc:graphicFrameChg>
      </pc:sldChg>
    </pc:docChg>
  </pc:docChgLst>
  <pc:docChgLst>
    <pc:chgData name="Bappaditya Ray" userId="7702d70d-8a97-4837-afbb-59f98ec6bf37" providerId="ADAL" clId="{C4D0EB07-CB46-40E7-B4A1-CB4CB469F02E}"/>
    <pc:docChg chg="delSld">
      <pc:chgData name="Bappaditya Ray" userId="7702d70d-8a97-4837-afbb-59f98ec6bf37" providerId="ADAL" clId="{C4D0EB07-CB46-40E7-B4A1-CB4CB469F02E}" dt="2021-07-08T06:36:46.357" v="0" actId="47"/>
      <pc:docMkLst>
        <pc:docMk/>
      </pc:docMkLst>
      <pc:sldChg chg="del">
        <pc:chgData name="Bappaditya Ray" userId="7702d70d-8a97-4837-afbb-59f98ec6bf37" providerId="ADAL" clId="{C4D0EB07-CB46-40E7-B4A1-CB4CB469F02E}" dt="2021-07-08T06:36:46.357" v="0" actId="47"/>
        <pc:sldMkLst>
          <pc:docMk/>
          <pc:sldMk cId="3980423679" sldId="266"/>
        </pc:sldMkLst>
      </pc:sldChg>
    </pc:docChg>
  </pc:docChgLst>
  <pc:docChgLst>
    <pc:chgData name="Bappaditya Ray" userId="7702d70d-8a97-4837-afbb-59f98ec6bf37" providerId="ADAL" clId="{6A22D75B-2DB3-46FD-A94F-D29FB4063099}"/>
    <pc:docChg chg="undo custSel modSld">
      <pc:chgData name="Bappaditya Ray" userId="7702d70d-8a97-4837-afbb-59f98ec6bf37" providerId="ADAL" clId="{6A22D75B-2DB3-46FD-A94F-D29FB4063099}" dt="2021-04-23T21:52:21.756" v="50" actId="11529"/>
      <pc:docMkLst>
        <pc:docMk/>
      </pc:docMkLst>
      <pc:sldChg chg="addSp modSp mod">
        <pc:chgData name="Bappaditya Ray" userId="7702d70d-8a97-4837-afbb-59f98ec6bf37" providerId="ADAL" clId="{6A22D75B-2DB3-46FD-A94F-D29FB4063099}" dt="2021-04-23T21:52:21.756" v="50" actId="11529"/>
        <pc:sldMkLst>
          <pc:docMk/>
          <pc:sldMk cId="1821127194" sldId="261"/>
        </pc:sldMkLst>
        <pc:spChg chg="add">
          <ac:chgData name="Bappaditya Ray" userId="7702d70d-8a97-4837-afbb-59f98ec6bf37" providerId="ADAL" clId="{6A22D75B-2DB3-46FD-A94F-D29FB4063099}" dt="2021-04-23T21:52:21.756" v="50" actId="11529"/>
          <ac:spMkLst>
            <pc:docMk/>
            <pc:sldMk cId="1821127194" sldId="261"/>
            <ac:spMk id="3" creationId="{DF3F43EF-36EF-43E5-9724-F9090FA3DA07}"/>
          </ac:spMkLst>
        </pc:spChg>
        <pc:spChg chg="mod">
          <ac:chgData name="Bappaditya Ray" userId="7702d70d-8a97-4837-afbb-59f98ec6bf37" providerId="ADAL" clId="{6A22D75B-2DB3-46FD-A94F-D29FB4063099}" dt="2021-04-23T21:40:39.717" v="49" actId="6549"/>
          <ac:spMkLst>
            <pc:docMk/>
            <pc:sldMk cId="1821127194" sldId="261"/>
            <ac:spMk id="5" creationId="{FFAB0E82-3DC4-4135-A123-5729F5C7C535}"/>
          </ac:spMkLst>
        </pc:spChg>
      </pc:sldChg>
      <pc:sldChg chg="addSp delSp modSp mod">
        <pc:chgData name="Bappaditya Ray" userId="7702d70d-8a97-4837-afbb-59f98ec6bf37" providerId="ADAL" clId="{6A22D75B-2DB3-46FD-A94F-D29FB4063099}" dt="2021-04-23T21:36:10.982" v="48" actId="1076"/>
        <pc:sldMkLst>
          <pc:docMk/>
          <pc:sldMk cId="89505286" sldId="268"/>
        </pc:sldMkLst>
        <pc:spChg chg="add del mod">
          <ac:chgData name="Bappaditya Ray" userId="7702d70d-8a97-4837-afbb-59f98ec6bf37" providerId="ADAL" clId="{6A22D75B-2DB3-46FD-A94F-D29FB4063099}" dt="2021-04-23T21:36:10.982" v="48" actId="1076"/>
          <ac:spMkLst>
            <pc:docMk/>
            <pc:sldMk cId="89505286" sldId="268"/>
            <ac:spMk id="9" creationId="{C9423AF6-47B4-4124-AF8E-37B6CB629C2A}"/>
          </ac:spMkLst>
        </pc:spChg>
        <pc:graphicFrameChg chg="modGraphic">
          <ac:chgData name="Bappaditya Ray" userId="7702d70d-8a97-4837-afbb-59f98ec6bf37" providerId="ADAL" clId="{6A22D75B-2DB3-46FD-A94F-D29FB4063099}" dt="2021-04-23T21:35:17.893" v="2" actId="2166"/>
          <ac:graphicFrameMkLst>
            <pc:docMk/>
            <pc:sldMk cId="89505286" sldId="268"/>
            <ac:graphicFrameMk id="4" creationId="{91F6F6BA-252D-40F2-8808-00D81C4009FE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58001A-FC60-48FF-B00A-B8B1C265A57F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54243-69B5-4F59-A00F-3BFF4C61D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229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F6B30-592C-4AB8-A094-E4A58AAAF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79229B-60BE-4F3A-9FE8-929DF8034B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29627F-5611-488F-BB66-80F8BBF1C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B64C99-CE3B-4D7D-A515-245820515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75869-F86A-4489-9D50-21ADA5C59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997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46E8C-501D-4AEF-8CBF-CF33509E0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DA8CD-FB2E-43BB-9B47-2D5DD7B2E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8A2042-9D5A-454D-80C1-15D810162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9417F-0250-49F7-B6D9-F3CA94F7D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E36FAC-D9E4-4159-AF41-17E6B7BBE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84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7F96F4-A115-44CF-B8FD-FD78ECB2C5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4025FC-ADC0-4C51-9191-79CF96908E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91CEA-6E1A-4A50-BFCE-04C95109E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5DB01-5F33-4729-83E5-81D2A029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788F5-0C5E-4BE0-8368-0EDC8FAB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51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3C524-7D12-4DA8-B401-50CE8F691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2AAFA-DDE2-4AB9-BEFD-325B45274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3959E-8313-443A-A930-B707A1514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DA1E45-A5C6-4AB6-BE61-9F86D8522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2786C-2779-4F56-BC8E-C0E54C036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92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015DD-EBED-4526-BBBD-5CDA398B3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3A204D-FBB8-4548-AA17-D3BCD50A8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FD8ED-AFE8-423D-A319-79C6CC027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6E5AE-F525-4DE7-8DA0-350D1051D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5BA6E-E7CB-4DEC-8E6D-5FB4BD1E6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24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2678E-D92D-4C59-B270-0BA8A04C3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3F0C0-F7D7-4735-9FD4-8D4334989B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FDE532-3C4A-4242-8131-B539C670F0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A75BF1-2229-49B6-87A5-CC2D7AA83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2EC1D9-DADD-44A5-B64A-641E4B688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3E6A5C-4513-48DC-935E-8FC168DFB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217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ABB2D-F6B0-44DA-A203-46CE50CF9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74C2F3-60EF-46C3-BEC6-57DC1A939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3B5857-883C-49AF-8995-5482FB2F5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B3BDC-ABDD-4F2D-B1A8-11F1BBB4F5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66A91C-EF12-4C5D-A06F-6708197C88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F79459-7761-4847-AFEB-C0B6BA6ED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453CDB-1710-43FC-A7FB-510F799D7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8654F4-7DD0-42C5-9EFE-8CCC32B5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60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686B2-8307-481A-A8D8-7C5DE4FC0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AEBC60-65F8-4465-964B-5F1975160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350895-F91A-4FCB-A61D-2B04E0F64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B39722-5CE3-4691-9CDD-A76560966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16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725BA4-6BAA-4F53-9AB3-D3AF37C4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A4CA6C-B944-49C2-A927-85987257E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3F73D-0F2D-485F-8EE4-6582379E8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3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A676B-A4EF-4DE3-85D1-CDAED7CEB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F2876-CEF0-460A-B241-1E46F9640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3B19AA-7FE0-479E-AB12-010F88F472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51649A-420D-44EC-B795-D80A01B3C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21590-E630-46B9-B327-E6D9C6CA3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3CE0EC-4E63-47EB-B828-6508EFA91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68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7D823-C184-4EF9-828B-75C654D9E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574FD5-FA82-4F17-9121-EA8BD9A0E7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00ABA0-9D2E-46FA-8BA5-BA6178CF55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23C6CD-093E-4B95-B6DB-60BF6C966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A17864-30FC-4569-A099-126E5F4C1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64A722-8386-4B1D-AF8C-79BB1C551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322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F12A36-E52D-4130-8E70-E2E6B73E4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6B4569-81FE-4315-95B7-76676BF604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38CDA2-7BCF-4C9D-A365-AF89414C17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A62E3-1BAC-43D7-AA00-AC4AB8FD5656}" type="datetimeFigureOut">
              <a:rPr lang="en-US" smtClean="0"/>
              <a:t>7/7/2021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F9D681-0C5D-4C23-8EB1-9EAADF1BFB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8941E-49B6-4FEB-8D61-F2995E97F6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C48D7-72FB-4C4F-82F7-9975D5C1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2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7E3D2-C052-47C4-8FCB-06B4FCD903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Extended Intra MTS (test 4.1)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C44276-DE76-439D-898C-B0557ACD4C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845675"/>
          </a:xfrm>
        </p:spPr>
        <p:txBody>
          <a:bodyPr>
            <a:normAutofit/>
          </a:bodyPr>
          <a:lstStyle/>
          <a:p>
            <a:r>
              <a:rPr lang="en-US" u="sng" dirty="0"/>
              <a:t>Bappaditya Ray, </a:t>
            </a:r>
            <a:r>
              <a:rPr lang="en-US" dirty="0"/>
              <a:t>Muhammed Coban, Vadim Seregin, Hilmi Egilmez, Marta Karczewicz (Qualcomm)</a:t>
            </a:r>
          </a:p>
        </p:txBody>
      </p:sp>
    </p:spTree>
    <p:extLst>
      <p:ext uri="{BB962C8B-B14F-4D97-AF65-F5344CB8AC3E}">
        <p14:creationId xmlns:p14="http://schemas.microsoft.com/office/powerpoint/2010/main" val="86203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1358-1A62-4C7F-8216-6FCE0A25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386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Extended intra-MTS (EE2-test 4.1)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19B2D8-687A-4074-9D40-CFB50E6DE8AF}"/>
              </a:ext>
            </a:extLst>
          </p:cNvPr>
          <p:cNvSpPr txBox="1"/>
          <p:nvPr/>
        </p:nvSpPr>
        <p:spPr>
          <a:xfrm>
            <a:off x="754602" y="1154097"/>
            <a:ext cx="110882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VVC uses DCT8/DST7 transform pairs (i.e., 4 choices) for all intra modes.</a:t>
            </a:r>
          </a:p>
          <a:p>
            <a:endParaRPr lang="en-US" dirty="0"/>
          </a:p>
          <a:p>
            <a:r>
              <a:rPr lang="en-US" u="sng" dirty="0">
                <a:solidFill>
                  <a:srgbClr val="FF0000"/>
                </a:solidFill>
              </a:rPr>
              <a:t>Proposal: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Additional primary transforms: DCT5, DST4, DST1 and Identity Transform (IDTR).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Choices of transform pairs (i.e., 4 choices) dependent on intra mode and block shape.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16 different classes for block shapes; 5 different classes for intra mode.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Symmetry considering both block shape and intra mode ( e.g. </a:t>
            </a:r>
            <a:r>
              <a:rPr lang="en-US" dirty="0" err="1">
                <a:sym typeface="Wingdings" panose="05000000000000000000" pitchFamily="2" charset="2"/>
              </a:rPr>
              <a:t>WxH</a:t>
            </a:r>
            <a:r>
              <a:rPr lang="en-US" dirty="0">
                <a:sym typeface="Wingdings" panose="05000000000000000000" pitchFamily="2" charset="2"/>
              </a:rPr>
              <a:t> (mode 50) = </a:t>
            </a:r>
            <a:r>
              <a:rPr lang="en-US" dirty="0" err="1">
                <a:sym typeface="Wingdings" panose="05000000000000000000" pitchFamily="2" charset="2"/>
              </a:rPr>
              <a:t>HxW</a:t>
            </a:r>
            <a:r>
              <a:rPr lang="en-US" dirty="0">
                <a:sym typeface="Wingdings" panose="05000000000000000000" pitchFamily="2" charset="2"/>
              </a:rPr>
              <a:t> (mode 18)).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IDTR is used for small blocks (W &amp; H &lt;=16) and mode is closer to Ver/Hor.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4 MTS candidates signaled with 2 bit fixed-length coding (as opposed to truncated unary).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AD22B5F-6AD9-4987-BBCA-577DDBADAB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829075"/>
              </p:ext>
            </p:extLst>
          </p:nvPr>
        </p:nvGraphicFramePr>
        <p:xfrm>
          <a:off x="1201445" y="3033548"/>
          <a:ext cx="3302492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5623">
                  <a:extLst>
                    <a:ext uri="{9D8B030D-6E8A-4147-A177-3AD203B41FA5}">
                      <a16:colId xmlns:a16="http://schemas.microsoft.com/office/drawing/2014/main" val="4177497620"/>
                    </a:ext>
                  </a:extLst>
                </a:gridCol>
                <a:gridCol w="825623">
                  <a:extLst>
                    <a:ext uri="{9D8B030D-6E8A-4147-A177-3AD203B41FA5}">
                      <a16:colId xmlns:a16="http://schemas.microsoft.com/office/drawing/2014/main" val="2204656621"/>
                    </a:ext>
                  </a:extLst>
                </a:gridCol>
                <a:gridCol w="825623">
                  <a:extLst>
                    <a:ext uri="{9D8B030D-6E8A-4147-A177-3AD203B41FA5}">
                      <a16:colId xmlns:a16="http://schemas.microsoft.com/office/drawing/2014/main" val="2293672459"/>
                    </a:ext>
                  </a:extLst>
                </a:gridCol>
                <a:gridCol w="825623">
                  <a:extLst>
                    <a:ext uri="{9D8B030D-6E8A-4147-A177-3AD203B41FA5}">
                      <a16:colId xmlns:a16="http://schemas.microsoft.com/office/drawing/2014/main" val="36505408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4xM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315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8xM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763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16xM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4387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MxM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6736763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83B9530B-B592-4EAE-93E4-DECB613349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951869"/>
              </p:ext>
            </p:extLst>
          </p:nvPr>
        </p:nvGraphicFramePr>
        <p:xfrm>
          <a:off x="4824520" y="2981911"/>
          <a:ext cx="2726431" cy="15866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1833">
                  <a:extLst>
                    <a:ext uri="{9D8B030D-6E8A-4147-A177-3AD203B41FA5}">
                      <a16:colId xmlns:a16="http://schemas.microsoft.com/office/drawing/2014/main" val="3725347386"/>
                    </a:ext>
                  </a:extLst>
                </a:gridCol>
                <a:gridCol w="2344598">
                  <a:extLst>
                    <a:ext uri="{9D8B030D-6E8A-4147-A177-3AD203B41FA5}">
                      <a16:colId xmlns:a16="http://schemas.microsoft.com/office/drawing/2014/main" val="1217439403"/>
                    </a:ext>
                  </a:extLst>
                </a:gridCol>
              </a:tblGrid>
              <a:tr h="3173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 &lt;= mode &lt;=1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2280178"/>
                  </a:ext>
                </a:extLst>
              </a:tr>
              <a:tr h="3173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 &lt;= mode &lt;=12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720586"/>
                  </a:ext>
                </a:extLst>
              </a:tr>
              <a:tr h="3173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 &lt;= mode &lt;=23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538865"/>
                  </a:ext>
                </a:extLst>
              </a:tr>
              <a:tr h="3173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24 &lt;= mode &lt;=34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38736"/>
                  </a:ext>
                </a:extLst>
              </a:tr>
              <a:tr h="31732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132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7463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1358-1A62-4C7F-8216-6FCE0A25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275"/>
            <a:ext cx="10515600" cy="43386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Result: Extended intra-MTS (EE2-test 4.1)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4B12B23-D637-44E4-9117-A226585E7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108029"/>
              </p:ext>
            </p:extLst>
          </p:nvPr>
        </p:nvGraphicFramePr>
        <p:xfrm>
          <a:off x="616258" y="1346986"/>
          <a:ext cx="4406902" cy="43491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45502083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3229802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63523041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39788590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83602097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5061086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1033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032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649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249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0394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4069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8920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349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4120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367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722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1294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9965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371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3943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260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855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0446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577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06119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8395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7386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233203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53DFEB-8D4C-4DEA-BB53-2839FADF3A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922583"/>
              </p:ext>
            </p:extLst>
          </p:nvPr>
        </p:nvGraphicFramePr>
        <p:xfrm>
          <a:off x="6253194" y="3521543"/>
          <a:ext cx="4406902" cy="2162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72737697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8224147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29619079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2680259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46861564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3218003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824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57180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6649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163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21252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45122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847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107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294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355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353850"/>
                  </a:ext>
                </a:extLst>
              </a:tr>
            </a:tbl>
          </a:graphicData>
        </a:graphic>
      </p:graphicFrame>
      <p:sp>
        <p:nvSpPr>
          <p:cNvPr id="5" name="Arrow: Right 4">
            <a:extLst>
              <a:ext uri="{FF2B5EF4-FFF2-40B4-BE49-F238E27FC236}">
                <a16:creationId xmlns:a16="http://schemas.microsoft.com/office/drawing/2014/main" id="{028917CC-D2D4-4DFE-8B14-EF045536284D}"/>
              </a:ext>
            </a:extLst>
          </p:cNvPr>
          <p:cNvSpPr/>
          <p:nvPr/>
        </p:nvSpPr>
        <p:spPr>
          <a:xfrm>
            <a:off x="5255581" y="4793942"/>
            <a:ext cx="683226" cy="3639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932791-A29F-4EB1-A135-49D0B22C273A}"/>
              </a:ext>
            </a:extLst>
          </p:cNvPr>
          <p:cNvSpPr txBox="1"/>
          <p:nvPr/>
        </p:nvSpPr>
        <p:spPr>
          <a:xfrm>
            <a:off x="5125284" y="4083728"/>
            <a:ext cx="1086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 speedup</a:t>
            </a:r>
          </a:p>
        </p:txBody>
      </p:sp>
    </p:spTree>
    <p:extLst>
      <p:ext uri="{BB962C8B-B14F-4D97-AF65-F5344CB8AC3E}">
        <p14:creationId xmlns:p14="http://schemas.microsoft.com/office/powerpoint/2010/main" val="2762388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F1358-1A62-4C7F-8216-6FCE0A25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275"/>
            <a:ext cx="10515600" cy="433865"/>
          </a:xfrm>
        </p:spPr>
        <p:txBody>
          <a:bodyPr>
            <a:normAutofit fontScale="90000"/>
          </a:bodyPr>
          <a:lstStyle/>
          <a:p>
            <a:r>
              <a:rPr lang="en-US" dirty="0"/>
              <a:t>Conclusion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5E606F-87F4-4414-917A-1FF46A443230}"/>
              </a:ext>
            </a:extLst>
          </p:cNvPr>
          <p:cNvSpPr txBox="1"/>
          <p:nvPr/>
        </p:nvSpPr>
        <p:spPr>
          <a:xfrm>
            <a:off x="932155" y="794550"/>
            <a:ext cx="10120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Intra-MTS provides coding gain with reasonable encoder runtime increase.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AI: -0.36% with 111% </a:t>
            </a:r>
            <a:r>
              <a:rPr lang="en-US" dirty="0" err="1"/>
              <a:t>EncT</a:t>
            </a:r>
            <a:r>
              <a:rPr lang="en-US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RA: -0.xx% with 1xx% </a:t>
            </a:r>
            <a:r>
              <a:rPr lang="en-US" dirty="0" err="1"/>
              <a:t>EncT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0796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634</Words>
  <Application>Microsoft Office PowerPoint</Application>
  <PresentationFormat>Widescreen</PresentationFormat>
  <Paragraphs>238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Extended Intra MTS (test 4.1)</vt:lpstr>
      <vt:lpstr>Extended intra-MTS (EE2-test 4.1)</vt:lpstr>
      <vt:lpstr>Result: Extended intra-MTS (EE2-test 4.1)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Enhanced Intra MTS and LFNST for compression beyond VVC (JVET-V0116)</dc:title>
  <dc:creator>Bappaditya Ray</dc:creator>
  <cp:lastModifiedBy>Bappaditya Ray</cp:lastModifiedBy>
  <cp:revision>1</cp:revision>
  <dcterms:created xsi:type="dcterms:W3CDTF">2021-04-21T21:35:31Z</dcterms:created>
  <dcterms:modified xsi:type="dcterms:W3CDTF">2021-07-08T06:36:48Z</dcterms:modified>
</cp:coreProperties>
</file>