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9" r:id="rId4"/>
  </p:sldMasterIdLst>
  <p:notesMasterIdLst>
    <p:notesMasterId r:id="rId14"/>
  </p:notesMasterIdLst>
  <p:handoutMasterIdLst>
    <p:handoutMasterId r:id="rId15"/>
  </p:handoutMasterIdLst>
  <p:sldIdLst>
    <p:sldId id="435" r:id="rId5"/>
    <p:sldId id="778" r:id="rId6"/>
    <p:sldId id="804" r:id="rId7"/>
    <p:sldId id="805" r:id="rId8"/>
    <p:sldId id="806" r:id="rId9"/>
    <p:sldId id="807" r:id="rId10"/>
    <p:sldId id="808" r:id="rId11"/>
    <p:sldId id="809" r:id="rId12"/>
    <p:sldId id="803" r:id="rId13"/>
  </p:sldIdLst>
  <p:sldSz cx="9144000" cy="5143500" type="screen16x9"/>
  <p:notesSz cx="7010400" cy="92964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0" userDrawn="1">
          <p15:clr>
            <a:srgbClr val="A4A3A4"/>
          </p15:clr>
        </p15:guide>
        <p15:guide id="2" pos="384" userDrawn="1">
          <p15:clr>
            <a:srgbClr val="A4A3A4"/>
          </p15:clr>
        </p15:guide>
        <p15:guide id="3" orient="horz" pos="2580" userDrawn="1">
          <p15:clr>
            <a:srgbClr val="A4A3A4"/>
          </p15:clr>
        </p15:guide>
        <p15:guide id="4" pos="4855">
          <p15:clr>
            <a:srgbClr val="A4A3A4"/>
          </p15:clr>
        </p15:guide>
        <p15:guide id="5" orient="horz" pos="2966">
          <p15:clr>
            <a:srgbClr val="A4A3A4"/>
          </p15:clr>
        </p15:guide>
        <p15:guide id="6" pos="100">
          <p15:clr>
            <a:srgbClr val="A4A3A4"/>
          </p15:clr>
        </p15:guide>
        <p15:guide id="7" pos="575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ossen, Dirk" initials="DOT" lastIdx="5" clrIdx="0"/>
  <p:cmAuthor id="2" name="Reznik, Alex" initials="RA" lastIdx="1" clrIdx="1"/>
  <p:cmAuthor id="3" name="Rick Taylor" initials="" lastIdx="30" clrIdx="2"/>
  <p:cmAuthor id="4" name="C S" initials="CS" lastIdx="5" clrIdx="3"/>
  <p:cmAuthor id="5" name="Microsoft Office User" initials="Office" lastIdx="2" clrIdx="4"/>
  <p:cmAuthor id="6" name="Amy Romanofsky Schneider" initials="ARS" lastIdx="1" clrIdx="5"/>
  <p:cmAuthor id="7" name="Douglas Castor" initials="DC" lastIdx="14" clrIdx="6">
    <p:extLst>
      <p:ext uri="{19B8F6BF-5375-455C-9EA6-DF929625EA0E}">
        <p15:presenceInfo xmlns:p15="http://schemas.microsoft.com/office/powerpoint/2012/main" userId="S-1-5-21-1844237615-1580818891-725345543-4150" providerId="AD"/>
      </p:ext>
    </p:extLst>
  </p:cmAuthor>
  <p:cmAuthor id="8" name="Dirk Trossen" initials="DT" lastIdx="5" clrIdx="7">
    <p:extLst>
      <p:ext uri="{19B8F6BF-5375-455C-9EA6-DF929625EA0E}">
        <p15:presenceInfo xmlns:p15="http://schemas.microsoft.com/office/powerpoint/2012/main" userId="379ee40ab400c601" providerId="Windows Live"/>
      </p:ext>
    </p:extLst>
  </p:cmAuthor>
  <p:cmAuthor id="9" name="Dirk Trossen" initials="DT [2]" lastIdx="1" clrIdx="8">
    <p:extLst>
      <p:ext uri="{19B8F6BF-5375-455C-9EA6-DF929625EA0E}">
        <p15:presenceInfo xmlns:p15="http://schemas.microsoft.com/office/powerpoint/2012/main" userId="S-1-5-21-1844237615-1580818891-725345543-27149" providerId="AD"/>
      </p:ext>
    </p:extLst>
  </p:cmAuthor>
  <p:cmAuthor id="10" name="Debbie Lewis" initials="DL" lastIdx="1" clrIdx="9">
    <p:extLst>
      <p:ext uri="{19B8F6BF-5375-455C-9EA6-DF929625EA0E}">
        <p15:presenceInfo xmlns:p15="http://schemas.microsoft.com/office/powerpoint/2012/main" userId="S-1-5-21-1844237615-1580818891-725345543-39468" providerId="AD"/>
      </p:ext>
    </p:extLst>
  </p:cmAuthor>
  <p:cmAuthor id="11" name="Rick Taylor" initials="RT" lastIdx="23" clrIdx="10">
    <p:extLst>
      <p:ext uri="{19B8F6BF-5375-455C-9EA6-DF929625EA0E}">
        <p15:presenceInfo xmlns:p15="http://schemas.microsoft.com/office/powerpoint/2012/main" userId="S::rtaylor@allaroundcreative.com::1dbb6e0e-a982-4b27-9fb6-af6651ae874c" providerId="AD"/>
      </p:ext>
    </p:extLst>
  </p:cmAuthor>
  <p:cmAuthor id="12" name="Carly King" initials="CK" lastIdx="1" clrIdx="11">
    <p:extLst>
      <p:ext uri="{19B8F6BF-5375-455C-9EA6-DF929625EA0E}">
        <p15:presenceInfo xmlns:p15="http://schemas.microsoft.com/office/powerpoint/2012/main" userId="S::cking@allaroundcreative.com::114bc07b-8751-4256-b06f-de7c823cff00" providerId="AD"/>
      </p:ext>
    </p:extLst>
  </p:cmAuthor>
  <p:cmAuthor id="13" name="Ya Chen" initials="YC" lastIdx="1" clrIdx="12">
    <p:extLst>
      <p:ext uri="{19B8F6BF-5375-455C-9EA6-DF929625EA0E}">
        <p15:presenceInfo xmlns:p15="http://schemas.microsoft.com/office/powerpoint/2012/main" userId="S::ya.chen3@InterDigital.com::35fba0f8-1486-42a8-879e-9ec51e1497a8" providerId="AD"/>
      </p:ext>
    </p:extLst>
  </p:cmAuthor>
  <p:cmAuthor id="14" name="Thierry Dumas" initials="TD" lastIdx="2" clrIdx="13">
    <p:extLst>
      <p:ext uri="{19B8F6BF-5375-455C-9EA6-DF929625EA0E}">
        <p15:presenceInfo xmlns:p15="http://schemas.microsoft.com/office/powerpoint/2012/main" userId="S::Thierry.Dumas@interdigital.com::f3474dd9-0576-4378-9a13-3fe6d0b404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FFFFCC"/>
    <a:srgbClr val="53ABDD"/>
    <a:srgbClr val="CB1476"/>
    <a:srgbClr val="009E8E"/>
    <a:srgbClr val="8A318E"/>
    <a:srgbClr val="8B1069"/>
    <a:srgbClr val="39B54A"/>
    <a:srgbClr val="00ADEE"/>
    <a:srgbClr val="602A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95" autoAdjust="0"/>
    <p:restoredTop sz="94150" autoAdjust="0"/>
  </p:normalViewPr>
  <p:slideViewPr>
    <p:cSldViewPr snapToGrid="0">
      <p:cViewPr>
        <p:scale>
          <a:sx n="150" d="100"/>
          <a:sy n="150" d="100"/>
        </p:scale>
        <p:origin x="138" y="-36"/>
      </p:cViewPr>
      <p:guideLst>
        <p:guide orient="horz" pos="1740"/>
        <p:guide pos="384"/>
        <p:guide orient="horz" pos="2580"/>
        <p:guide pos="4855"/>
        <p:guide orient="horz" pos="2966"/>
        <p:guide pos="100"/>
        <p:guide pos="5754"/>
      </p:guideLst>
    </p:cSldViewPr>
  </p:slideViewPr>
  <p:notesTextViewPr>
    <p:cViewPr>
      <p:scale>
        <a:sx n="3" d="2"/>
        <a:sy n="3" d="2"/>
      </p:scale>
      <p:origin x="0" y="0"/>
    </p:cViewPr>
  </p:notesTextViewPr>
  <p:sorterViewPr>
    <p:cViewPr>
      <p:scale>
        <a:sx n="7" d="5"/>
        <a:sy n="7" d="5"/>
      </p:scale>
      <p:origin x="0" y="0"/>
    </p:cViewPr>
  </p:sorterViewPr>
  <p:notesViewPr>
    <p:cSldViewPr snapToGrid="0">
      <p:cViewPr varScale="1">
        <p:scale>
          <a:sx n="75" d="100"/>
          <a:sy n="75" d="100"/>
        </p:scale>
        <p:origin x="3300"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39DFF081-92E3-477B-BD37-04B81F8D9373}" type="datetimeFigureOut">
              <a:rPr lang="en-US" smtClean="0"/>
              <a:t>7/7/2021</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DAF78B7E-270E-4651-8DFA-2C5747660B92}" type="slidenum">
              <a:rPr lang="en-US" smtClean="0"/>
              <a:t>‹#›</a:t>
            </a:fld>
            <a:endParaRPr lang="en-US" dirty="0"/>
          </a:p>
        </p:txBody>
      </p:sp>
    </p:spTree>
    <p:extLst>
      <p:ext uri="{BB962C8B-B14F-4D97-AF65-F5344CB8AC3E}">
        <p14:creationId xmlns:p14="http://schemas.microsoft.com/office/powerpoint/2010/main" val="229845152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7FCC5F8-1736-4C8C-A2DB-AFEE24BD8B72}" type="datetimeFigureOut">
              <a:rPr lang="en-US" smtClean="0"/>
              <a:t>7/7/2021</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1731FCA-9349-4209-B95B-D7D7A34BE60F}" type="slidenum">
              <a:rPr lang="en-US" smtClean="0"/>
              <a:t>‹#›</a:t>
            </a:fld>
            <a:endParaRPr lang="en-US" dirty="0"/>
          </a:p>
        </p:txBody>
      </p:sp>
    </p:spTree>
    <p:extLst>
      <p:ext uri="{BB962C8B-B14F-4D97-AF65-F5344CB8AC3E}">
        <p14:creationId xmlns:p14="http://schemas.microsoft.com/office/powerpoint/2010/main" val="3510392050"/>
      </p:ext>
    </p:extLst>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731FCA-9349-4209-B95B-D7D7A34BE60F}" type="slidenum">
              <a:rPr lang="en-US" smtClean="0"/>
              <a:t>1</a:t>
            </a:fld>
            <a:endParaRPr lang="en-US" dirty="0"/>
          </a:p>
        </p:txBody>
      </p:sp>
    </p:spTree>
    <p:extLst>
      <p:ext uri="{BB962C8B-B14F-4D97-AF65-F5344CB8AC3E}">
        <p14:creationId xmlns:p14="http://schemas.microsoft.com/office/powerpoint/2010/main" val="1499403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2</a:t>
            </a:fld>
            <a:endParaRPr lang="en-US" dirty="0"/>
          </a:p>
        </p:txBody>
      </p:sp>
    </p:spTree>
    <p:extLst>
      <p:ext uri="{BB962C8B-B14F-4D97-AF65-F5344CB8AC3E}">
        <p14:creationId xmlns:p14="http://schemas.microsoft.com/office/powerpoint/2010/main" val="2043972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3</a:t>
            </a:fld>
            <a:endParaRPr lang="en-US" dirty="0"/>
          </a:p>
        </p:txBody>
      </p:sp>
    </p:spTree>
    <p:extLst>
      <p:ext uri="{BB962C8B-B14F-4D97-AF65-F5344CB8AC3E}">
        <p14:creationId xmlns:p14="http://schemas.microsoft.com/office/powerpoint/2010/main" val="1953682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4</a:t>
            </a:fld>
            <a:endParaRPr lang="en-US" dirty="0"/>
          </a:p>
        </p:txBody>
      </p:sp>
    </p:spTree>
    <p:extLst>
      <p:ext uri="{BB962C8B-B14F-4D97-AF65-F5344CB8AC3E}">
        <p14:creationId xmlns:p14="http://schemas.microsoft.com/office/powerpoint/2010/main" val="2798717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5</a:t>
            </a:fld>
            <a:endParaRPr lang="en-US" dirty="0"/>
          </a:p>
        </p:txBody>
      </p:sp>
    </p:spTree>
    <p:extLst>
      <p:ext uri="{BB962C8B-B14F-4D97-AF65-F5344CB8AC3E}">
        <p14:creationId xmlns:p14="http://schemas.microsoft.com/office/powerpoint/2010/main" val="566757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6</a:t>
            </a:fld>
            <a:endParaRPr lang="en-US" dirty="0"/>
          </a:p>
        </p:txBody>
      </p:sp>
    </p:spTree>
    <p:extLst>
      <p:ext uri="{BB962C8B-B14F-4D97-AF65-F5344CB8AC3E}">
        <p14:creationId xmlns:p14="http://schemas.microsoft.com/office/powerpoint/2010/main" val="821148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7</a:t>
            </a:fld>
            <a:endParaRPr lang="en-US" dirty="0"/>
          </a:p>
        </p:txBody>
      </p:sp>
    </p:spTree>
    <p:extLst>
      <p:ext uri="{BB962C8B-B14F-4D97-AF65-F5344CB8AC3E}">
        <p14:creationId xmlns:p14="http://schemas.microsoft.com/office/powerpoint/2010/main" val="284551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8</a:t>
            </a:fld>
            <a:endParaRPr lang="en-US" dirty="0"/>
          </a:p>
        </p:txBody>
      </p:sp>
    </p:spTree>
    <p:extLst>
      <p:ext uri="{BB962C8B-B14F-4D97-AF65-F5344CB8AC3E}">
        <p14:creationId xmlns:p14="http://schemas.microsoft.com/office/powerpoint/2010/main" val="1623985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1731FCA-9349-4209-B95B-D7D7A34BE60F}" type="slidenum">
              <a:rPr lang="en-US" smtClean="0"/>
              <a:t>9</a:t>
            </a:fld>
            <a:endParaRPr lang="en-US" dirty="0"/>
          </a:p>
        </p:txBody>
      </p:sp>
    </p:spTree>
    <p:extLst>
      <p:ext uri="{BB962C8B-B14F-4D97-AF65-F5344CB8AC3E}">
        <p14:creationId xmlns:p14="http://schemas.microsoft.com/office/powerpoint/2010/main" val="752137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tif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2CF1D4-19FB-C14C-941C-D8E6B3BDD7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1" name="Rectangle 10">
            <a:extLst>
              <a:ext uri="{FF2B5EF4-FFF2-40B4-BE49-F238E27FC236}">
                <a16:creationId xmlns:a16="http://schemas.microsoft.com/office/drawing/2014/main" id="{71EF9AAD-6C44-154A-A41B-C59AB1D5FFC2}"/>
              </a:ext>
            </a:extLst>
          </p:cNvPr>
          <p:cNvSpPr/>
          <p:nvPr userDrawn="1"/>
        </p:nvSpPr>
        <p:spPr>
          <a:xfrm rot="5400000">
            <a:off x="151222"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8" name="Title 1">
            <a:extLst>
              <a:ext uri="{FF2B5EF4-FFF2-40B4-BE49-F238E27FC236}">
                <a16:creationId xmlns:a16="http://schemas.microsoft.com/office/drawing/2014/main" id="{060E4BA6-7E83-D84C-959E-8AB401E55600}"/>
              </a:ext>
            </a:extLst>
          </p:cNvPr>
          <p:cNvSpPr>
            <a:spLocks noGrp="1"/>
          </p:cNvSpPr>
          <p:nvPr>
            <p:ph type="title" hasCustomPrompt="1"/>
          </p:nvPr>
        </p:nvSpPr>
        <p:spPr>
          <a:xfrm>
            <a:off x="488007" y="1539030"/>
            <a:ext cx="6772820" cy="315997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br>
              <a:rPr lang="en-US" dirty="0"/>
            </a:br>
            <a:endParaRPr lang="en-US" dirty="0"/>
          </a:p>
        </p:txBody>
      </p:sp>
      <p:pic>
        <p:nvPicPr>
          <p:cNvPr id="9" name="Picture 8">
            <a:extLst>
              <a:ext uri="{FF2B5EF4-FFF2-40B4-BE49-F238E27FC236}">
                <a16:creationId xmlns:a16="http://schemas.microsoft.com/office/drawing/2014/main" id="{29016120-4CC7-6D40-B1D0-2880575327E6}"/>
              </a:ext>
            </a:extLst>
          </p:cNvPr>
          <p:cNvPicPr>
            <a:picLocks noChangeAspect="1"/>
          </p:cNvPicPr>
          <p:nvPr userDrawn="1"/>
        </p:nvPicPr>
        <p:blipFill>
          <a:blip r:embed="rId3"/>
          <a:stretch>
            <a:fillRect/>
          </a:stretch>
        </p:blipFill>
        <p:spPr>
          <a:xfrm>
            <a:off x="7075449" y="3818456"/>
            <a:ext cx="1675338" cy="1027265"/>
          </a:xfrm>
          <a:prstGeom prst="rect">
            <a:avLst/>
          </a:prstGeom>
        </p:spPr>
      </p:pic>
      <p:pic>
        <p:nvPicPr>
          <p:cNvPr id="12" name="Picture 11">
            <a:extLst>
              <a:ext uri="{FF2B5EF4-FFF2-40B4-BE49-F238E27FC236}">
                <a16:creationId xmlns:a16="http://schemas.microsoft.com/office/drawing/2014/main" id="{6B791683-25F9-264B-A51F-413518C598B5}"/>
              </a:ext>
            </a:extLst>
          </p:cNvPr>
          <p:cNvPicPr>
            <a:picLocks noChangeAspect="1"/>
          </p:cNvPicPr>
          <p:nvPr userDrawn="1"/>
        </p:nvPicPr>
        <p:blipFill>
          <a:blip r:embed="rId4"/>
          <a:stretch>
            <a:fillRect/>
          </a:stretch>
        </p:blipFill>
        <p:spPr>
          <a:xfrm>
            <a:off x="488007" y="308164"/>
            <a:ext cx="1114025" cy="1386343"/>
          </a:xfrm>
          <a:prstGeom prst="rect">
            <a:avLst/>
          </a:prstGeom>
        </p:spPr>
      </p:pic>
    </p:spTree>
    <p:extLst>
      <p:ext uri="{BB962C8B-B14F-4D97-AF65-F5344CB8AC3E}">
        <p14:creationId xmlns:p14="http://schemas.microsoft.com/office/powerpoint/2010/main" val="3471089343"/>
      </p:ext>
    </p:extLst>
  </p:cSld>
  <p:clrMapOvr>
    <a:masterClrMapping/>
  </p:clrMapOvr>
  <p:extLst>
    <p:ext uri="{DCECCB84-F9BA-43D5-87BE-67443E8EF086}">
      <p15:sldGuideLst xmlns:p15="http://schemas.microsoft.com/office/powerpoint/2012/main">
        <p15:guide id="1" orient="horz" pos="432">
          <p15:clr>
            <a:srgbClr val="FBAE40"/>
          </p15:clr>
        </p15:guide>
        <p15:guide id="2" pos="408">
          <p15:clr>
            <a:srgbClr val="FBAE40"/>
          </p15:clr>
        </p15:guide>
        <p15:guide id="3" orient="horz">
          <p15:clr>
            <a:srgbClr val="FBAE40"/>
          </p15:clr>
        </p15:guide>
        <p15:guide id="4" pos="14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Slide 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66D2AA-BC5A-DA4F-955A-651A39E71C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8093"/>
            <a:ext cx="9144000" cy="5143500"/>
          </a:xfrm>
          <a:prstGeom prst="rect">
            <a:avLst/>
          </a:prstGeom>
        </p:spPr>
      </p:pic>
      <p:sp>
        <p:nvSpPr>
          <p:cNvPr id="10" name="Rectangle 9">
            <a:extLst>
              <a:ext uri="{FF2B5EF4-FFF2-40B4-BE49-F238E27FC236}">
                <a16:creationId xmlns:a16="http://schemas.microsoft.com/office/drawing/2014/main" id="{BE959B04-C321-9E4C-AF20-FB1022CE827F}"/>
              </a:ext>
            </a:extLst>
          </p:cNvPr>
          <p:cNvSpPr/>
          <p:nvPr userDrawn="1"/>
        </p:nvSpPr>
        <p:spPr>
          <a:xfrm rot="5400000">
            <a:off x="151222"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16" name="Title 1"/>
          <p:cNvSpPr>
            <a:spLocks noGrp="1"/>
          </p:cNvSpPr>
          <p:nvPr>
            <p:ph type="title"/>
          </p:nvPr>
        </p:nvSpPr>
        <p:spPr>
          <a:xfrm>
            <a:off x="511206" y="0"/>
            <a:ext cx="4440710" cy="469900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p>
        </p:txBody>
      </p:sp>
      <p:sp>
        <p:nvSpPr>
          <p:cNvPr id="12" name="Footer Placeholder 3">
            <a:extLst>
              <a:ext uri="{FF2B5EF4-FFF2-40B4-BE49-F238E27FC236}">
                <a16:creationId xmlns:a16="http://schemas.microsoft.com/office/drawing/2014/main" id="{0133663A-14EB-2D47-896B-3F3E5AF2838D}"/>
              </a:ext>
            </a:extLst>
          </p:cNvPr>
          <p:cNvSpPr txBox="1">
            <a:spLocks/>
          </p:cNvSpPr>
          <p:nvPr userDrawn="1"/>
        </p:nvSpPr>
        <p:spPr>
          <a:xfrm>
            <a:off x="408216" y="4767264"/>
            <a:ext cx="2250511" cy="273844"/>
          </a:xfrm>
          <a:prstGeom prst="rect">
            <a:avLst/>
          </a:prstGeom>
        </p:spPr>
        <p:txBody>
          <a:bodyPr lIns="68580" tIns="34290" rIns="68580" bIns="3429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13" dirty="0">
                <a:solidFill>
                  <a:schemeClr val="bg1"/>
                </a:solidFill>
                <a:latin typeface="Century Gothic" panose="020B0502020202020204" pitchFamily="34" charset="0"/>
              </a:rPr>
              <a:t>© 2020 InterDigital, Inc. All Rights Reserved.</a:t>
            </a:r>
          </a:p>
        </p:txBody>
      </p:sp>
      <p:pic>
        <p:nvPicPr>
          <p:cNvPr id="13" name="Picture 12" descr="A picture containing drawing&#10;&#10;Description automatically generated">
            <a:extLst>
              <a:ext uri="{FF2B5EF4-FFF2-40B4-BE49-F238E27FC236}">
                <a16:creationId xmlns:a16="http://schemas.microsoft.com/office/drawing/2014/main" id="{DE7CDFC9-2517-5E48-B748-0F31AB9146B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018" y="4851401"/>
            <a:ext cx="1173419" cy="187199"/>
          </a:xfrm>
          <a:prstGeom prst="rect">
            <a:avLst/>
          </a:prstGeom>
        </p:spPr>
      </p:pic>
      <p:pic>
        <p:nvPicPr>
          <p:cNvPr id="8" name="Picture 7">
            <a:extLst>
              <a:ext uri="{FF2B5EF4-FFF2-40B4-BE49-F238E27FC236}">
                <a16:creationId xmlns:a16="http://schemas.microsoft.com/office/drawing/2014/main" id="{D9F89345-C765-7840-8ADD-F3DD9EA92DE9}"/>
              </a:ext>
            </a:extLst>
          </p:cNvPr>
          <p:cNvPicPr>
            <a:picLocks noChangeAspect="1"/>
          </p:cNvPicPr>
          <p:nvPr userDrawn="1"/>
        </p:nvPicPr>
        <p:blipFill>
          <a:blip r:embed="rId4"/>
          <a:stretch>
            <a:fillRect/>
          </a:stretch>
        </p:blipFill>
        <p:spPr>
          <a:xfrm>
            <a:off x="7500035" y="1849435"/>
            <a:ext cx="1130342" cy="987425"/>
          </a:xfrm>
          <a:prstGeom prst="rect">
            <a:avLst/>
          </a:prstGeom>
        </p:spPr>
      </p:pic>
    </p:spTree>
    <p:extLst>
      <p:ext uri="{BB962C8B-B14F-4D97-AF65-F5344CB8AC3E}">
        <p14:creationId xmlns:p14="http://schemas.microsoft.com/office/powerpoint/2010/main" val="3563310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828619"/>
      </p:ext>
    </p:extLst>
  </p:cSld>
  <p:clrMapOvr>
    <a:masterClrMapping/>
  </p:clrMapOvr>
  <p:transition spd="slow" advClick="0" advTm="20000">
    <p:push dir="u"/>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ext block - with bar">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31786"/>
          </a:xfrm>
          <a:prstGeom prst="rect">
            <a:avLst/>
          </a:prstGeom>
        </p:spPr>
        <p:txBody>
          <a:bodyPr vert="horz" lIns="51435" tIns="25718" rIns="51435" bIns="25718"/>
          <a:lstStyle>
            <a:lvl1pPr algn="ctr">
              <a:defRPr sz="2800" b="1" i="0">
                <a:latin typeface="Century Gothic" panose="020B0502020202020204" pitchFamily="34" charset="0"/>
                <a:cs typeface="Calibri"/>
              </a:defRPr>
            </a:lvl1pPr>
          </a:lstStyle>
          <a:p>
            <a:r>
              <a:rPr lang="en-US"/>
              <a:t>Click to edit Master title style</a:t>
            </a:r>
            <a:endParaRPr lang="en-US" dirty="0"/>
          </a:p>
        </p:txBody>
      </p:sp>
      <p:sp>
        <p:nvSpPr>
          <p:cNvPr id="4" name="Content Placeholder 3"/>
          <p:cNvSpPr>
            <a:spLocks noGrp="1"/>
          </p:cNvSpPr>
          <p:nvPr>
            <p:ph sz="quarter" idx="13"/>
          </p:nvPr>
        </p:nvSpPr>
        <p:spPr>
          <a:xfrm>
            <a:off x="453630" y="929575"/>
            <a:ext cx="8245078" cy="3529317"/>
          </a:xfrm>
          <a:prstGeom prst="rect">
            <a:avLst/>
          </a:prstGeom>
        </p:spPr>
        <p:txBody>
          <a:bodyPr vert="horz" lIns="51435" tIns="25718" rIns="51435" bIns="25718"/>
          <a:lstStyle>
            <a:lvl1pPr>
              <a:buClr>
                <a:srgbClr val="00ADEE"/>
              </a:buClr>
              <a:defRPr sz="1800" b="0" i="0">
                <a:latin typeface="Century Gothic" panose="020B0502020202020204" pitchFamily="34" charset="0"/>
              </a:defRPr>
            </a:lvl1pPr>
            <a:lvl2pPr>
              <a:buClr>
                <a:srgbClr val="00ADEE"/>
              </a:buClr>
              <a:defRPr sz="1600" b="0" i="0">
                <a:latin typeface="Century Gothic" panose="020B0502020202020204" pitchFamily="34" charset="0"/>
              </a:defRPr>
            </a:lvl2pPr>
            <a:lvl3pPr>
              <a:buClr>
                <a:srgbClr val="00ADEE"/>
              </a:buClr>
              <a:defRPr sz="1400" b="0" i="0">
                <a:latin typeface="Century Gothic" panose="020B0502020202020204" pitchFamily="34" charset="0"/>
              </a:defRPr>
            </a:lvl3pPr>
            <a:lvl4pPr>
              <a:buClr>
                <a:srgbClr val="00ADEE"/>
              </a:buClr>
              <a:defRPr sz="1200" b="0" i="0">
                <a:latin typeface="Century Gothic" panose="020B0502020202020204" pitchFamily="34" charset="0"/>
              </a:defRPr>
            </a:lvl4pPr>
            <a:lvl5pPr>
              <a:buClr>
                <a:srgbClr val="00ADEE"/>
              </a:buClr>
              <a:defRPr sz="1000" b="0" i="0">
                <a:latin typeface="Century Gothic" panose="020B0502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F444F596-16DC-0A40-ACB0-60B82AC70540}"/>
              </a:ext>
            </a:extLst>
          </p:cNvPr>
          <p:cNvSpPr>
            <a:spLocks noGrp="1"/>
          </p:cNvSpPr>
          <p:nvPr>
            <p:ph type="ftr" sz="quarter" idx="3"/>
          </p:nvPr>
        </p:nvSpPr>
        <p:spPr>
          <a:xfrm>
            <a:off x="3124200" y="4788702"/>
            <a:ext cx="2895600" cy="273844"/>
          </a:xfrm>
          <a:prstGeom prst="rect">
            <a:avLst/>
          </a:prstGeom>
        </p:spPr>
        <p:txBody>
          <a:bodyPr vert="horz" lIns="51435" tIns="25718" rIns="51435" bIns="25718" rtlCol="0" anchor="ctr"/>
          <a:lstStyle>
            <a:lvl1pPr marL="0" marR="0" indent="0" algn="ctr" defTabSz="685783" rtl="0" eaLnBrk="1" fontAlgn="auto" latinLnBrk="0" hangingPunct="1">
              <a:lnSpc>
                <a:spcPct val="100000"/>
              </a:lnSpc>
              <a:spcBef>
                <a:spcPts val="0"/>
              </a:spcBef>
              <a:spcAft>
                <a:spcPts val="0"/>
              </a:spcAft>
              <a:buClrTx/>
              <a:buSzTx/>
              <a:buFontTx/>
              <a:buNone/>
              <a:tabLst/>
              <a:defRPr sz="700" b="0" i="0">
                <a:solidFill>
                  <a:srgbClr val="FFFFFF"/>
                </a:solidFill>
                <a:latin typeface="Century Gothic" panose="020B0502020202020204" pitchFamily="34" charset="0"/>
                <a:cs typeface="Calibri Light"/>
              </a:defRPr>
            </a:lvl1pPr>
          </a:lstStyle>
          <a:p>
            <a:r>
              <a:rPr lang="en-US" dirty="0"/>
              <a:t>© 2020 </a:t>
            </a:r>
            <a:r>
              <a:rPr lang="en-US" dirty="0" err="1"/>
              <a:t>InterDigital</a:t>
            </a:r>
            <a:r>
              <a:rPr lang="en-US" dirty="0"/>
              <a:t>, Inc. All Rights Reserved.</a:t>
            </a:r>
          </a:p>
        </p:txBody>
      </p:sp>
      <p:sp>
        <p:nvSpPr>
          <p:cNvPr id="9" name="Slide Number Placeholder 5">
            <a:extLst>
              <a:ext uri="{FF2B5EF4-FFF2-40B4-BE49-F238E27FC236}">
                <a16:creationId xmlns:a16="http://schemas.microsoft.com/office/drawing/2014/main" id="{4947564A-AC6E-054D-8107-DF54D6966953}"/>
              </a:ext>
            </a:extLst>
          </p:cNvPr>
          <p:cNvSpPr>
            <a:spLocks noGrp="1"/>
          </p:cNvSpPr>
          <p:nvPr>
            <p:ph type="sldNum" sz="quarter" idx="4"/>
          </p:nvPr>
        </p:nvSpPr>
        <p:spPr>
          <a:xfrm>
            <a:off x="412693" y="4788702"/>
            <a:ext cx="2057400" cy="273844"/>
          </a:xfrm>
          <a:prstGeom prst="rect">
            <a:avLst/>
          </a:prstGeom>
        </p:spPr>
        <p:txBody>
          <a:bodyPr vert="horz" lIns="51435" tIns="25718" rIns="51435" bIns="25718"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Tree>
    <p:extLst>
      <p:ext uri="{BB962C8B-B14F-4D97-AF65-F5344CB8AC3E}">
        <p14:creationId xmlns:p14="http://schemas.microsoft.com/office/powerpoint/2010/main" val="3899464079"/>
      </p:ext>
    </p:extLst>
  </p:cSld>
  <p:clrMapOvr>
    <a:masterClrMapping/>
  </p:clrMapOvr>
  <p:transition spd="slow" advClick="0" advTm="20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6_Section Slide">
    <p:spTree>
      <p:nvGrpSpPr>
        <p:cNvPr id="1" name=""/>
        <p:cNvGrpSpPr/>
        <p:nvPr/>
      </p:nvGrpSpPr>
      <p:grpSpPr>
        <a:xfrm>
          <a:off x="0" y="0"/>
          <a:ext cx="0" cy="0"/>
          <a:chOff x="0" y="0"/>
          <a:chExt cx="0" cy="0"/>
        </a:xfrm>
      </p:grpSpPr>
      <p:sp>
        <p:nvSpPr>
          <p:cNvPr id="16" name="Title 1"/>
          <p:cNvSpPr>
            <a:spLocks noGrp="1"/>
          </p:cNvSpPr>
          <p:nvPr>
            <p:ph type="title"/>
          </p:nvPr>
        </p:nvSpPr>
        <p:spPr>
          <a:xfrm>
            <a:off x="511206" y="0"/>
            <a:ext cx="4440710" cy="4699000"/>
          </a:xfrm>
          <a:prstGeom prst="rect">
            <a:avLst/>
          </a:prstGeom>
        </p:spPr>
        <p:txBody>
          <a:bodyPr lIns="51435" tIns="257175" rIns="51435" bIns="257175" anchor="ctr"/>
          <a:lstStyle>
            <a:lvl1pPr marL="0">
              <a:spcBef>
                <a:spcPts val="75"/>
              </a:spcBef>
              <a:defRPr sz="4000" b="1" i="0">
                <a:solidFill>
                  <a:schemeClr val="bg1"/>
                </a:solidFill>
                <a:latin typeface="Century Gothic" panose="020B0502020202020204" pitchFamily="34" charset="0"/>
              </a:defRPr>
            </a:lvl1pPr>
          </a:lstStyle>
          <a:p>
            <a:r>
              <a:rPr lang="en-US"/>
              <a:t>Click to edit Master title style</a:t>
            </a:r>
            <a:endParaRPr lang="en-US" dirty="0"/>
          </a:p>
        </p:txBody>
      </p:sp>
      <p:pic>
        <p:nvPicPr>
          <p:cNvPr id="7" name="Picture 6" descr="A picture containing drawing&#10;&#10;Description automatically generated">
            <a:extLst>
              <a:ext uri="{FF2B5EF4-FFF2-40B4-BE49-F238E27FC236}">
                <a16:creationId xmlns:a16="http://schemas.microsoft.com/office/drawing/2014/main" id="{40E23041-59AD-4DF9-8924-E131AEAD45C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80279" y="4752391"/>
            <a:ext cx="1716200" cy="273791"/>
          </a:xfrm>
          <a:prstGeom prst="rect">
            <a:avLst/>
          </a:prstGeom>
        </p:spPr>
      </p:pic>
      <p:pic>
        <p:nvPicPr>
          <p:cNvPr id="12" name="Picture 11">
            <a:extLst>
              <a:ext uri="{FF2B5EF4-FFF2-40B4-BE49-F238E27FC236}">
                <a16:creationId xmlns:a16="http://schemas.microsoft.com/office/drawing/2014/main" id="{EEB045A5-8ED3-48B2-AA49-3D4DD37E7848}"/>
              </a:ext>
            </a:extLst>
          </p:cNvPr>
          <p:cNvPicPr>
            <a:picLocks noChangeAspect="1"/>
          </p:cNvPicPr>
          <p:nvPr userDrawn="1"/>
        </p:nvPicPr>
        <p:blipFill>
          <a:blip r:embed="rId3"/>
          <a:stretch>
            <a:fillRect/>
          </a:stretch>
        </p:blipFill>
        <p:spPr>
          <a:xfrm>
            <a:off x="7626321" y="2183362"/>
            <a:ext cx="876391" cy="765583"/>
          </a:xfrm>
          <a:prstGeom prst="rect">
            <a:avLst/>
          </a:prstGeom>
        </p:spPr>
      </p:pic>
    </p:spTree>
    <p:extLst>
      <p:ext uri="{BB962C8B-B14F-4D97-AF65-F5344CB8AC3E}">
        <p14:creationId xmlns:p14="http://schemas.microsoft.com/office/powerpoint/2010/main" val="1438602208"/>
      </p:ext>
    </p:extLst>
  </p:cSld>
  <p:clrMapOvr>
    <a:masterClrMapping/>
  </p:clrMapOvr>
  <p:transition spd="slow" advClick="0" advTm="20000">
    <p:push dir="u"/>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31786"/>
          </a:xfrm>
          <a:prstGeom prst="rect">
            <a:avLst/>
          </a:prstGeom>
        </p:spPr>
        <p:txBody>
          <a:bodyPr vert="horz" lIns="68580" tIns="34290" rIns="68580" bIns="34290"/>
          <a:lstStyle>
            <a:lvl1pPr algn="ctr">
              <a:defRPr sz="2800" b="1" i="0">
                <a:latin typeface="Century Gothic" panose="020B0502020202020204" pitchFamily="34" charset="0"/>
                <a:cs typeface="Calibri"/>
              </a:defRPr>
            </a:lvl1pPr>
          </a:lstStyle>
          <a:p>
            <a:r>
              <a:rPr lang="en-US" dirty="0"/>
              <a:t>Click to edit Master title style</a:t>
            </a:r>
          </a:p>
        </p:txBody>
      </p:sp>
      <p:sp>
        <p:nvSpPr>
          <p:cNvPr id="4" name="Content Placeholder 3"/>
          <p:cNvSpPr>
            <a:spLocks noGrp="1"/>
          </p:cNvSpPr>
          <p:nvPr>
            <p:ph sz="quarter" idx="13"/>
          </p:nvPr>
        </p:nvSpPr>
        <p:spPr>
          <a:xfrm>
            <a:off x="453630" y="929575"/>
            <a:ext cx="8245078" cy="3529317"/>
          </a:xfrm>
          <a:prstGeom prst="rect">
            <a:avLst/>
          </a:prstGeom>
        </p:spPr>
        <p:txBody>
          <a:bodyPr vert="horz" lIns="68580" tIns="34290" rIns="68580" bIns="34290"/>
          <a:lstStyle>
            <a:lvl1pPr>
              <a:buClr>
                <a:srgbClr val="00ADEE"/>
              </a:buClr>
              <a:defRPr sz="2100" b="1" i="0">
                <a:solidFill>
                  <a:srgbClr val="0070C0"/>
                </a:solidFill>
                <a:latin typeface="Century Gothic" panose="020B0502020202020204" pitchFamily="34" charset="0"/>
              </a:defRPr>
            </a:lvl1pPr>
            <a:lvl2pPr>
              <a:buClr>
                <a:srgbClr val="00ADEE"/>
              </a:buClr>
              <a:defRPr sz="1800" b="0" i="0">
                <a:latin typeface="Century Gothic" panose="020B0502020202020204" pitchFamily="34" charset="0"/>
              </a:defRPr>
            </a:lvl2pPr>
            <a:lvl3pPr>
              <a:buClr>
                <a:srgbClr val="00ADEE"/>
              </a:buClr>
              <a:defRPr sz="1500" b="0" i="0">
                <a:latin typeface="Century Gothic" panose="020B0502020202020204" pitchFamily="34" charset="0"/>
              </a:defRPr>
            </a:lvl3pPr>
            <a:lvl4pPr>
              <a:buClr>
                <a:srgbClr val="00ADEE"/>
              </a:buClr>
              <a:defRPr sz="1350" b="0" i="0">
                <a:latin typeface="Century Gothic" panose="020B0502020202020204" pitchFamily="34" charset="0"/>
              </a:defRPr>
            </a:lvl4pPr>
            <a:lvl5pPr>
              <a:buClr>
                <a:srgbClr val="00ADEE"/>
              </a:buClr>
              <a:defRPr sz="105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3486150" y="4877402"/>
            <a:ext cx="2171700" cy="205383"/>
          </a:xfrm>
          <a:prstGeom prst="rect">
            <a:avLst/>
          </a:prstGeom>
        </p:spPr>
        <p:txBody>
          <a:bodyPr vert="horz" lIns="68580" tIns="34290" rIns="68580" bIns="34290" rtlCol="0" anchor="ctr"/>
          <a:lstStyle>
            <a:lvl1pPr marL="0" marR="0" indent="0" algn="ctr" defTabSz="514350" rtl="0" eaLnBrk="1" fontAlgn="auto" latinLnBrk="0" hangingPunct="1">
              <a:lnSpc>
                <a:spcPct val="100000"/>
              </a:lnSpc>
              <a:spcBef>
                <a:spcPts val="0"/>
              </a:spcBef>
              <a:spcAft>
                <a:spcPts val="0"/>
              </a:spcAft>
              <a:buClrTx/>
              <a:buSzTx/>
              <a:buFontTx/>
              <a:buNone/>
              <a:tabLst/>
              <a:defRPr sz="713"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309520" y="4877402"/>
            <a:ext cx="1543050" cy="205383"/>
          </a:xfrm>
          <a:prstGeom prst="rect">
            <a:avLst/>
          </a:prstGeom>
        </p:spPr>
        <p:txBody>
          <a:bodyPr vert="horz" lIns="68580" tIns="34290" rIns="68580" bIns="34290" rtlCol="0" anchor="ctr"/>
          <a:lstStyle>
            <a:lvl1pPr algn="l">
              <a:defRPr sz="75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7" name="Picture 6">
            <a:extLst>
              <a:ext uri="{FF2B5EF4-FFF2-40B4-BE49-F238E27FC236}">
                <a16:creationId xmlns:a16="http://schemas.microsoft.com/office/drawing/2014/main" id="{80A50067-4BD9-D94C-B063-76461EFD0E03}"/>
              </a:ext>
            </a:extLst>
          </p:cNvPr>
          <p:cNvPicPr>
            <a:picLocks noChangeAspect="1"/>
          </p:cNvPicPr>
          <p:nvPr userDrawn="1"/>
        </p:nvPicPr>
        <p:blipFill>
          <a:blip r:embed="rId2"/>
          <a:stretch>
            <a:fillRect/>
          </a:stretch>
        </p:blipFill>
        <p:spPr>
          <a:xfrm>
            <a:off x="8542732" y="274222"/>
            <a:ext cx="285750" cy="247650"/>
          </a:xfrm>
          <a:prstGeom prst="rect">
            <a:avLst/>
          </a:prstGeom>
        </p:spPr>
      </p:pic>
    </p:spTree>
    <p:extLst>
      <p:ext uri="{BB962C8B-B14F-4D97-AF65-F5344CB8AC3E}">
        <p14:creationId xmlns:p14="http://schemas.microsoft.com/office/powerpoint/2010/main" val="1989765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with Bar ">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31786"/>
          </a:xfrm>
          <a:prstGeom prst="rect">
            <a:avLst/>
          </a:prstGeom>
        </p:spPr>
        <p:txBody>
          <a:bodyPr vert="horz" lIns="68580" tIns="34290" rIns="68580" bIns="34290"/>
          <a:lstStyle>
            <a:lvl1pPr algn="ctr">
              <a:defRPr sz="2800"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3486150" y="4877402"/>
            <a:ext cx="2171700" cy="205383"/>
          </a:xfrm>
          <a:prstGeom prst="rect">
            <a:avLst/>
          </a:prstGeom>
        </p:spPr>
        <p:txBody>
          <a:bodyPr vert="horz" lIns="68580" tIns="34290" rIns="68580" bIns="34290" rtlCol="0" anchor="ctr"/>
          <a:lstStyle>
            <a:lvl1pPr marL="0" marR="0" indent="0" algn="ctr" defTabSz="514350" rtl="0" eaLnBrk="1" fontAlgn="auto" latinLnBrk="0" hangingPunct="1">
              <a:lnSpc>
                <a:spcPct val="100000"/>
              </a:lnSpc>
              <a:spcBef>
                <a:spcPts val="0"/>
              </a:spcBef>
              <a:spcAft>
                <a:spcPts val="0"/>
              </a:spcAft>
              <a:buClrTx/>
              <a:buSzTx/>
              <a:buFontTx/>
              <a:buNone/>
              <a:tabLst/>
              <a:defRPr sz="713"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309520" y="4877402"/>
            <a:ext cx="1543050" cy="205383"/>
          </a:xfrm>
          <a:prstGeom prst="rect">
            <a:avLst/>
          </a:prstGeom>
        </p:spPr>
        <p:txBody>
          <a:bodyPr vert="horz" lIns="68580" tIns="34290" rIns="68580" bIns="34290" rtlCol="0" anchor="ctr"/>
          <a:lstStyle>
            <a:lvl1pPr algn="l">
              <a:defRPr sz="75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6" name="Rectangle 5">
            <a:extLst>
              <a:ext uri="{FF2B5EF4-FFF2-40B4-BE49-F238E27FC236}">
                <a16:creationId xmlns:a16="http://schemas.microsoft.com/office/drawing/2014/main" id="{BA806C7A-CDA9-A942-8185-BF7D1503D05B}"/>
              </a:ext>
            </a:extLst>
          </p:cNvPr>
          <p:cNvSpPr/>
          <p:nvPr userDrawn="1"/>
        </p:nvSpPr>
        <p:spPr>
          <a:xfrm>
            <a:off x="4251960" y="800896"/>
            <a:ext cx="640080" cy="51601"/>
          </a:xfrm>
          <a:prstGeom prst="rect">
            <a:avLst/>
          </a:prstGeom>
          <a:solidFill>
            <a:srgbClr val="2BA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rgbClr val="53ABDD"/>
              </a:solidFill>
            </a:endParaRPr>
          </a:p>
        </p:txBody>
      </p:sp>
      <p:pic>
        <p:nvPicPr>
          <p:cNvPr id="7" name="Picture 6">
            <a:extLst>
              <a:ext uri="{FF2B5EF4-FFF2-40B4-BE49-F238E27FC236}">
                <a16:creationId xmlns:a16="http://schemas.microsoft.com/office/drawing/2014/main" id="{E1AB0E00-D09B-2A40-8DF2-53B1699482FF}"/>
              </a:ext>
            </a:extLst>
          </p:cNvPr>
          <p:cNvPicPr>
            <a:picLocks noChangeAspect="1"/>
          </p:cNvPicPr>
          <p:nvPr userDrawn="1"/>
        </p:nvPicPr>
        <p:blipFill>
          <a:blip r:embed="rId2"/>
          <a:stretch>
            <a:fillRect/>
          </a:stretch>
        </p:blipFill>
        <p:spPr>
          <a:xfrm>
            <a:off x="8542732" y="274222"/>
            <a:ext cx="285750" cy="247650"/>
          </a:xfrm>
          <a:prstGeom prst="rect">
            <a:avLst/>
          </a:prstGeom>
        </p:spPr>
      </p:pic>
      <p:sp>
        <p:nvSpPr>
          <p:cNvPr id="8" name="Content Placeholder 3">
            <a:extLst>
              <a:ext uri="{FF2B5EF4-FFF2-40B4-BE49-F238E27FC236}">
                <a16:creationId xmlns:a16="http://schemas.microsoft.com/office/drawing/2014/main" id="{FFD556CE-2909-ED40-95C3-AB02E620973E}"/>
              </a:ext>
            </a:extLst>
          </p:cNvPr>
          <p:cNvSpPr>
            <a:spLocks noGrp="1"/>
          </p:cNvSpPr>
          <p:nvPr>
            <p:ph sz="quarter" idx="13"/>
          </p:nvPr>
        </p:nvSpPr>
        <p:spPr>
          <a:xfrm>
            <a:off x="457200" y="1032191"/>
            <a:ext cx="8245078" cy="3529317"/>
          </a:xfrm>
          <a:prstGeom prst="rect">
            <a:avLst/>
          </a:prstGeom>
        </p:spPr>
        <p:txBody>
          <a:bodyPr vert="horz" lIns="68580" tIns="34290" rIns="68580" bIns="34290"/>
          <a:lstStyle>
            <a:lvl1pPr marL="0" indent="0" algn="ctr">
              <a:lnSpc>
                <a:spcPct val="100000"/>
              </a:lnSpc>
              <a:buClr>
                <a:srgbClr val="00ADEE"/>
              </a:buClr>
              <a:buNone/>
              <a:defRPr sz="1500" b="0" i="0">
                <a:solidFill>
                  <a:schemeClr val="tx1"/>
                </a:solidFill>
                <a:latin typeface="Century Gothic" panose="020B0502020202020204" pitchFamily="34" charset="0"/>
              </a:defRPr>
            </a:lvl1pPr>
            <a:lvl2pPr>
              <a:buClr>
                <a:srgbClr val="00ADEE"/>
              </a:buClr>
              <a:defRPr sz="1800" b="0" i="0">
                <a:latin typeface="Century Gothic" panose="020B0502020202020204" pitchFamily="34" charset="0"/>
              </a:defRPr>
            </a:lvl2pPr>
            <a:lvl3pPr>
              <a:buClr>
                <a:srgbClr val="00ADEE"/>
              </a:buClr>
              <a:defRPr sz="1500" b="0" i="0">
                <a:latin typeface="Century Gothic" panose="020B0502020202020204" pitchFamily="34" charset="0"/>
              </a:defRPr>
            </a:lvl3pPr>
            <a:lvl4pPr>
              <a:buClr>
                <a:srgbClr val="00ADEE"/>
              </a:buClr>
              <a:defRPr sz="1350" b="0" i="0">
                <a:latin typeface="Century Gothic" panose="020B0502020202020204" pitchFamily="34" charset="0"/>
              </a:defRPr>
            </a:lvl4pPr>
            <a:lvl5pPr>
              <a:buClr>
                <a:srgbClr val="00ADEE"/>
              </a:buClr>
              <a:defRPr sz="1050" b="0" i="0">
                <a:latin typeface="Century Gothic" panose="020B0502020202020204" pitchFamily="34" charset="0"/>
              </a:defRPr>
            </a:lvl5pPr>
          </a:lstStyle>
          <a:p>
            <a:pPr lvl="0"/>
            <a:endParaRPr lang="en-US" dirty="0"/>
          </a:p>
        </p:txBody>
      </p:sp>
    </p:spTree>
    <p:extLst>
      <p:ext uri="{BB962C8B-B14F-4D97-AF65-F5344CB8AC3E}">
        <p14:creationId xmlns:p14="http://schemas.microsoft.com/office/powerpoint/2010/main" val="2271855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229600" cy="631786"/>
          </a:xfrm>
          <a:prstGeom prst="rect">
            <a:avLst/>
          </a:prstGeom>
        </p:spPr>
        <p:txBody>
          <a:bodyPr vert="horz" lIns="68580" tIns="34290" rIns="68580" bIns="34290"/>
          <a:lstStyle>
            <a:lvl1pPr algn="ctr">
              <a:defRPr sz="2800"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3486150" y="4877402"/>
            <a:ext cx="2171700" cy="205383"/>
          </a:xfrm>
          <a:prstGeom prst="rect">
            <a:avLst/>
          </a:prstGeom>
        </p:spPr>
        <p:txBody>
          <a:bodyPr vert="horz" lIns="68580" tIns="34290" rIns="68580" bIns="34290" rtlCol="0" anchor="ctr"/>
          <a:lstStyle>
            <a:lvl1pPr marL="0" marR="0" indent="0" algn="ctr" defTabSz="514350" rtl="0" eaLnBrk="1" fontAlgn="auto" latinLnBrk="0" hangingPunct="1">
              <a:lnSpc>
                <a:spcPct val="100000"/>
              </a:lnSpc>
              <a:spcBef>
                <a:spcPts val="0"/>
              </a:spcBef>
              <a:spcAft>
                <a:spcPts val="0"/>
              </a:spcAft>
              <a:buClrTx/>
              <a:buSzTx/>
              <a:buFontTx/>
              <a:buNone/>
              <a:tabLst/>
              <a:defRPr sz="713"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309520" y="4877402"/>
            <a:ext cx="1543050" cy="205383"/>
          </a:xfrm>
          <a:prstGeom prst="rect">
            <a:avLst/>
          </a:prstGeom>
        </p:spPr>
        <p:txBody>
          <a:bodyPr vert="horz" lIns="68580" tIns="34290" rIns="68580" bIns="34290" rtlCol="0" anchor="ctr"/>
          <a:lstStyle>
            <a:lvl1pPr algn="l">
              <a:defRPr sz="75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7" name="Picture 6">
            <a:extLst>
              <a:ext uri="{FF2B5EF4-FFF2-40B4-BE49-F238E27FC236}">
                <a16:creationId xmlns:a16="http://schemas.microsoft.com/office/drawing/2014/main" id="{B98F75D1-89D2-924F-BD6E-FABF44AF5950}"/>
              </a:ext>
            </a:extLst>
          </p:cNvPr>
          <p:cNvPicPr>
            <a:picLocks noChangeAspect="1"/>
          </p:cNvPicPr>
          <p:nvPr userDrawn="1"/>
        </p:nvPicPr>
        <p:blipFill>
          <a:blip r:embed="rId2"/>
          <a:stretch>
            <a:fillRect/>
          </a:stretch>
        </p:blipFill>
        <p:spPr>
          <a:xfrm>
            <a:off x="8542732" y="274222"/>
            <a:ext cx="285750" cy="247650"/>
          </a:xfrm>
          <a:prstGeom prst="rect">
            <a:avLst/>
          </a:prstGeom>
        </p:spPr>
      </p:pic>
      <p:sp>
        <p:nvSpPr>
          <p:cNvPr id="9" name="Content Placeholder 3">
            <a:extLst>
              <a:ext uri="{FF2B5EF4-FFF2-40B4-BE49-F238E27FC236}">
                <a16:creationId xmlns:a16="http://schemas.microsoft.com/office/drawing/2014/main" id="{F85441A6-D9AB-CE49-AD67-8450379753C2}"/>
              </a:ext>
            </a:extLst>
          </p:cNvPr>
          <p:cNvSpPr>
            <a:spLocks noGrp="1"/>
          </p:cNvSpPr>
          <p:nvPr>
            <p:ph sz="quarter" idx="13"/>
          </p:nvPr>
        </p:nvSpPr>
        <p:spPr>
          <a:xfrm>
            <a:off x="457200" y="1032191"/>
            <a:ext cx="8245078" cy="3529317"/>
          </a:xfrm>
          <a:prstGeom prst="rect">
            <a:avLst/>
          </a:prstGeom>
        </p:spPr>
        <p:txBody>
          <a:bodyPr vert="horz" lIns="68580" tIns="34290" rIns="68580" bIns="34290"/>
          <a:lstStyle>
            <a:lvl1pPr marL="0" indent="0" algn="ctr">
              <a:lnSpc>
                <a:spcPct val="100000"/>
              </a:lnSpc>
              <a:buClr>
                <a:srgbClr val="00ADEE"/>
              </a:buClr>
              <a:buNone/>
              <a:defRPr sz="1500" b="0" i="0">
                <a:solidFill>
                  <a:schemeClr val="tx1"/>
                </a:solidFill>
                <a:latin typeface="Century Gothic" panose="020B0502020202020204" pitchFamily="34" charset="0"/>
              </a:defRPr>
            </a:lvl1pPr>
            <a:lvl2pPr>
              <a:buClr>
                <a:srgbClr val="00ADEE"/>
              </a:buClr>
              <a:defRPr sz="1800" b="0" i="0">
                <a:latin typeface="Century Gothic" panose="020B0502020202020204" pitchFamily="34" charset="0"/>
              </a:defRPr>
            </a:lvl2pPr>
            <a:lvl3pPr>
              <a:buClr>
                <a:srgbClr val="00ADEE"/>
              </a:buClr>
              <a:defRPr sz="1500" b="0" i="0">
                <a:latin typeface="Century Gothic" panose="020B0502020202020204" pitchFamily="34" charset="0"/>
              </a:defRPr>
            </a:lvl3pPr>
            <a:lvl4pPr>
              <a:buClr>
                <a:srgbClr val="00ADEE"/>
              </a:buClr>
              <a:defRPr sz="1350" b="0" i="0">
                <a:latin typeface="Century Gothic" panose="020B0502020202020204" pitchFamily="34" charset="0"/>
              </a:defRPr>
            </a:lvl4pPr>
            <a:lvl5pPr>
              <a:buClr>
                <a:srgbClr val="00ADEE"/>
              </a:buClr>
              <a:defRPr sz="1050" b="0" i="0">
                <a:latin typeface="Century Gothic" panose="020B0502020202020204" pitchFamily="34" charset="0"/>
              </a:defRPr>
            </a:lvl5pPr>
          </a:lstStyle>
          <a:p>
            <a:pPr lvl="0"/>
            <a:endParaRPr lang="en-US" dirty="0"/>
          </a:p>
        </p:txBody>
      </p:sp>
      <p:sp>
        <p:nvSpPr>
          <p:cNvPr id="4" name="Text Placeholder 3">
            <a:extLst>
              <a:ext uri="{FF2B5EF4-FFF2-40B4-BE49-F238E27FC236}">
                <a16:creationId xmlns:a16="http://schemas.microsoft.com/office/drawing/2014/main" id="{96494642-C552-A74B-BC46-E940D302CF47}"/>
              </a:ext>
            </a:extLst>
          </p:cNvPr>
          <p:cNvSpPr>
            <a:spLocks noGrp="1"/>
          </p:cNvSpPr>
          <p:nvPr>
            <p:ph type="body" sz="quarter" idx="14"/>
          </p:nvPr>
        </p:nvSpPr>
        <p:spPr>
          <a:xfrm>
            <a:off x="457201" y="609154"/>
            <a:ext cx="8229599" cy="335756"/>
          </a:xfrm>
          <a:prstGeom prst="rect">
            <a:avLst/>
          </a:prstGeom>
        </p:spPr>
        <p:txBody>
          <a:bodyPr/>
          <a:lstStyle>
            <a:lvl1pPr marL="0" indent="0" algn="ctr">
              <a:buNone/>
              <a:defRPr sz="1800" b="1">
                <a:solidFill>
                  <a:schemeClr val="accent1"/>
                </a:solidFill>
              </a:defRPr>
            </a:lvl1pPr>
          </a:lstStyle>
          <a:p>
            <a:pPr lvl="0"/>
            <a:endParaRPr lang="en-US" dirty="0"/>
          </a:p>
        </p:txBody>
      </p:sp>
    </p:spTree>
    <p:extLst>
      <p:ext uri="{BB962C8B-B14F-4D97-AF65-F5344CB8AC3E}">
        <p14:creationId xmlns:p14="http://schemas.microsoft.com/office/powerpoint/2010/main" val="4258498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2" name="Title 1"/>
          <p:cNvSpPr>
            <a:spLocks noGrp="1"/>
          </p:cNvSpPr>
          <p:nvPr>
            <p:ph type="title"/>
          </p:nvPr>
        </p:nvSpPr>
        <p:spPr>
          <a:xfrm>
            <a:off x="3243944" y="205980"/>
            <a:ext cx="5050971" cy="631786"/>
          </a:xfrm>
          <a:prstGeom prst="rect">
            <a:avLst/>
          </a:prstGeom>
        </p:spPr>
        <p:txBody>
          <a:bodyPr vert="horz" lIns="68580" tIns="34290" rIns="68580" bIns="34290"/>
          <a:lstStyle>
            <a:lvl1pPr algn="ctr">
              <a:defRPr sz="2800"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3486150" y="4877402"/>
            <a:ext cx="2171700" cy="205383"/>
          </a:xfrm>
          <a:prstGeom prst="rect">
            <a:avLst/>
          </a:prstGeom>
        </p:spPr>
        <p:txBody>
          <a:bodyPr vert="horz" lIns="68580" tIns="34290" rIns="68580" bIns="34290" rtlCol="0" anchor="ctr"/>
          <a:lstStyle>
            <a:lvl1pPr marL="0" marR="0" indent="0" algn="ctr" defTabSz="514350" rtl="0" eaLnBrk="1" fontAlgn="auto" latinLnBrk="0" hangingPunct="1">
              <a:lnSpc>
                <a:spcPct val="100000"/>
              </a:lnSpc>
              <a:spcBef>
                <a:spcPts val="0"/>
              </a:spcBef>
              <a:spcAft>
                <a:spcPts val="0"/>
              </a:spcAft>
              <a:buClrTx/>
              <a:buSzTx/>
              <a:buFontTx/>
              <a:buNone/>
              <a:tabLst/>
              <a:defRPr sz="713"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309520" y="4877402"/>
            <a:ext cx="1543050" cy="205383"/>
          </a:xfrm>
          <a:prstGeom prst="rect">
            <a:avLst/>
          </a:prstGeom>
        </p:spPr>
        <p:txBody>
          <a:bodyPr vert="horz" lIns="68580" tIns="34290" rIns="68580" bIns="34290" rtlCol="0" anchor="ctr"/>
          <a:lstStyle>
            <a:lvl1pPr algn="l">
              <a:defRPr sz="75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4" name="Picture Placeholder 3">
            <a:extLst>
              <a:ext uri="{FF2B5EF4-FFF2-40B4-BE49-F238E27FC236}">
                <a16:creationId xmlns:a16="http://schemas.microsoft.com/office/drawing/2014/main" id="{B1A14B63-49A7-7646-A1A3-CBEE5D305679}"/>
              </a:ext>
            </a:extLst>
          </p:cNvPr>
          <p:cNvSpPr>
            <a:spLocks noGrp="1"/>
          </p:cNvSpPr>
          <p:nvPr>
            <p:ph type="pic" sz="quarter" idx="10"/>
          </p:nvPr>
        </p:nvSpPr>
        <p:spPr>
          <a:xfrm>
            <a:off x="1" y="0"/>
            <a:ext cx="2978150" cy="4811316"/>
          </a:xfrm>
          <a:prstGeom prst="rect">
            <a:avLst/>
          </a:prstGeom>
        </p:spPr>
        <p:txBody>
          <a:bodyPr/>
          <a:lstStyle/>
          <a:p>
            <a:endParaRPr lang="en-US" dirty="0"/>
          </a:p>
        </p:txBody>
      </p:sp>
      <p:sp>
        <p:nvSpPr>
          <p:cNvPr id="8" name="Content Placeholder 3">
            <a:extLst>
              <a:ext uri="{FF2B5EF4-FFF2-40B4-BE49-F238E27FC236}">
                <a16:creationId xmlns:a16="http://schemas.microsoft.com/office/drawing/2014/main" id="{93FF97AA-8D24-7148-A90F-2665E81DE4BA}"/>
              </a:ext>
            </a:extLst>
          </p:cNvPr>
          <p:cNvSpPr>
            <a:spLocks noGrp="1"/>
          </p:cNvSpPr>
          <p:nvPr>
            <p:ph sz="quarter" idx="13"/>
          </p:nvPr>
        </p:nvSpPr>
        <p:spPr>
          <a:xfrm>
            <a:off x="3243943" y="929575"/>
            <a:ext cx="5050970" cy="3529317"/>
          </a:xfrm>
          <a:prstGeom prst="rect">
            <a:avLst/>
          </a:prstGeom>
        </p:spPr>
        <p:txBody>
          <a:bodyPr vert="horz" lIns="68580" tIns="34290" rIns="68580" bIns="34290"/>
          <a:lstStyle>
            <a:lvl1pPr>
              <a:buClr>
                <a:srgbClr val="00ADEE"/>
              </a:buClr>
              <a:defRPr sz="2100" b="1" i="0">
                <a:solidFill>
                  <a:srgbClr val="0070C0"/>
                </a:solidFill>
                <a:latin typeface="Century Gothic" panose="020B0502020202020204" pitchFamily="34" charset="0"/>
              </a:defRPr>
            </a:lvl1pPr>
            <a:lvl2pPr>
              <a:buClr>
                <a:srgbClr val="00ADEE"/>
              </a:buClr>
              <a:defRPr sz="1800" b="0" i="0">
                <a:latin typeface="Century Gothic" panose="020B0502020202020204" pitchFamily="34" charset="0"/>
              </a:defRPr>
            </a:lvl2pPr>
            <a:lvl3pPr>
              <a:buClr>
                <a:srgbClr val="00ADEE"/>
              </a:buClr>
              <a:defRPr sz="1500" b="0" i="0">
                <a:latin typeface="Century Gothic" panose="020B0502020202020204" pitchFamily="34" charset="0"/>
              </a:defRPr>
            </a:lvl3pPr>
            <a:lvl4pPr>
              <a:buClr>
                <a:srgbClr val="00ADEE"/>
              </a:buClr>
              <a:defRPr sz="1350" b="0" i="0">
                <a:latin typeface="Century Gothic" panose="020B0502020202020204" pitchFamily="34" charset="0"/>
              </a:defRPr>
            </a:lvl4pPr>
            <a:lvl5pPr>
              <a:buClr>
                <a:srgbClr val="00ADEE"/>
              </a:buClr>
              <a:defRPr sz="105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BEC73528-82A0-2943-9E79-C2262F916321}"/>
              </a:ext>
            </a:extLst>
          </p:cNvPr>
          <p:cNvPicPr>
            <a:picLocks noChangeAspect="1"/>
          </p:cNvPicPr>
          <p:nvPr userDrawn="1"/>
        </p:nvPicPr>
        <p:blipFill>
          <a:blip r:embed="rId2"/>
          <a:stretch>
            <a:fillRect/>
          </a:stretch>
        </p:blipFill>
        <p:spPr>
          <a:xfrm>
            <a:off x="8542732" y="274222"/>
            <a:ext cx="285750" cy="247650"/>
          </a:xfrm>
          <a:prstGeom prst="rect">
            <a:avLst/>
          </a:prstGeom>
        </p:spPr>
      </p:pic>
    </p:spTree>
    <p:extLst>
      <p:ext uri="{BB962C8B-B14F-4D97-AF65-F5344CB8AC3E}">
        <p14:creationId xmlns:p14="http://schemas.microsoft.com/office/powerpoint/2010/main" val="184349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AC1AC81-21A6-F94D-9650-C801CCFF8BB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18" name="Rectangle 17">
            <a:extLst>
              <a:ext uri="{FF2B5EF4-FFF2-40B4-BE49-F238E27FC236}">
                <a16:creationId xmlns:a16="http://schemas.microsoft.com/office/drawing/2014/main" id="{CF60525C-30A8-2F42-8F79-1BB033A1B966}"/>
              </a:ext>
            </a:extLst>
          </p:cNvPr>
          <p:cNvSpPr/>
          <p:nvPr userDrawn="1"/>
        </p:nvSpPr>
        <p:spPr>
          <a:xfrm rot="5400000">
            <a:off x="163858"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16" name="Title 1"/>
          <p:cNvSpPr>
            <a:spLocks noGrp="1"/>
          </p:cNvSpPr>
          <p:nvPr>
            <p:ph type="title"/>
          </p:nvPr>
        </p:nvSpPr>
        <p:spPr>
          <a:xfrm>
            <a:off x="511207" y="0"/>
            <a:ext cx="4440710" cy="469900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p>
        </p:txBody>
      </p:sp>
      <p:sp>
        <p:nvSpPr>
          <p:cNvPr id="8" name="Footer Placeholder 3">
            <a:extLst>
              <a:ext uri="{FF2B5EF4-FFF2-40B4-BE49-F238E27FC236}">
                <a16:creationId xmlns:a16="http://schemas.microsoft.com/office/drawing/2014/main" id="{BD6B0178-5886-5D41-B037-244D7B680283}"/>
              </a:ext>
            </a:extLst>
          </p:cNvPr>
          <p:cNvSpPr txBox="1">
            <a:spLocks/>
          </p:cNvSpPr>
          <p:nvPr userDrawn="1"/>
        </p:nvSpPr>
        <p:spPr>
          <a:xfrm>
            <a:off x="408216" y="4767264"/>
            <a:ext cx="2250511" cy="273844"/>
          </a:xfrm>
          <a:prstGeom prst="rect">
            <a:avLst/>
          </a:prstGeom>
        </p:spPr>
        <p:txBody>
          <a:bodyPr lIns="68580" tIns="34290" rIns="68580" bIns="3429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13" dirty="0">
                <a:solidFill>
                  <a:schemeClr val="bg1"/>
                </a:solidFill>
                <a:latin typeface="Century Gothic" panose="020B0502020202020204" pitchFamily="34" charset="0"/>
              </a:rPr>
              <a:t>© 2020 InterDigital, Inc. All Rights Reserved.</a:t>
            </a:r>
          </a:p>
        </p:txBody>
      </p:sp>
      <p:pic>
        <p:nvPicPr>
          <p:cNvPr id="10" name="Picture 9" descr="A picture containing drawing&#10;&#10;Description automatically generated">
            <a:extLst>
              <a:ext uri="{FF2B5EF4-FFF2-40B4-BE49-F238E27FC236}">
                <a16:creationId xmlns:a16="http://schemas.microsoft.com/office/drawing/2014/main" id="{FE689C0B-BEFB-8545-8934-3C4367EEBD9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018" y="4851401"/>
            <a:ext cx="1173419" cy="187199"/>
          </a:xfrm>
          <a:prstGeom prst="rect">
            <a:avLst/>
          </a:prstGeom>
        </p:spPr>
      </p:pic>
      <p:pic>
        <p:nvPicPr>
          <p:cNvPr id="9" name="Picture 8">
            <a:extLst>
              <a:ext uri="{FF2B5EF4-FFF2-40B4-BE49-F238E27FC236}">
                <a16:creationId xmlns:a16="http://schemas.microsoft.com/office/drawing/2014/main" id="{62DBD5DE-51F6-6546-BEC3-377EB3E32AD0}"/>
              </a:ext>
            </a:extLst>
          </p:cNvPr>
          <p:cNvPicPr>
            <a:picLocks noChangeAspect="1"/>
          </p:cNvPicPr>
          <p:nvPr userDrawn="1"/>
        </p:nvPicPr>
        <p:blipFill>
          <a:blip r:embed="rId4"/>
          <a:stretch>
            <a:fillRect/>
          </a:stretch>
        </p:blipFill>
        <p:spPr>
          <a:xfrm>
            <a:off x="7500035" y="1849435"/>
            <a:ext cx="1130342" cy="987425"/>
          </a:xfrm>
          <a:prstGeom prst="rect">
            <a:avLst/>
          </a:prstGeom>
        </p:spPr>
      </p:pic>
    </p:spTree>
    <p:extLst>
      <p:ext uri="{BB962C8B-B14F-4D97-AF65-F5344CB8AC3E}">
        <p14:creationId xmlns:p14="http://schemas.microsoft.com/office/powerpoint/2010/main" val="1294152092"/>
      </p:ext>
    </p:extLst>
  </p:cSld>
  <p:clrMapOvr>
    <a:masterClrMapping/>
  </p:clrMapOvr>
  <p:extLst>
    <p:ext uri="{DCECCB84-F9BA-43D5-87BE-67443E8EF086}">
      <p15:sldGuideLst xmlns:p15="http://schemas.microsoft.com/office/powerpoint/2012/main">
        <p15:guide id="1" orient="horz" pos="1968">
          <p15:clr>
            <a:srgbClr val="FBAE40"/>
          </p15:clr>
        </p15:guide>
        <p15:guide id="2" pos="724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6DD05A-D91C-B347-992F-1797342FAF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9" name="Rectangle 18">
            <a:extLst>
              <a:ext uri="{FF2B5EF4-FFF2-40B4-BE49-F238E27FC236}">
                <a16:creationId xmlns:a16="http://schemas.microsoft.com/office/drawing/2014/main" id="{C27451BB-BC23-E740-B769-6D53FC5544D4}"/>
              </a:ext>
            </a:extLst>
          </p:cNvPr>
          <p:cNvSpPr/>
          <p:nvPr userDrawn="1"/>
        </p:nvSpPr>
        <p:spPr>
          <a:xfrm rot="5400000">
            <a:off x="151222"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16" name="Title 1"/>
          <p:cNvSpPr>
            <a:spLocks noGrp="1"/>
          </p:cNvSpPr>
          <p:nvPr>
            <p:ph type="title"/>
          </p:nvPr>
        </p:nvSpPr>
        <p:spPr>
          <a:xfrm>
            <a:off x="511207" y="0"/>
            <a:ext cx="4440710" cy="469900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p>
        </p:txBody>
      </p:sp>
      <p:sp>
        <p:nvSpPr>
          <p:cNvPr id="8" name="Footer Placeholder 3">
            <a:extLst>
              <a:ext uri="{FF2B5EF4-FFF2-40B4-BE49-F238E27FC236}">
                <a16:creationId xmlns:a16="http://schemas.microsoft.com/office/drawing/2014/main" id="{C37F96CA-BAE1-7A4D-A170-5FD460D58D09}"/>
              </a:ext>
            </a:extLst>
          </p:cNvPr>
          <p:cNvSpPr txBox="1">
            <a:spLocks/>
          </p:cNvSpPr>
          <p:nvPr userDrawn="1"/>
        </p:nvSpPr>
        <p:spPr>
          <a:xfrm>
            <a:off x="408216" y="4767264"/>
            <a:ext cx="2250511" cy="273844"/>
          </a:xfrm>
          <a:prstGeom prst="rect">
            <a:avLst/>
          </a:prstGeom>
        </p:spPr>
        <p:txBody>
          <a:bodyPr lIns="68580" tIns="34290" rIns="68580" bIns="3429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13" dirty="0">
                <a:solidFill>
                  <a:schemeClr val="bg1"/>
                </a:solidFill>
                <a:latin typeface="Century Gothic" panose="020B0502020202020204" pitchFamily="34" charset="0"/>
              </a:rPr>
              <a:t>© 2020 InterDigital, Inc. All Rights Reserved.</a:t>
            </a:r>
          </a:p>
        </p:txBody>
      </p:sp>
      <p:pic>
        <p:nvPicPr>
          <p:cNvPr id="10" name="Picture 9" descr="A picture containing drawing&#10;&#10;Description automatically generated">
            <a:extLst>
              <a:ext uri="{FF2B5EF4-FFF2-40B4-BE49-F238E27FC236}">
                <a16:creationId xmlns:a16="http://schemas.microsoft.com/office/drawing/2014/main" id="{F6683CA2-B7B8-8B47-8EEF-1034A45EBCF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018" y="4851401"/>
            <a:ext cx="1173419" cy="187199"/>
          </a:xfrm>
          <a:prstGeom prst="rect">
            <a:avLst/>
          </a:prstGeom>
        </p:spPr>
      </p:pic>
      <p:pic>
        <p:nvPicPr>
          <p:cNvPr id="9" name="Picture 8">
            <a:extLst>
              <a:ext uri="{FF2B5EF4-FFF2-40B4-BE49-F238E27FC236}">
                <a16:creationId xmlns:a16="http://schemas.microsoft.com/office/drawing/2014/main" id="{07EE3AB9-70C5-C74B-8B99-A03E1820EEEE}"/>
              </a:ext>
            </a:extLst>
          </p:cNvPr>
          <p:cNvPicPr>
            <a:picLocks noChangeAspect="1"/>
          </p:cNvPicPr>
          <p:nvPr userDrawn="1"/>
        </p:nvPicPr>
        <p:blipFill>
          <a:blip r:embed="rId4"/>
          <a:stretch>
            <a:fillRect/>
          </a:stretch>
        </p:blipFill>
        <p:spPr>
          <a:xfrm>
            <a:off x="7500035" y="1849435"/>
            <a:ext cx="1130342" cy="987425"/>
          </a:xfrm>
          <a:prstGeom prst="rect">
            <a:avLst/>
          </a:prstGeom>
        </p:spPr>
      </p:pic>
    </p:spTree>
    <p:extLst>
      <p:ext uri="{BB962C8B-B14F-4D97-AF65-F5344CB8AC3E}">
        <p14:creationId xmlns:p14="http://schemas.microsoft.com/office/powerpoint/2010/main" val="2984164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Slid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A55219-858C-D649-A43F-428DA7D277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0" name="Rectangle 9">
            <a:extLst>
              <a:ext uri="{FF2B5EF4-FFF2-40B4-BE49-F238E27FC236}">
                <a16:creationId xmlns:a16="http://schemas.microsoft.com/office/drawing/2014/main" id="{BE959B04-C321-9E4C-AF20-FB1022CE827F}"/>
              </a:ext>
            </a:extLst>
          </p:cNvPr>
          <p:cNvSpPr/>
          <p:nvPr userDrawn="1"/>
        </p:nvSpPr>
        <p:spPr>
          <a:xfrm rot="5400000">
            <a:off x="151222"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16" name="Title 1"/>
          <p:cNvSpPr>
            <a:spLocks noGrp="1"/>
          </p:cNvSpPr>
          <p:nvPr>
            <p:ph type="title"/>
          </p:nvPr>
        </p:nvSpPr>
        <p:spPr>
          <a:xfrm>
            <a:off x="511206" y="0"/>
            <a:ext cx="4440710" cy="469900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p>
        </p:txBody>
      </p:sp>
      <p:sp>
        <p:nvSpPr>
          <p:cNvPr id="12" name="Footer Placeholder 3">
            <a:extLst>
              <a:ext uri="{FF2B5EF4-FFF2-40B4-BE49-F238E27FC236}">
                <a16:creationId xmlns:a16="http://schemas.microsoft.com/office/drawing/2014/main" id="{0133663A-14EB-2D47-896B-3F3E5AF2838D}"/>
              </a:ext>
            </a:extLst>
          </p:cNvPr>
          <p:cNvSpPr txBox="1">
            <a:spLocks/>
          </p:cNvSpPr>
          <p:nvPr userDrawn="1"/>
        </p:nvSpPr>
        <p:spPr>
          <a:xfrm>
            <a:off x="408216" y="4767264"/>
            <a:ext cx="2250511" cy="273844"/>
          </a:xfrm>
          <a:prstGeom prst="rect">
            <a:avLst/>
          </a:prstGeom>
        </p:spPr>
        <p:txBody>
          <a:bodyPr lIns="68580" tIns="34290" rIns="68580" bIns="3429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13" dirty="0">
                <a:solidFill>
                  <a:schemeClr val="bg1"/>
                </a:solidFill>
                <a:latin typeface="Century Gothic" panose="020B0502020202020204" pitchFamily="34" charset="0"/>
              </a:rPr>
              <a:t>© 2020 InterDigital, Inc. All Rights Reserved.</a:t>
            </a:r>
          </a:p>
        </p:txBody>
      </p:sp>
      <p:pic>
        <p:nvPicPr>
          <p:cNvPr id="13" name="Picture 12" descr="A picture containing drawing&#10;&#10;Description automatically generated">
            <a:extLst>
              <a:ext uri="{FF2B5EF4-FFF2-40B4-BE49-F238E27FC236}">
                <a16:creationId xmlns:a16="http://schemas.microsoft.com/office/drawing/2014/main" id="{DE7CDFC9-2517-5E48-B748-0F31AB9146B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018" y="4851401"/>
            <a:ext cx="1173419" cy="187199"/>
          </a:xfrm>
          <a:prstGeom prst="rect">
            <a:avLst/>
          </a:prstGeom>
        </p:spPr>
      </p:pic>
      <p:pic>
        <p:nvPicPr>
          <p:cNvPr id="8" name="Picture 7">
            <a:extLst>
              <a:ext uri="{FF2B5EF4-FFF2-40B4-BE49-F238E27FC236}">
                <a16:creationId xmlns:a16="http://schemas.microsoft.com/office/drawing/2014/main" id="{6B9A583D-3933-8446-B99C-3A8515D24791}"/>
              </a:ext>
            </a:extLst>
          </p:cNvPr>
          <p:cNvPicPr>
            <a:picLocks noChangeAspect="1"/>
          </p:cNvPicPr>
          <p:nvPr userDrawn="1"/>
        </p:nvPicPr>
        <p:blipFill>
          <a:blip r:embed="rId4"/>
          <a:stretch>
            <a:fillRect/>
          </a:stretch>
        </p:blipFill>
        <p:spPr>
          <a:xfrm>
            <a:off x="7500035" y="1849435"/>
            <a:ext cx="1130342" cy="987425"/>
          </a:xfrm>
          <a:prstGeom prst="rect">
            <a:avLst/>
          </a:prstGeom>
        </p:spPr>
      </p:pic>
    </p:spTree>
    <p:extLst>
      <p:ext uri="{BB962C8B-B14F-4D97-AF65-F5344CB8AC3E}">
        <p14:creationId xmlns:p14="http://schemas.microsoft.com/office/powerpoint/2010/main" val="36127813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Side 4">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451B18E-382B-2242-81D6-1F6257824D7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9144000" cy="5151593"/>
          </a:xfrm>
          <a:prstGeom prst="rect">
            <a:avLst/>
          </a:prstGeom>
        </p:spPr>
      </p:pic>
      <p:sp>
        <p:nvSpPr>
          <p:cNvPr id="10" name="Rectangle 9">
            <a:extLst>
              <a:ext uri="{FF2B5EF4-FFF2-40B4-BE49-F238E27FC236}">
                <a16:creationId xmlns:a16="http://schemas.microsoft.com/office/drawing/2014/main" id="{BE959B04-C321-9E4C-AF20-FB1022CE827F}"/>
              </a:ext>
            </a:extLst>
          </p:cNvPr>
          <p:cNvSpPr/>
          <p:nvPr userDrawn="1"/>
        </p:nvSpPr>
        <p:spPr>
          <a:xfrm rot="5400000">
            <a:off x="151222" y="-143129"/>
            <a:ext cx="5135408" cy="5437851"/>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67" dirty="0"/>
          </a:p>
        </p:txBody>
      </p:sp>
      <p:sp>
        <p:nvSpPr>
          <p:cNvPr id="16" name="Title 1"/>
          <p:cNvSpPr>
            <a:spLocks noGrp="1"/>
          </p:cNvSpPr>
          <p:nvPr>
            <p:ph type="title"/>
          </p:nvPr>
        </p:nvSpPr>
        <p:spPr>
          <a:xfrm>
            <a:off x="511206" y="0"/>
            <a:ext cx="4440710" cy="4699000"/>
          </a:xfrm>
          <a:prstGeom prst="rect">
            <a:avLst/>
          </a:prstGeom>
        </p:spPr>
        <p:txBody>
          <a:bodyPr lIns="68580" tIns="342900" rIns="68580" bIns="342900" anchor="ctr"/>
          <a:lstStyle>
            <a:lvl1pPr marL="0">
              <a:spcBef>
                <a:spcPts val="75"/>
              </a:spcBef>
              <a:defRPr sz="4000" b="1" i="0">
                <a:solidFill>
                  <a:schemeClr val="bg1"/>
                </a:solidFill>
                <a:latin typeface="Century Gothic" panose="020B0502020202020204" pitchFamily="34" charset="0"/>
              </a:defRPr>
            </a:lvl1pPr>
          </a:lstStyle>
          <a:p>
            <a:r>
              <a:rPr lang="en-US" dirty="0"/>
              <a:t>Click to edit Master title style</a:t>
            </a:r>
          </a:p>
        </p:txBody>
      </p:sp>
      <p:sp>
        <p:nvSpPr>
          <p:cNvPr id="12" name="Footer Placeholder 3">
            <a:extLst>
              <a:ext uri="{FF2B5EF4-FFF2-40B4-BE49-F238E27FC236}">
                <a16:creationId xmlns:a16="http://schemas.microsoft.com/office/drawing/2014/main" id="{57ED628A-D43B-F441-9759-34D474EC9D76}"/>
              </a:ext>
            </a:extLst>
          </p:cNvPr>
          <p:cNvSpPr txBox="1">
            <a:spLocks/>
          </p:cNvSpPr>
          <p:nvPr userDrawn="1"/>
        </p:nvSpPr>
        <p:spPr>
          <a:xfrm>
            <a:off x="408216" y="4767264"/>
            <a:ext cx="2250511" cy="273844"/>
          </a:xfrm>
          <a:prstGeom prst="rect">
            <a:avLst/>
          </a:prstGeom>
        </p:spPr>
        <p:txBody>
          <a:bodyPr lIns="68580" tIns="34290" rIns="68580" bIns="3429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13" dirty="0">
                <a:solidFill>
                  <a:schemeClr val="bg1"/>
                </a:solidFill>
                <a:latin typeface="Century Gothic" panose="020B0502020202020204" pitchFamily="34" charset="0"/>
              </a:rPr>
              <a:t>© 2020 InterDigital, Inc. All Rights Reserved.</a:t>
            </a:r>
          </a:p>
        </p:txBody>
      </p:sp>
      <p:pic>
        <p:nvPicPr>
          <p:cNvPr id="13" name="Picture 12" descr="A picture containing drawing&#10;&#10;Description automatically generated">
            <a:extLst>
              <a:ext uri="{FF2B5EF4-FFF2-40B4-BE49-F238E27FC236}">
                <a16:creationId xmlns:a16="http://schemas.microsoft.com/office/drawing/2014/main" id="{BF8293C9-3BD7-C54B-A990-70C169E92F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018" y="4851401"/>
            <a:ext cx="1173419" cy="187199"/>
          </a:xfrm>
          <a:prstGeom prst="rect">
            <a:avLst/>
          </a:prstGeom>
        </p:spPr>
      </p:pic>
      <p:pic>
        <p:nvPicPr>
          <p:cNvPr id="8" name="Picture 7">
            <a:extLst>
              <a:ext uri="{FF2B5EF4-FFF2-40B4-BE49-F238E27FC236}">
                <a16:creationId xmlns:a16="http://schemas.microsoft.com/office/drawing/2014/main" id="{692EC07F-43AB-CF4A-8FAA-E1BC3195FDEA}"/>
              </a:ext>
            </a:extLst>
          </p:cNvPr>
          <p:cNvPicPr>
            <a:picLocks noChangeAspect="1"/>
          </p:cNvPicPr>
          <p:nvPr userDrawn="1"/>
        </p:nvPicPr>
        <p:blipFill>
          <a:blip r:embed="rId4"/>
          <a:stretch>
            <a:fillRect/>
          </a:stretch>
        </p:blipFill>
        <p:spPr>
          <a:xfrm>
            <a:off x="7500035" y="1849435"/>
            <a:ext cx="1130342" cy="987425"/>
          </a:xfrm>
          <a:prstGeom prst="rect">
            <a:avLst/>
          </a:prstGeom>
        </p:spPr>
      </p:pic>
    </p:spTree>
    <p:extLst>
      <p:ext uri="{BB962C8B-B14F-4D97-AF65-F5344CB8AC3E}">
        <p14:creationId xmlns:p14="http://schemas.microsoft.com/office/powerpoint/2010/main" val="2646091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2CD2D5-99D2-C84E-86F7-4ACB2D6B9D59}"/>
              </a:ext>
            </a:extLst>
          </p:cNvPr>
          <p:cNvPicPr>
            <a:picLocks noChangeAspect="1"/>
          </p:cNvPicPr>
          <p:nvPr userDrawn="1"/>
        </p:nvPicPr>
        <p:blipFill>
          <a:blip r:embed="rId15"/>
          <a:stretch>
            <a:fillRect/>
          </a:stretch>
        </p:blipFill>
        <p:spPr>
          <a:xfrm>
            <a:off x="0" y="4816684"/>
            <a:ext cx="9144000" cy="326816"/>
          </a:xfrm>
          <a:prstGeom prst="rect">
            <a:avLst/>
          </a:prstGeom>
        </p:spPr>
      </p:pic>
      <p:sp>
        <p:nvSpPr>
          <p:cNvPr id="8" name="Footer Placeholder 4">
            <a:extLst>
              <a:ext uri="{FF2B5EF4-FFF2-40B4-BE49-F238E27FC236}">
                <a16:creationId xmlns:a16="http://schemas.microsoft.com/office/drawing/2014/main" id="{FD53C253-E12A-DC41-B2D1-476485B696F2}"/>
              </a:ext>
            </a:extLst>
          </p:cNvPr>
          <p:cNvSpPr>
            <a:spLocks noGrp="1"/>
          </p:cNvSpPr>
          <p:nvPr>
            <p:ph type="ftr" sz="quarter" idx="3"/>
          </p:nvPr>
        </p:nvSpPr>
        <p:spPr>
          <a:xfrm>
            <a:off x="3486150" y="4877402"/>
            <a:ext cx="2171700" cy="205383"/>
          </a:xfrm>
          <a:prstGeom prst="rect">
            <a:avLst/>
          </a:prstGeom>
        </p:spPr>
        <p:txBody>
          <a:bodyPr vert="horz" lIns="68580" tIns="34290" rIns="68580" bIns="34290" rtlCol="0" anchor="ctr"/>
          <a:lstStyle>
            <a:lvl1pPr marL="0" marR="0" indent="0" algn="ctr" defTabSz="514350" rtl="0" eaLnBrk="1" fontAlgn="auto" latinLnBrk="0" hangingPunct="1">
              <a:lnSpc>
                <a:spcPct val="100000"/>
              </a:lnSpc>
              <a:spcBef>
                <a:spcPts val="0"/>
              </a:spcBef>
              <a:spcAft>
                <a:spcPts val="0"/>
              </a:spcAft>
              <a:buClrTx/>
              <a:buSzTx/>
              <a:buFontTx/>
              <a:buNone/>
              <a:tabLst/>
              <a:defRPr sz="713"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9" name="Slide Number Placeholder 5">
            <a:extLst>
              <a:ext uri="{FF2B5EF4-FFF2-40B4-BE49-F238E27FC236}">
                <a16:creationId xmlns:a16="http://schemas.microsoft.com/office/drawing/2014/main" id="{80EEA081-2E45-C744-8364-D9386BBDFE3A}"/>
              </a:ext>
            </a:extLst>
          </p:cNvPr>
          <p:cNvSpPr>
            <a:spLocks noGrp="1"/>
          </p:cNvSpPr>
          <p:nvPr>
            <p:ph type="sldNum" sz="quarter" idx="4"/>
          </p:nvPr>
        </p:nvSpPr>
        <p:spPr>
          <a:xfrm>
            <a:off x="309520" y="4877402"/>
            <a:ext cx="1543050" cy="205383"/>
          </a:xfrm>
          <a:prstGeom prst="rect">
            <a:avLst/>
          </a:prstGeom>
        </p:spPr>
        <p:txBody>
          <a:bodyPr vert="horz" lIns="68580" tIns="34290" rIns="68580" bIns="34290" rtlCol="0" anchor="ctr"/>
          <a:lstStyle>
            <a:lvl1pPr algn="l">
              <a:defRPr sz="75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6" name="Picture 5">
            <a:extLst>
              <a:ext uri="{FF2B5EF4-FFF2-40B4-BE49-F238E27FC236}">
                <a16:creationId xmlns:a16="http://schemas.microsoft.com/office/drawing/2014/main" id="{09DFEB85-93F7-2B4E-9AF3-33761AE1F6E7}"/>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7868388" y="4923852"/>
            <a:ext cx="961288" cy="153357"/>
          </a:xfrm>
          <a:prstGeom prst="rect">
            <a:avLst/>
          </a:prstGeom>
        </p:spPr>
      </p:pic>
    </p:spTree>
    <p:extLst>
      <p:ext uri="{BB962C8B-B14F-4D97-AF65-F5344CB8AC3E}">
        <p14:creationId xmlns:p14="http://schemas.microsoft.com/office/powerpoint/2010/main" val="1224176308"/>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Lst>
  <p:hf hdr="0" dt="0"/>
  <p:txStyles>
    <p:titleStyle>
      <a:lvl1pPr algn="l" defTabSz="685800" rtl="0" eaLnBrk="1" latinLnBrk="0" hangingPunct="1">
        <a:lnSpc>
          <a:spcPct val="90000"/>
        </a:lnSpc>
        <a:spcBef>
          <a:spcPct val="0"/>
        </a:spcBef>
        <a:buNone/>
        <a:defRPr sz="3300" kern="1200">
          <a:solidFill>
            <a:schemeClr val="tx1"/>
          </a:solidFill>
          <a:latin typeface="Century Gothic" panose="020B0502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entury Gothic" panose="020B0502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entury Gothic" panose="020B0502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entury Gothic" panose="020B0502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EA687FF-8FFA-42AE-B9EF-8F7F39B83D02}"/>
              </a:ext>
            </a:extLst>
          </p:cNvPr>
          <p:cNvSpPr txBox="1"/>
          <p:nvPr/>
        </p:nvSpPr>
        <p:spPr>
          <a:xfrm>
            <a:off x="590938" y="1617143"/>
            <a:ext cx="8092751" cy="1785104"/>
          </a:xfrm>
          <a:prstGeom prst="rect">
            <a:avLst/>
          </a:prstGeom>
          <a:noFill/>
        </p:spPr>
        <p:txBody>
          <a:bodyPr wrap="square" rtlCol="0">
            <a:spAutoFit/>
          </a:bodyPr>
          <a:lstStyle/>
          <a:p>
            <a:pPr algn="ctr"/>
            <a:r>
              <a:rPr lang="fr-FR" sz="3200" dirty="0">
                <a:solidFill>
                  <a:schemeClr val="bg1"/>
                </a:solidFill>
              </a:rPr>
              <a:t>JVET-W0074</a:t>
            </a:r>
          </a:p>
          <a:p>
            <a:pPr algn="ctr"/>
            <a:endParaRPr lang="fr-FR" sz="2000" dirty="0">
              <a:solidFill>
                <a:schemeClr val="bg1"/>
              </a:solidFill>
            </a:endParaRPr>
          </a:p>
          <a:p>
            <a:pPr algn="ctr"/>
            <a:endParaRPr lang="fr-FR" sz="2400" dirty="0">
              <a:solidFill>
                <a:schemeClr val="bg1"/>
              </a:solidFill>
            </a:endParaRPr>
          </a:p>
          <a:p>
            <a:pPr algn="ctr"/>
            <a:r>
              <a:rPr lang="en-CA" sz="2400" dirty="0">
                <a:solidFill>
                  <a:schemeClr val="bg1"/>
                </a:solidFill>
                <a:ea typeface="Times New Roman" panose="02020603050405020304" pitchFamily="18" charset="0"/>
              </a:rPr>
              <a:t>HLS for ALF parameters for RPR</a:t>
            </a:r>
            <a:endParaRPr lang="en-CA" sz="1000" dirty="0">
              <a:solidFill>
                <a:schemeClr val="bg1"/>
              </a:solidFill>
            </a:endParaRPr>
          </a:p>
          <a:p>
            <a:pPr algn="ctr"/>
            <a:r>
              <a:rPr lang="en-CA" sz="1000" dirty="0">
                <a:solidFill>
                  <a:schemeClr val="bg1"/>
                </a:solidFill>
              </a:rPr>
              <a:t>Philippe Bordes, Franck Galpin, Karam Naser, Fabrice Leleannec</a:t>
            </a:r>
            <a:endParaRPr lang="fr-FR" sz="1000" dirty="0">
              <a:solidFill>
                <a:schemeClr val="bg1"/>
              </a:solidFill>
            </a:endParaRPr>
          </a:p>
        </p:txBody>
      </p:sp>
    </p:spTree>
    <p:extLst>
      <p:ext uri="{BB962C8B-B14F-4D97-AF65-F5344CB8AC3E}">
        <p14:creationId xmlns:p14="http://schemas.microsoft.com/office/powerpoint/2010/main" val="427277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2</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Performance of ALF applied on up-scaled RPR pictures</a:t>
            </a:r>
          </a:p>
        </p:txBody>
      </p:sp>
      <p:sp>
        <p:nvSpPr>
          <p:cNvPr id="9" name="TextBox 8">
            <a:extLst>
              <a:ext uri="{FF2B5EF4-FFF2-40B4-BE49-F238E27FC236}">
                <a16:creationId xmlns:a16="http://schemas.microsoft.com/office/drawing/2014/main" id="{A14C2CF7-8611-4164-BBD4-2458CD5E7535}"/>
              </a:ext>
            </a:extLst>
          </p:cNvPr>
          <p:cNvSpPr txBox="1"/>
          <p:nvPr/>
        </p:nvSpPr>
        <p:spPr>
          <a:xfrm>
            <a:off x="412693" y="1031185"/>
            <a:ext cx="8183937" cy="461665"/>
          </a:xfrm>
          <a:prstGeom prst="rect">
            <a:avLst/>
          </a:prstGeom>
          <a:noFill/>
        </p:spPr>
        <p:txBody>
          <a:bodyPr wrap="square" rtlCol="0">
            <a:spAutoFit/>
          </a:bodyPr>
          <a:lstStyle/>
          <a:p>
            <a:pPr marL="514350" lvl="1" indent="-171450">
              <a:buFontTx/>
              <a:buChar char="-"/>
            </a:pPr>
            <a:r>
              <a:rPr lang="en-US" sz="1200" dirty="0"/>
              <a:t>Adding an ALF post-filtering stage applied on the reconstructed up-sampled pictures improves</a:t>
            </a:r>
            <a:r>
              <a:rPr lang="en-CA" sz="1200" dirty="0"/>
              <a:t> BD-rate performance of RPR (JVET-W0073).</a:t>
            </a:r>
          </a:p>
        </p:txBody>
      </p:sp>
      <p:pic>
        <p:nvPicPr>
          <p:cNvPr id="2" name="Picture 1">
            <a:extLst>
              <a:ext uri="{FF2B5EF4-FFF2-40B4-BE49-F238E27FC236}">
                <a16:creationId xmlns:a16="http://schemas.microsoft.com/office/drawing/2014/main" id="{4325C429-CB4A-41F5-A3F3-37FB1D786802}"/>
              </a:ext>
            </a:extLst>
          </p:cNvPr>
          <p:cNvPicPr>
            <a:picLocks noChangeAspect="1"/>
          </p:cNvPicPr>
          <p:nvPr/>
        </p:nvPicPr>
        <p:blipFill>
          <a:blip r:embed="rId3"/>
          <a:stretch>
            <a:fillRect/>
          </a:stretch>
        </p:blipFill>
        <p:spPr>
          <a:xfrm>
            <a:off x="277183" y="1876758"/>
            <a:ext cx="4562834" cy="984260"/>
          </a:xfrm>
          <a:prstGeom prst="rect">
            <a:avLst/>
          </a:prstGeom>
        </p:spPr>
      </p:pic>
      <p:pic>
        <p:nvPicPr>
          <p:cNvPr id="5" name="Picture 4">
            <a:extLst>
              <a:ext uri="{FF2B5EF4-FFF2-40B4-BE49-F238E27FC236}">
                <a16:creationId xmlns:a16="http://schemas.microsoft.com/office/drawing/2014/main" id="{A9C1A385-2A81-42F4-A07B-FEA3E0B18E96}"/>
              </a:ext>
            </a:extLst>
          </p:cNvPr>
          <p:cNvPicPr>
            <a:picLocks noChangeAspect="1"/>
          </p:cNvPicPr>
          <p:nvPr/>
        </p:nvPicPr>
        <p:blipFill>
          <a:blip r:embed="rId4"/>
          <a:stretch>
            <a:fillRect/>
          </a:stretch>
        </p:blipFill>
        <p:spPr>
          <a:xfrm>
            <a:off x="297702" y="3071267"/>
            <a:ext cx="4542315" cy="956914"/>
          </a:xfrm>
          <a:prstGeom prst="rect">
            <a:avLst/>
          </a:prstGeom>
        </p:spPr>
      </p:pic>
      <p:pic>
        <p:nvPicPr>
          <p:cNvPr id="12" name="Picture 11">
            <a:extLst>
              <a:ext uri="{FF2B5EF4-FFF2-40B4-BE49-F238E27FC236}">
                <a16:creationId xmlns:a16="http://schemas.microsoft.com/office/drawing/2014/main" id="{D2FCF4C0-9A6B-4D4C-BC0D-82C63F010107}"/>
              </a:ext>
            </a:extLst>
          </p:cNvPr>
          <p:cNvPicPr>
            <a:picLocks noChangeAspect="1"/>
          </p:cNvPicPr>
          <p:nvPr/>
        </p:nvPicPr>
        <p:blipFill>
          <a:blip r:embed="rId5"/>
          <a:stretch>
            <a:fillRect/>
          </a:stretch>
        </p:blipFill>
        <p:spPr>
          <a:xfrm>
            <a:off x="5049753" y="3073437"/>
            <a:ext cx="3850802" cy="954744"/>
          </a:xfrm>
          <a:prstGeom prst="rect">
            <a:avLst/>
          </a:prstGeom>
        </p:spPr>
      </p:pic>
      <p:cxnSp>
        <p:nvCxnSpPr>
          <p:cNvPr id="15" name="Straight Connector 14">
            <a:extLst>
              <a:ext uri="{FF2B5EF4-FFF2-40B4-BE49-F238E27FC236}">
                <a16:creationId xmlns:a16="http://schemas.microsoft.com/office/drawing/2014/main" id="{C0CEDAEB-827B-4748-B3C9-1C56E419EF2D}"/>
              </a:ext>
            </a:extLst>
          </p:cNvPr>
          <p:cNvCxnSpPr/>
          <p:nvPr/>
        </p:nvCxnSpPr>
        <p:spPr>
          <a:xfrm>
            <a:off x="4824143" y="1876758"/>
            <a:ext cx="0" cy="171911"/>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3F46EB3-6416-4027-B517-9F86FFCF2B3F}"/>
              </a:ext>
            </a:extLst>
          </p:cNvPr>
          <p:cNvCxnSpPr/>
          <p:nvPr/>
        </p:nvCxnSpPr>
        <p:spPr>
          <a:xfrm>
            <a:off x="4824143" y="3071267"/>
            <a:ext cx="0" cy="171911"/>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50551EC6-521E-4405-B680-62C01A519961}"/>
              </a:ext>
            </a:extLst>
          </p:cNvPr>
          <p:cNvCxnSpPr/>
          <p:nvPr/>
        </p:nvCxnSpPr>
        <p:spPr>
          <a:xfrm>
            <a:off x="8891031" y="3076029"/>
            <a:ext cx="0" cy="171911"/>
          </a:xfrm>
          <a:prstGeom prst="line">
            <a:avLst/>
          </a:prstGeom>
          <a:ln w="19050"/>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BD4840B6-3DBE-4C32-B593-580435EE3503}"/>
              </a:ext>
            </a:extLst>
          </p:cNvPr>
          <p:cNvSpPr txBox="1"/>
          <p:nvPr/>
        </p:nvSpPr>
        <p:spPr>
          <a:xfrm>
            <a:off x="6286500" y="2413000"/>
            <a:ext cx="2690160" cy="307777"/>
          </a:xfrm>
          <a:prstGeom prst="rect">
            <a:avLst/>
          </a:prstGeom>
          <a:noFill/>
        </p:spPr>
        <p:txBody>
          <a:bodyPr wrap="none" rtlCol="0">
            <a:spAutoFit/>
          </a:bodyPr>
          <a:lstStyle/>
          <a:p>
            <a:r>
              <a:rPr lang="fr-FR" i="1" dirty="0"/>
              <a:t>(cfg-3, </a:t>
            </a:r>
            <a:r>
              <a:rPr lang="fr-FR" i="1" dirty="0" err="1"/>
              <a:t>details</a:t>
            </a:r>
            <a:r>
              <a:rPr lang="fr-FR" i="1" dirty="0"/>
              <a:t> in JVET-W0073)</a:t>
            </a:r>
          </a:p>
        </p:txBody>
      </p:sp>
    </p:spTree>
    <p:extLst>
      <p:ext uri="{BB962C8B-B14F-4D97-AF65-F5344CB8AC3E}">
        <p14:creationId xmlns:p14="http://schemas.microsoft.com/office/powerpoint/2010/main" val="2643232269"/>
      </p:ext>
    </p:extLst>
  </p:cSld>
  <p:clrMapOvr>
    <a:masterClrMapping/>
  </p:clrMapOvr>
  <p:transition spd="slow" advClick="0" advTm="20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3</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Proposal</a:t>
            </a:r>
          </a:p>
        </p:txBody>
      </p:sp>
      <p:sp>
        <p:nvSpPr>
          <p:cNvPr id="5" name="TextBox 4">
            <a:extLst>
              <a:ext uri="{FF2B5EF4-FFF2-40B4-BE49-F238E27FC236}">
                <a16:creationId xmlns:a16="http://schemas.microsoft.com/office/drawing/2014/main" id="{D72BAC5F-BA9B-4CDE-9F51-09D5595F028A}"/>
              </a:ext>
            </a:extLst>
          </p:cNvPr>
          <p:cNvSpPr txBox="1"/>
          <p:nvPr/>
        </p:nvSpPr>
        <p:spPr>
          <a:xfrm>
            <a:off x="412693" y="1031185"/>
            <a:ext cx="8183937" cy="2616101"/>
          </a:xfrm>
          <a:prstGeom prst="rect">
            <a:avLst/>
          </a:prstGeom>
          <a:noFill/>
        </p:spPr>
        <p:txBody>
          <a:bodyPr wrap="square" rtlCol="0">
            <a:spAutoFit/>
          </a:bodyPr>
          <a:lstStyle/>
          <a:p>
            <a:pPr marL="514350" lvl="1" indent="-171450">
              <a:buFontTx/>
              <a:buChar char="-"/>
            </a:pPr>
            <a:r>
              <a:rPr lang="en-US" dirty="0"/>
              <a:t>It is proposed an </a:t>
            </a:r>
            <a:r>
              <a:rPr lang="en-US" u="sng" dirty="0"/>
              <a:t>HLS compatible with VVC for signaling additional ALF post-filter </a:t>
            </a:r>
            <a:r>
              <a:rPr lang="en-US" dirty="0"/>
              <a:t>parameters for reducing distortion of the up-sampled RPR pictures with original full-size pictures</a:t>
            </a:r>
            <a:r>
              <a:rPr lang="en-CA" dirty="0"/>
              <a:t>.</a:t>
            </a:r>
          </a:p>
          <a:p>
            <a:pPr marL="514350" lvl="1" indent="-171450">
              <a:buFontTx/>
              <a:buChar char="-"/>
            </a:pPr>
            <a:endParaRPr lang="en-CA" sz="1200" dirty="0"/>
          </a:p>
          <a:p>
            <a:pPr marL="514350" lvl="1" indent="-171450">
              <a:buFontTx/>
              <a:buChar char="-"/>
            </a:pPr>
            <a:r>
              <a:rPr lang="en-CA" dirty="0"/>
              <a:t>ALF parameters in VVC:</a:t>
            </a:r>
          </a:p>
          <a:p>
            <a:pPr marL="971550" lvl="2" indent="-285750" hangingPunct="0">
              <a:buFont typeface="Arial" panose="020B0604020202020204" pitchFamily="34" charset="0"/>
              <a:buChar char="•"/>
            </a:pPr>
            <a:r>
              <a:rPr lang="en-US" b="1" dirty="0"/>
              <a:t>SPS</a:t>
            </a:r>
            <a:r>
              <a:rPr lang="en-US" dirty="0"/>
              <a:t>: </a:t>
            </a:r>
            <a:r>
              <a:rPr lang="en-US" i="1" dirty="0" err="1"/>
              <a:t>sps_alf_enabled_flag</a:t>
            </a:r>
            <a:r>
              <a:rPr lang="en-US" i="1" dirty="0"/>
              <a:t>, </a:t>
            </a:r>
            <a:r>
              <a:rPr lang="en-US" i="1" dirty="0" err="1"/>
              <a:t>sps_ccalf_enabled_flag</a:t>
            </a:r>
            <a:r>
              <a:rPr lang="en-US" dirty="0"/>
              <a:t>.</a:t>
            </a:r>
            <a:endParaRPr lang="fr-FR" dirty="0"/>
          </a:p>
          <a:p>
            <a:pPr marL="971550" lvl="2" indent="-285750" hangingPunct="0">
              <a:buFont typeface="Arial" panose="020B0604020202020204" pitchFamily="34" charset="0"/>
              <a:buChar char="•"/>
            </a:pPr>
            <a:r>
              <a:rPr lang="en-US" b="1" dirty="0"/>
              <a:t>PH,SH</a:t>
            </a:r>
            <a:r>
              <a:rPr lang="en-US" dirty="0"/>
              <a:t>: </a:t>
            </a:r>
            <a:r>
              <a:rPr lang="en-US" i="1" dirty="0" err="1"/>
              <a:t>ph_alf_enabled_flag</a:t>
            </a:r>
            <a:r>
              <a:rPr lang="en-US" i="1" dirty="0"/>
              <a:t>, </a:t>
            </a:r>
            <a:r>
              <a:rPr lang="en-US" i="1" dirty="0" err="1"/>
              <a:t>ph_alf_cb_enabled_flag</a:t>
            </a:r>
            <a:r>
              <a:rPr lang="en-US" i="1" dirty="0"/>
              <a:t>, </a:t>
            </a:r>
            <a:r>
              <a:rPr lang="en-US" i="1" dirty="0" err="1"/>
              <a:t>ph_alf_cr_enabled_flag</a:t>
            </a:r>
            <a:r>
              <a:rPr lang="en-US" i="1" dirty="0"/>
              <a:t>, </a:t>
            </a:r>
            <a:r>
              <a:rPr lang="en-US" i="1" dirty="0" err="1"/>
              <a:t>ph_alf_cc_cb_enabled_flag</a:t>
            </a:r>
            <a:r>
              <a:rPr lang="en-US" i="1" dirty="0"/>
              <a:t>, </a:t>
            </a:r>
            <a:r>
              <a:rPr lang="en-US" i="1" dirty="0" err="1"/>
              <a:t>ph_alf_cc_cr_enabled_flag</a:t>
            </a:r>
            <a:r>
              <a:rPr lang="en-US" i="1" dirty="0"/>
              <a:t>, </a:t>
            </a:r>
            <a:r>
              <a:rPr lang="en-US" dirty="0"/>
              <a:t>and</a:t>
            </a:r>
            <a:r>
              <a:rPr lang="en-US" i="1" dirty="0"/>
              <a:t> </a:t>
            </a:r>
            <a:r>
              <a:rPr lang="en-US" i="1" dirty="0" err="1"/>
              <a:t>aps_ids</a:t>
            </a:r>
            <a:r>
              <a:rPr lang="en-US" dirty="0"/>
              <a:t>.</a:t>
            </a:r>
            <a:endParaRPr lang="fr-FR" dirty="0"/>
          </a:p>
          <a:p>
            <a:pPr marL="971550" lvl="2" indent="-285750" hangingPunct="0">
              <a:buFont typeface="Arial" panose="020B0604020202020204" pitchFamily="34" charset="0"/>
              <a:buChar char="•"/>
            </a:pPr>
            <a:r>
              <a:rPr lang="en-US" b="1" dirty="0"/>
              <a:t>APS</a:t>
            </a:r>
            <a:r>
              <a:rPr lang="en-US" dirty="0"/>
              <a:t>: The APS of type ALF_APS contains filters coefficients </a:t>
            </a:r>
            <a:r>
              <a:rPr lang="en-US" i="1" dirty="0" err="1"/>
              <a:t>alf_data</a:t>
            </a:r>
            <a:r>
              <a:rPr lang="en-US" i="1" dirty="0"/>
              <a:t>()</a:t>
            </a:r>
            <a:endParaRPr lang="fr-FR" i="1" dirty="0"/>
          </a:p>
          <a:p>
            <a:pPr marL="971550" lvl="2" indent="-285750" hangingPunct="0">
              <a:buFont typeface="Arial" panose="020B0604020202020204" pitchFamily="34" charset="0"/>
              <a:buChar char="•"/>
            </a:pPr>
            <a:r>
              <a:rPr lang="en-US" b="1" dirty="0"/>
              <a:t>CTU</a:t>
            </a:r>
            <a:r>
              <a:rPr lang="en-US" dirty="0"/>
              <a:t>: </a:t>
            </a:r>
            <a:r>
              <a:rPr lang="en-US" i="1" dirty="0" err="1"/>
              <a:t>alf_ctb_flag</a:t>
            </a:r>
            <a:r>
              <a:rPr lang="en-US" i="1" dirty="0"/>
              <a:t>[], </a:t>
            </a:r>
            <a:r>
              <a:rPr lang="en-US" i="1" dirty="0" err="1"/>
              <a:t>alf_ctb_filter_alt_idx</a:t>
            </a:r>
            <a:r>
              <a:rPr lang="en-US" i="1" dirty="0"/>
              <a:t>[], </a:t>
            </a:r>
            <a:r>
              <a:rPr lang="en-US" i="1" dirty="0" err="1"/>
              <a:t>alf_ctb_cc_cb_idc</a:t>
            </a:r>
            <a:r>
              <a:rPr lang="en-US" i="1" dirty="0"/>
              <a:t>, </a:t>
            </a:r>
            <a:r>
              <a:rPr lang="en-US" i="1" dirty="0" err="1"/>
              <a:t>alf_ctb_cc_cr_idc</a:t>
            </a:r>
            <a:r>
              <a:rPr lang="en-US" i="1" dirty="0"/>
              <a:t> and </a:t>
            </a:r>
            <a:r>
              <a:rPr lang="en-US" i="1" dirty="0" err="1"/>
              <a:t>idx</a:t>
            </a:r>
            <a:r>
              <a:rPr lang="en-US" dirty="0"/>
              <a:t>.</a:t>
            </a:r>
            <a:endParaRPr lang="fr-FR" dirty="0"/>
          </a:p>
          <a:p>
            <a:pPr marL="514350" lvl="1" indent="-171450">
              <a:buFontTx/>
              <a:buChar char="-"/>
            </a:pPr>
            <a:endParaRPr lang="en-CA" sz="1200" dirty="0"/>
          </a:p>
        </p:txBody>
      </p:sp>
    </p:spTree>
    <p:extLst>
      <p:ext uri="{BB962C8B-B14F-4D97-AF65-F5344CB8AC3E}">
        <p14:creationId xmlns:p14="http://schemas.microsoft.com/office/powerpoint/2010/main" val="3745017743"/>
      </p:ext>
    </p:extLst>
  </p:cSld>
  <p:clrMapOvr>
    <a:masterClrMapping/>
  </p:clrMapOvr>
  <p:transition spd="slow" advClick="0" advTm="20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4</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Proposal</a:t>
            </a:r>
          </a:p>
        </p:txBody>
      </p:sp>
      <p:sp>
        <p:nvSpPr>
          <p:cNvPr id="5" name="TextBox 4">
            <a:extLst>
              <a:ext uri="{FF2B5EF4-FFF2-40B4-BE49-F238E27FC236}">
                <a16:creationId xmlns:a16="http://schemas.microsoft.com/office/drawing/2014/main" id="{D72BAC5F-BA9B-4CDE-9F51-09D5595F028A}"/>
              </a:ext>
            </a:extLst>
          </p:cNvPr>
          <p:cNvSpPr txBox="1"/>
          <p:nvPr/>
        </p:nvSpPr>
        <p:spPr>
          <a:xfrm>
            <a:off x="412693" y="1031185"/>
            <a:ext cx="8183937" cy="2400657"/>
          </a:xfrm>
          <a:prstGeom prst="rect">
            <a:avLst/>
          </a:prstGeom>
          <a:noFill/>
        </p:spPr>
        <p:txBody>
          <a:bodyPr wrap="square" rtlCol="0">
            <a:spAutoFit/>
          </a:bodyPr>
          <a:lstStyle/>
          <a:p>
            <a:pPr marL="514350" lvl="1" indent="-171450">
              <a:buFontTx/>
              <a:buChar char="-"/>
            </a:pPr>
            <a:r>
              <a:rPr lang="en-US" u="sng" dirty="0"/>
              <a:t>Method-1</a:t>
            </a:r>
            <a:r>
              <a:rPr lang="en-US" dirty="0"/>
              <a:t>:</a:t>
            </a:r>
          </a:p>
          <a:p>
            <a:pPr marL="514350" lvl="1" indent="-171450">
              <a:buFontTx/>
              <a:buChar char="-"/>
            </a:pPr>
            <a:r>
              <a:rPr lang="en-US" dirty="0"/>
              <a:t>A </a:t>
            </a:r>
            <a:r>
              <a:rPr lang="en-US" b="1" dirty="0"/>
              <a:t>new SEI </a:t>
            </a:r>
            <a:r>
              <a:rPr lang="en-US" dirty="0"/>
              <a:t>message contains SPS, PH,SH and CTU ALF parameters for the up-sampled pictures, </a:t>
            </a:r>
          </a:p>
          <a:p>
            <a:pPr marL="514350" lvl="1" indent="-171450">
              <a:buFontTx/>
              <a:buChar char="-"/>
            </a:pPr>
            <a:r>
              <a:rPr lang="en-US" dirty="0"/>
              <a:t>A </a:t>
            </a:r>
            <a:r>
              <a:rPr lang="en-US" b="1" dirty="0"/>
              <a:t>new APS </a:t>
            </a:r>
            <a:r>
              <a:rPr lang="en-US" dirty="0"/>
              <a:t>type ALF_RPR_APS contains the filters coefficients </a:t>
            </a:r>
            <a:r>
              <a:rPr lang="en-US" i="1" dirty="0" err="1"/>
              <a:t>alf_data</a:t>
            </a:r>
            <a:r>
              <a:rPr lang="en-US" i="1" dirty="0"/>
              <a:t>()</a:t>
            </a:r>
            <a:r>
              <a:rPr lang="en-US" dirty="0"/>
              <a:t>. </a:t>
            </a:r>
          </a:p>
          <a:p>
            <a:pPr marL="514350" lvl="1" indent="-171450">
              <a:buFontTx/>
              <a:buChar char="-"/>
            </a:pPr>
            <a:r>
              <a:rPr lang="en-US" dirty="0"/>
              <a:t>OR, to avoid creating a new APS type, one can </a:t>
            </a:r>
            <a:r>
              <a:rPr lang="en-US" u="sng" dirty="0"/>
              <a:t>re-use existing ALF_APS </a:t>
            </a:r>
            <a:r>
              <a:rPr lang="en-US" dirty="0"/>
              <a:t>but since the range value of </a:t>
            </a:r>
            <a:r>
              <a:rPr lang="en-US" i="1" dirty="0" err="1"/>
              <a:t>aps_adaptation_parameter_set_id</a:t>
            </a:r>
            <a:r>
              <a:rPr lang="en-US" dirty="0"/>
              <a:t> is [0,..7] the encoder should reserve some </a:t>
            </a:r>
            <a:r>
              <a:rPr lang="en-US" dirty="0" err="1"/>
              <a:t>apsId</a:t>
            </a:r>
            <a:r>
              <a:rPr lang="en-US" dirty="0"/>
              <a:t> values for the regular ALF and others for the new ALF</a:t>
            </a:r>
            <a:r>
              <a:rPr lang="en-CA" dirty="0"/>
              <a:t>.</a:t>
            </a:r>
          </a:p>
          <a:p>
            <a:pPr marL="514350" lvl="1" indent="-171450">
              <a:buFontTx/>
              <a:buChar char="-"/>
            </a:pPr>
            <a:endParaRPr lang="en-CA" sz="1200" dirty="0"/>
          </a:p>
          <a:p>
            <a:pPr marL="514350" lvl="1" indent="-171450">
              <a:buFontTx/>
              <a:buChar char="-"/>
            </a:pPr>
            <a:r>
              <a:rPr lang="en-US" u="sng" dirty="0"/>
              <a:t>Method-2</a:t>
            </a:r>
            <a:r>
              <a:rPr lang="en-US" dirty="0"/>
              <a:t>:</a:t>
            </a:r>
          </a:p>
          <a:p>
            <a:pPr marL="514350" lvl="1" indent="-171450">
              <a:buFontTx/>
              <a:buChar char="-"/>
            </a:pPr>
            <a:r>
              <a:rPr lang="en-US" dirty="0"/>
              <a:t>Use of </a:t>
            </a:r>
            <a:r>
              <a:rPr lang="en-US" b="1" dirty="0"/>
              <a:t>scalable VVC</a:t>
            </a:r>
            <a:r>
              <a:rPr lang="en-CA" dirty="0"/>
              <a:t>.</a:t>
            </a:r>
          </a:p>
          <a:p>
            <a:pPr marL="514350" lvl="1" indent="-171450">
              <a:buFontTx/>
              <a:buChar char="-"/>
            </a:pPr>
            <a:endParaRPr lang="en-CA" sz="1200" dirty="0"/>
          </a:p>
        </p:txBody>
      </p:sp>
    </p:spTree>
    <p:extLst>
      <p:ext uri="{BB962C8B-B14F-4D97-AF65-F5344CB8AC3E}">
        <p14:creationId xmlns:p14="http://schemas.microsoft.com/office/powerpoint/2010/main" val="1183523410"/>
      </p:ext>
    </p:extLst>
  </p:cSld>
  <p:clrMapOvr>
    <a:masterClrMapping/>
  </p:clrMapOvr>
  <p:transition spd="slow" advClick="0" advTm="20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5</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SEI Proposal (method-1)</a:t>
            </a:r>
          </a:p>
        </p:txBody>
      </p:sp>
      <p:pic>
        <p:nvPicPr>
          <p:cNvPr id="3" name="Picture 2">
            <a:extLst>
              <a:ext uri="{FF2B5EF4-FFF2-40B4-BE49-F238E27FC236}">
                <a16:creationId xmlns:a16="http://schemas.microsoft.com/office/drawing/2014/main" id="{D1FDDD75-DEB5-433F-8A72-E746AEB89844}"/>
              </a:ext>
            </a:extLst>
          </p:cNvPr>
          <p:cNvPicPr>
            <a:picLocks noChangeAspect="1"/>
          </p:cNvPicPr>
          <p:nvPr/>
        </p:nvPicPr>
        <p:blipFill>
          <a:blip r:embed="rId3"/>
          <a:stretch>
            <a:fillRect/>
          </a:stretch>
        </p:blipFill>
        <p:spPr>
          <a:xfrm>
            <a:off x="152400" y="903122"/>
            <a:ext cx="4178651" cy="3676030"/>
          </a:xfrm>
          <a:prstGeom prst="rect">
            <a:avLst/>
          </a:prstGeom>
        </p:spPr>
      </p:pic>
      <p:pic>
        <p:nvPicPr>
          <p:cNvPr id="6" name="Picture 5">
            <a:extLst>
              <a:ext uri="{FF2B5EF4-FFF2-40B4-BE49-F238E27FC236}">
                <a16:creationId xmlns:a16="http://schemas.microsoft.com/office/drawing/2014/main" id="{A3DA63C0-64BB-410C-9CC6-92EC886E8131}"/>
              </a:ext>
            </a:extLst>
          </p:cNvPr>
          <p:cNvPicPr>
            <a:picLocks noChangeAspect="1"/>
          </p:cNvPicPr>
          <p:nvPr/>
        </p:nvPicPr>
        <p:blipFill>
          <a:blip r:embed="rId4"/>
          <a:stretch>
            <a:fillRect/>
          </a:stretch>
        </p:blipFill>
        <p:spPr>
          <a:xfrm>
            <a:off x="4674594" y="903122"/>
            <a:ext cx="4318442" cy="3676030"/>
          </a:xfrm>
          <a:prstGeom prst="rect">
            <a:avLst/>
          </a:prstGeom>
        </p:spPr>
      </p:pic>
    </p:spTree>
    <p:extLst>
      <p:ext uri="{BB962C8B-B14F-4D97-AF65-F5344CB8AC3E}">
        <p14:creationId xmlns:p14="http://schemas.microsoft.com/office/powerpoint/2010/main" val="3233283210"/>
      </p:ext>
    </p:extLst>
  </p:cSld>
  <p:clrMapOvr>
    <a:masterClrMapping/>
  </p:clrMapOvr>
  <p:transition spd="slow" advClick="0" advTm="2000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6</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APS Proposal (method-1)</a:t>
            </a:r>
          </a:p>
        </p:txBody>
      </p:sp>
      <p:pic>
        <p:nvPicPr>
          <p:cNvPr id="5" name="Picture 4">
            <a:extLst>
              <a:ext uri="{FF2B5EF4-FFF2-40B4-BE49-F238E27FC236}">
                <a16:creationId xmlns:a16="http://schemas.microsoft.com/office/drawing/2014/main" id="{4F226A97-9536-4FE6-BF80-A72D379AF23B}"/>
              </a:ext>
            </a:extLst>
          </p:cNvPr>
          <p:cNvPicPr>
            <a:picLocks noChangeAspect="1"/>
          </p:cNvPicPr>
          <p:nvPr/>
        </p:nvPicPr>
        <p:blipFill>
          <a:blip r:embed="rId3"/>
          <a:stretch>
            <a:fillRect/>
          </a:stretch>
        </p:blipFill>
        <p:spPr>
          <a:xfrm>
            <a:off x="2009775" y="817563"/>
            <a:ext cx="4901745" cy="2370138"/>
          </a:xfrm>
          <a:prstGeom prst="rect">
            <a:avLst/>
          </a:prstGeom>
        </p:spPr>
      </p:pic>
      <p:pic>
        <p:nvPicPr>
          <p:cNvPr id="7" name="Picture 6">
            <a:extLst>
              <a:ext uri="{FF2B5EF4-FFF2-40B4-BE49-F238E27FC236}">
                <a16:creationId xmlns:a16="http://schemas.microsoft.com/office/drawing/2014/main" id="{D5A44D60-BA50-4FCD-94FD-E20A77D68E93}"/>
              </a:ext>
            </a:extLst>
          </p:cNvPr>
          <p:cNvPicPr>
            <a:picLocks noChangeAspect="1"/>
          </p:cNvPicPr>
          <p:nvPr/>
        </p:nvPicPr>
        <p:blipFill>
          <a:blip r:embed="rId4"/>
          <a:stretch>
            <a:fillRect/>
          </a:stretch>
        </p:blipFill>
        <p:spPr>
          <a:xfrm>
            <a:off x="2009775" y="3575373"/>
            <a:ext cx="4901746" cy="693643"/>
          </a:xfrm>
          <a:prstGeom prst="rect">
            <a:avLst/>
          </a:prstGeom>
        </p:spPr>
      </p:pic>
    </p:spTree>
    <p:extLst>
      <p:ext uri="{BB962C8B-B14F-4D97-AF65-F5344CB8AC3E}">
        <p14:creationId xmlns:p14="http://schemas.microsoft.com/office/powerpoint/2010/main" val="4205824707"/>
      </p:ext>
    </p:extLst>
  </p:cSld>
  <p:clrMapOvr>
    <a:masterClrMapping/>
  </p:clrMapOvr>
  <p:transition spd="slow" advClick="0" advTm="20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7</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Proposal (method-2)</a:t>
            </a:r>
          </a:p>
        </p:txBody>
      </p:sp>
      <p:sp>
        <p:nvSpPr>
          <p:cNvPr id="5" name="TextBox 4">
            <a:extLst>
              <a:ext uri="{FF2B5EF4-FFF2-40B4-BE49-F238E27FC236}">
                <a16:creationId xmlns:a16="http://schemas.microsoft.com/office/drawing/2014/main" id="{D72BAC5F-BA9B-4CDE-9F51-09D5595F028A}"/>
              </a:ext>
            </a:extLst>
          </p:cNvPr>
          <p:cNvSpPr txBox="1"/>
          <p:nvPr/>
        </p:nvSpPr>
        <p:spPr>
          <a:xfrm>
            <a:off x="412693" y="1031185"/>
            <a:ext cx="8183937" cy="3970318"/>
          </a:xfrm>
          <a:prstGeom prst="rect">
            <a:avLst/>
          </a:prstGeom>
          <a:noFill/>
        </p:spPr>
        <p:txBody>
          <a:bodyPr wrap="square" rtlCol="0">
            <a:spAutoFit/>
          </a:bodyPr>
          <a:lstStyle/>
          <a:p>
            <a:pPr marL="514350" lvl="1" indent="-171450">
              <a:buFontTx/>
              <a:buChar char="-"/>
            </a:pPr>
            <a:r>
              <a:rPr lang="en-US" sz="1200" u="sng" dirty="0"/>
              <a:t>Method-2</a:t>
            </a:r>
            <a:r>
              <a:rPr lang="en-US" sz="1200" dirty="0"/>
              <a:t>:</a:t>
            </a:r>
          </a:p>
          <a:p>
            <a:pPr marL="514350" lvl="1" indent="-171450">
              <a:buFontTx/>
              <a:buChar char="-"/>
            </a:pPr>
            <a:r>
              <a:rPr lang="en-US" sz="1200" dirty="0"/>
              <a:t>Scalable VVC allows for coding another layer with regular ALF parameters. It can be used to perform up-scaling only of the reconstructed base layer (BL) pictures and the ALF filters applied on it, as follows:</a:t>
            </a:r>
          </a:p>
          <a:p>
            <a:pPr marL="514350" lvl="1" indent="-171450">
              <a:buFontTx/>
              <a:buChar char="-"/>
            </a:pPr>
            <a:endParaRPr lang="en-US" sz="1200" dirty="0"/>
          </a:p>
          <a:p>
            <a:pPr lvl="1" hangingPunct="0"/>
            <a:r>
              <a:rPr lang="en-US" sz="1200" dirty="0"/>
              <a:t>Enhancement layer configuration:</a:t>
            </a:r>
          </a:p>
          <a:p>
            <a:pPr marL="628650" lvl="1" indent="-285750" hangingPunct="0">
              <a:buFont typeface="Arial" panose="020B0604020202020204" pitchFamily="34" charset="0"/>
              <a:buChar char="•"/>
            </a:pPr>
            <a:r>
              <a:rPr lang="en-US" sz="1200" dirty="0"/>
              <a:t>the value of picture size coded in the SPS and PPS of the enhancement layer (EL) is equal to the high-resolution pictures, the CUs predicted with the ILRP uses implicit RPR up-sampling. </a:t>
            </a:r>
            <a:endParaRPr lang="fr-FR" sz="1200" dirty="0"/>
          </a:p>
          <a:p>
            <a:pPr marL="628650" lvl="1" indent="-285750" hangingPunct="0">
              <a:buFont typeface="Arial" panose="020B0604020202020204" pitchFamily="34" charset="0"/>
              <a:buChar char="•"/>
            </a:pPr>
            <a:r>
              <a:rPr lang="en-US" sz="1200" dirty="0"/>
              <a:t>The CUs of the EL are coded without any motion nor residuals</a:t>
            </a:r>
          </a:p>
          <a:p>
            <a:pPr marL="628650" lvl="1" indent="-285750" hangingPunct="0">
              <a:buFont typeface="Arial" panose="020B0604020202020204" pitchFamily="34" charset="0"/>
              <a:buChar char="•"/>
            </a:pPr>
            <a:r>
              <a:rPr lang="en-US" sz="1200" dirty="0"/>
              <a:t>In order to perform efficiently a skip mode, the following encoding choices are made:</a:t>
            </a:r>
            <a:endParaRPr lang="fr-FR" sz="1200" dirty="0"/>
          </a:p>
          <a:p>
            <a:pPr marL="971550" lvl="2" indent="-285750" hangingPunct="0">
              <a:buFont typeface="Arial" panose="020B0604020202020204" pitchFamily="34" charset="0"/>
              <a:buChar char="•"/>
            </a:pPr>
            <a:r>
              <a:rPr lang="en-US" sz="1200" dirty="0"/>
              <a:t>IBC mode is disabled at picture/slice level.</a:t>
            </a:r>
            <a:endParaRPr lang="fr-FR" sz="1200" dirty="0"/>
          </a:p>
          <a:p>
            <a:pPr marL="971550" lvl="2" indent="-285750" hangingPunct="0">
              <a:buFont typeface="Arial" panose="020B0604020202020204" pitchFamily="34" charset="0"/>
              <a:buChar char="•"/>
            </a:pPr>
            <a:r>
              <a:rPr lang="en-US" sz="1200" dirty="0"/>
              <a:t>Affine mode and temporal mode are disabled at picture/slice level</a:t>
            </a:r>
            <a:endParaRPr lang="fr-FR" sz="1200" dirty="0"/>
          </a:p>
          <a:p>
            <a:pPr marL="971550" lvl="2" indent="-285750" hangingPunct="0">
              <a:buFont typeface="Arial" panose="020B0604020202020204" pitchFamily="34" charset="0"/>
              <a:buChar char="•"/>
            </a:pPr>
            <a:r>
              <a:rPr lang="en-US" sz="1200" dirty="0"/>
              <a:t>Ciip and geo mode are disabled at picture/slice level</a:t>
            </a:r>
            <a:endParaRPr lang="fr-FR" sz="1200" dirty="0"/>
          </a:p>
          <a:p>
            <a:pPr marL="971550" lvl="2" indent="-285750" hangingPunct="0">
              <a:buFont typeface="Arial" panose="020B0604020202020204" pitchFamily="34" charset="0"/>
              <a:buChar char="•"/>
            </a:pPr>
            <a:r>
              <a:rPr lang="en-US" sz="1200" dirty="0"/>
              <a:t>mmvd is disabled at picture/slice level</a:t>
            </a:r>
            <a:endParaRPr lang="fr-FR" sz="1200" dirty="0"/>
          </a:p>
          <a:p>
            <a:pPr marL="971550" lvl="2" indent="-285750" hangingPunct="0">
              <a:buFont typeface="Arial" panose="020B0604020202020204" pitchFamily="34" charset="0"/>
              <a:buChar char="•"/>
            </a:pPr>
            <a:r>
              <a:rPr lang="en-US" sz="1200" dirty="0"/>
              <a:t>the maximum number of merge candidate is fixed to 1</a:t>
            </a:r>
            <a:endParaRPr lang="fr-FR" sz="1200" dirty="0"/>
          </a:p>
          <a:p>
            <a:pPr marL="628650" lvl="1" indent="-285750" hangingPunct="0">
              <a:buFont typeface="Arial" panose="020B0604020202020204" pitchFamily="34" charset="0"/>
              <a:buChar char="•"/>
            </a:pPr>
            <a:r>
              <a:rPr lang="en-US" sz="1200" dirty="0"/>
              <a:t>in this case, for each CU, only the skip flag is read (and set to 1), the merge mode is deduced as regular without mmvd and the merge index is deduced to be 0. The only motion candidate being the null vector and the mode being skip, the whole slice/picture is coded as a direct copy of the BL after up-scaling.</a:t>
            </a:r>
            <a:endParaRPr lang="fr-FR" sz="1200" dirty="0"/>
          </a:p>
          <a:p>
            <a:pPr marL="628650" lvl="1" indent="-285750" hangingPunct="0">
              <a:buFont typeface="Arial" panose="020B0604020202020204" pitchFamily="34" charset="0"/>
              <a:buChar char="•"/>
            </a:pPr>
            <a:r>
              <a:rPr lang="en-US" sz="1200" dirty="0"/>
              <a:t>The DBF and SAO are disabled in the EL, and only ALF is applied. </a:t>
            </a:r>
            <a:endParaRPr lang="en-CA" sz="1200" dirty="0"/>
          </a:p>
          <a:p>
            <a:pPr marL="514350" lvl="1" indent="-171450">
              <a:buFontTx/>
              <a:buChar char="-"/>
            </a:pPr>
            <a:endParaRPr lang="en-CA" sz="1100" dirty="0"/>
          </a:p>
        </p:txBody>
      </p:sp>
    </p:spTree>
    <p:extLst>
      <p:ext uri="{BB962C8B-B14F-4D97-AF65-F5344CB8AC3E}">
        <p14:creationId xmlns:p14="http://schemas.microsoft.com/office/powerpoint/2010/main" val="2620938797"/>
      </p:ext>
    </p:extLst>
  </p:cSld>
  <p:clrMapOvr>
    <a:masterClrMapping/>
  </p:clrMapOvr>
  <p:transition spd="slow" advClick="0" advTm="20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8</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Proposal (method-2)</a:t>
            </a:r>
          </a:p>
        </p:txBody>
      </p:sp>
      <p:sp>
        <p:nvSpPr>
          <p:cNvPr id="5" name="TextBox 4">
            <a:extLst>
              <a:ext uri="{FF2B5EF4-FFF2-40B4-BE49-F238E27FC236}">
                <a16:creationId xmlns:a16="http://schemas.microsoft.com/office/drawing/2014/main" id="{D72BAC5F-BA9B-4CDE-9F51-09D5595F028A}"/>
              </a:ext>
            </a:extLst>
          </p:cNvPr>
          <p:cNvSpPr txBox="1"/>
          <p:nvPr/>
        </p:nvSpPr>
        <p:spPr>
          <a:xfrm>
            <a:off x="412693" y="1031185"/>
            <a:ext cx="8183937" cy="2200602"/>
          </a:xfrm>
          <a:prstGeom prst="rect">
            <a:avLst/>
          </a:prstGeom>
          <a:noFill/>
        </p:spPr>
        <p:txBody>
          <a:bodyPr wrap="square" rtlCol="0">
            <a:spAutoFit/>
          </a:bodyPr>
          <a:lstStyle/>
          <a:p>
            <a:pPr hangingPunct="0"/>
            <a:r>
              <a:rPr lang="en-US" dirty="0"/>
              <a:t>Compared to method-1, it has advantage to be fully compliant with existing VVC. </a:t>
            </a:r>
          </a:p>
          <a:p>
            <a:pPr hangingPunct="0"/>
            <a:endParaRPr lang="en-US" dirty="0"/>
          </a:p>
          <a:p>
            <a:pPr hangingPunct="0"/>
            <a:r>
              <a:rPr lang="en-US" dirty="0"/>
              <a:t>However, it supposes instancing two full-size VVC decoders since the end device may not presume what will be the coding modes in the EL. </a:t>
            </a:r>
          </a:p>
          <a:p>
            <a:pPr hangingPunct="0"/>
            <a:endParaRPr lang="en-US" dirty="0"/>
          </a:p>
          <a:p>
            <a:pPr hangingPunct="0"/>
            <a:r>
              <a:rPr lang="en-US" dirty="0"/>
              <a:t>This could be solved with a new syntax (SEI coding_hint) signaling that the coded picture or the current layer is skipped, except ILRP up-sampling and post-filtering (all CTUs coded in skip mode), allowing the decoder to alleviate the amount of resources dedicated to EL significantly.</a:t>
            </a:r>
            <a:endParaRPr lang="fr-FR" dirty="0"/>
          </a:p>
          <a:p>
            <a:pPr marL="514350" lvl="1" indent="-171450">
              <a:buFontTx/>
              <a:buChar char="-"/>
            </a:pPr>
            <a:endParaRPr lang="en-CA" sz="1100" dirty="0"/>
          </a:p>
        </p:txBody>
      </p:sp>
      <p:pic>
        <p:nvPicPr>
          <p:cNvPr id="2" name="Picture 1">
            <a:extLst>
              <a:ext uri="{FF2B5EF4-FFF2-40B4-BE49-F238E27FC236}">
                <a16:creationId xmlns:a16="http://schemas.microsoft.com/office/drawing/2014/main" id="{E4CE9DAD-A375-43DF-9A88-24B5F7661DA4}"/>
              </a:ext>
            </a:extLst>
          </p:cNvPr>
          <p:cNvPicPr>
            <a:picLocks noChangeAspect="1"/>
          </p:cNvPicPr>
          <p:nvPr/>
        </p:nvPicPr>
        <p:blipFill>
          <a:blip r:embed="rId3"/>
          <a:stretch>
            <a:fillRect/>
          </a:stretch>
        </p:blipFill>
        <p:spPr>
          <a:xfrm>
            <a:off x="1320799" y="3267881"/>
            <a:ext cx="6295361" cy="1075678"/>
          </a:xfrm>
          <a:prstGeom prst="rect">
            <a:avLst/>
          </a:prstGeom>
        </p:spPr>
      </p:pic>
    </p:spTree>
    <p:extLst>
      <p:ext uri="{BB962C8B-B14F-4D97-AF65-F5344CB8AC3E}">
        <p14:creationId xmlns:p14="http://schemas.microsoft.com/office/powerpoint/2010/main" val="3784117894"/>
      </p:ext>
    </p:extLst>
  </p:cSld>
  <p:clrMapOvr>
    <a:masterClrMapping/>
  </p:clrMapOvr>
  <p:transition spd="slow" advClick="0" advTm="20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a:extLst>
              <a:ext uri="{FF2B5EF4-FFF2-40B4-BE49-F238E27FC236}">
                <a16:creationId xmlns:a16="http://schemas.microsoft.com/office/drawing/2014/main" id="{0F1030B8-66CA-074E-BCE7-8ADD4641F24C}"/>
              </a:ext>
            </a:extLst>
          </p:cNvPr>
          <p:cNvSpPr>
            <a:spLocks noGrp="1"/>
          </p:cNvSpPr>
          <p:nvPr>
            <p:ph type="sldNum" sz="quarter" idx="4"/>
          </p:nvPr>
        </p:nvSpPr>
        <p:spPr>
          <a:prstGeom prst="rect">
            <a:avLst/>
          </a:prstGeom>
        </p:spPr>
        <p:txBody>
          <a:bodyPr vert="horz" lIns="68580" tIns="34290" rIns="68580" bIns="34290" rtlCol="0" anchor="ctr"/>
          <a:lstStyle>
            <a:lvl1pPr algn="l">
              <a:defRPr sz="800">
                <a:solidFill>
                  <a:srgbClr val="FFFFFF"/>
                </a:solidFill>
                <a:latin typeface="Century Gothic" panose="020B0502020202020204" pitchFamily="34" charset="0"/>
              </a:defRPr>
            </a:lvl1pPr>
          </a:lstStyle>
          <a:p>
            <a:fld id="{5D9E6825-6159-436F-97B7-849D691F43BE}" type="slidenum">
              <a:rPr lang="en-US" smtClean="0"/>
              <a:pPr/>
              <a:t>9</a:t>
            </a:fld>
            <a:endParaRPr lang="en-US" dirty="0"/>
          </a:p>
        </p:txBody>
      </p:sp>
      <p:sp>
        <p:nvSpPr>
          <p:cNvPr id="4" name="TextBox 3">
            <a:extLst>
              <a:ext uri="{FF2B5EF4-FFF2-40B4-BE49-F238E27FC236}">
                <a16:creationId xmlns:a16="http://schemas.microsoft.com/office/drawing/2014/main" id="{4B763A99-D08D-4E12-B391-58362D1E3EC9}"/>
              </a:ext>
            </a:extLst>
          </p:cNvPr>
          <p:cNvSpPr txBox="1"/>
          <p:nvPr/>
        </p:nvSpPr>
        <p:spPr>
          <a:xfrm>
            <a:off x="0" y="286246"/>
            <a:ext cx="9144000" cy="400110"/>
          </a:xfrm>
          <a:prstGeom prst="rect">
            <a:avLst/>
          </a:prstGeom>
          <a:solidFill>
            <a:schemeClr val="bg1">
              <a:lumMod val="95000"/>
            </a:schemeClr>
          </a:solidFill>
        </p:spPr>
        <p:txBody>
          <a:bodyPr wrap="square" rtlCol="0">
            <a:spAutoFit/>
          </a:bodyPr>
          <a:lstStyle/>
          <a:p>
            <a:pPr algn="ctr"/>
            <a:r>
              <a:rPr lang="en-US" sz="2000" dirty="0"/>
              <a:t>Summary</a:t>
            </a:r>
          </a:p>
        </p:txBody>
      </p:sp>
      <p:sp>
        <p:nvSpPr>
          <p:cNvPr id="5" name="TextBox 4">
            <a:extLst>
              <a:ext uri="{FF2B5EF4-FFF2-40B4-BE49-F238E27FC236}">
                <a16:creationId xmlns:a16="http://schemas.microsoft.com/office/drawing/2014/main" id="{D72BAC5F-BA9B-4CDE-9F51-09D5595F028A}"/>
              </a:ext>
            </a:extLst>
          </p:cNvPr>
          <p:cNvSpPr txBox="1"/>
          <p:nvPr/>
        </p:nvSpPr>
        <p:spPr>
          <a:xfrm>
            <a:off x="412693" y="1031185"/>
            <a:ext cx="8183937" cy="1261884"/>
          </a:xfrm>
          <a:prstGeom prst="rect">
            <a:avLst/>
          </a:prstGeom>
          <a:noFill/>
        </p:spPr>
        <p:txBody>
          <a:bodyPr wrap="square" rtlCol="0">
            <a:spAutoFit/>
          </a:bodyPr>
          <a:lstStyle/>
          <a:p>
            <a:pPr marL="514350" lvl="1" indent="-171450">
              <a:buFontTx/>
              <a:buChar char="-"/>
            </a:pPr>
            <a:r>
              <a:rPr lang="en-US" dirty="0"/>
              <a:t>It is proposed two methods for signaling additional ALF parameters to be applied on up-scaled RPR pictures.</a:t>
            </a:r>
          </a:p>
          <a:p>
            <a:pPr marL="514350" lvl="1" indent="-171450">
              <a:buFontTx/>
              <a:buChar char="-"/>
            </a:pPr>
            <a:endParaRPr lang="en-US" sz="1200" dirty="0"/>
          </a:p>
          <a:p>
            <a:pPr marL="514350" lvl="1" indent="-171450">
              <a:buFontTx/>
              <a:buChar char="-"/>
            </a:pPr>
            <a:r>
              <a:rPr lang="en-US" sz="1200" dirty="0"/>
              <a:t>Method-1, based on </a:t>
            </a:r>
            <a:r>
              <a:rPr lang="en-US" sz="1200" i="1" dirty="0"/>
              <a:t>SEI alf_rpr_parameters </a:t>
            </a:r>
            <a:r>
              <a:rPr lang="en-US" sz="1200" dirty="0"/>
              <a:t>(and </a:t>
            </a:r>
            <a:r>
              <a:rPr lang="en-US" sz="1200" i="1" dirty="0"/>
              <a:t>APS</a:t>
            </a:r>
            <a:r>
              <a:rPr lang="en-US" sz="1200" dirty="0"/>
              <a:t>)</a:t>
            </a:r>
          </a:p>
          <a:p>
            <a:pPr marL="514350" lvl="1" indent="-171450">
              <a:buFontTx/>
              <a:buChar char="-"/>
            </a:pPr>
            <a:r>
              <a:rPr lang="en-US" sz="1200" dirty="0"/>
              <a:t>Method-2, based on scalable VVC plus </a:t>
            </a:r>
            <a:r>
              <a:rPr lang="en-US" sz="1200" i="1" dirty="0"/>
              <a:t>SEI coding_hint</a:t>
            </a:r>
          </a:p>
          <a:p>
            <a:pPr marL="514350" lvl="1" indent="-171450">
              <a:buFontTx/>
              <a:buChar char="-"/>
            </a:pPr>
            <a:endParaRPr lang="en-US" sz="1200" dirty="0"/>
          </a:p>
        </p:txBody>
      </p:sp>
    </p:spTree>
    <p:extLst>
      <p:ext uri="{BB962C8B-B14F-4D97-AF65-F5344CB8AC3E}">
        <p14:creationId xmlns:p14="http://schemas.microsoft.com/office/powerpoint/2010/main" val="426010689"/>
      </p:ext>
    </p:extLst>
  </p:cSld>
  <p:clrMapOvr>
    <a:masterClrMapping/>
  </p:clrMapOvr>
  <p:transition spd="slow" advClick="0" advTm="20000">
    <p:push dir="u"/>
  </p:transition>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470C1"/>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1F0248870FA44B7AF4B918A5EDC41" ma:contentTypeVersion="0" ma:contentTypeDescription="Create a new document." ma:contentTypeScope="" ma:versionID="7c9d38921d03f1de83f2a7b914472749">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2CE56B-5772-4586-91BD-08352F8C4E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602BC67-704A-4474-B02F-AC0C62DC9E2D}">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C7E80AEB-B6FD-4B07-B1A0-1191A02920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15702</TotalTime>
  <Words>742</Words>
  <Application>Microsoft Office PowerPoint</Application>
  <PresentationFormat>On-screen Show (16:9)</PresentationFormat>
  <Paragraphs>69</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 Chen</dc:creator>
  <cp:lastModifiedBy>Philippe Bordes</cp:lastModifiedBy>
  <cp:revision>527</cp:revision>
  <dcterms:created xsi:type="dcterms:W3CDTF">2019-10-21T15:02:13Z</dcterms:created>
  <dcterms:modified xsi:type="dcterms:W3CDTF">2021-07-08T21:11:59Z</dcterms:modified>
</cp:coreProperties>
</file>