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5"/>
  </p:notesMasterIdLst>
  <p:handoutMasterIdLst>
    <p:handoutMasterId r:id="rId16"/>
  </p:handoutMasterIdLst>
  <p:sldIdLst>
    <p:sldId id="259" r:id="rId5"/>
    <p:sldId id="1207" r:id="rId6"/>
    <p:sldId id="1222" r:id="rId7"/>
    <p:sldId id="1226" r:id="rId8"/>
    <p:sldId id="1225" r:id="rId9"/>
    <p:sldId id="1227" r:id="rId10"/>
    <p:sldId id="1228" r:id="rId11"/>
    <p:sldId id="1229" r:id="rId12"/>
    <p:sldId id="1230" r:id="rId13"/>
    <p:sldId id="1214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loš Radosavljević (Милош Радосављевић)" initials="MR(Р" lastIdx="3" clrIdx="0">
    <p:extLst>
      <p:ext uri="{19B8F6BF-5375-455C-9EA6-DF929625EA0E}">
        <p15:presenceInfo xmlns:p15="http://schemas.microsoft.com/office/powerpoint/2012/main" userId="S::milos.radosavljevic@interdigital.com::fe0a91ec-7451-4ed5-94f6-25f721d7c91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00A652"/>
    <a:srgbClr val="0054A6"/>
    <a:srgbClr val="0055A6"/>
    <a:srgbClr val="008E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E102553-F986-40CD-BB37-B163C7058D21}" v="140" dt="2021-04-21T16:36:10.86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927" autoAdjust="0"/>
    <p:restoredTop sz="96327"/>
  </p:normalViewPr>
  <p:slideViewPr>
    <p:cSldViewPr snapToGrid="0" snapToObjects="1">
      <p:cViewPr varScale="1">
        <p:scale>
          <a:sx n="86" d="100"/>
          <a:sy n="86" d="100"/>
        </p:scale>
        <p:origin x="79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douard Francois" userId="df04f631-6174-42c8-bfaa-959cef19a80a" providerId="ADAL" clId="{6E102553-F986-40CD-BB37-B163C7058D21}"/>
    <pc:docChg chg="undo custSel addSld delSld modSld sldOrd">
      <pc:chgData name="Edouard Francois" userId="df04f631-6174-42c8-bfaa-959cef19a80a" providerId="ADAL" clId="{6E102553-F986-40CD-BB37-B163C7058D21}" dt="2021-04-21T16:41:33.940" v="2234" actId="1036"/>
      <pc:docMkLst>
        <pc:docMk/>
      </pc:docMkLst>
      <pc:sldChg chg="modSp mod">
        <pc:chgData name="Edouard Francois" userId="df04f631-6174-42c8-bfaa-959cef19a80a" providerId="ADAL" clId="{6E102553-F986-40CD-BB37-B163C7058D21}" dt="2021-04-20T23:34:13.629" v="12"/>
        <pc:sldMkLst>
          <pc:docMk/>
          <pc:sldMk cId="898564496" sldId="259"/>
        </pc:sldMkLst>
        <pc:spChg chg="mod">
          <ac:chgData name="Edouard Francois" userId="df04f631-6174-42c8-bfaa-959cef19a80a" providerId="ADAL" clId="{6E102553-F986-40CD-BB37-B163C7058D21}" dt="2021-04-20T23:34:13.629" v="12"/>
          <ac:spMkLst>
            <pc:docMk/>
            <pc:sldMk cId="898564496" sldId="259"/>
            <ac:spMk id="2" creationId="{181EB4A2-0FCC-B04D-889F-5BBF45678827}"/>
          </ac:spMkLst>
        </pc:spChg>
        <pc:spChg chg="mod">
          <ac:chgData name="Edouard Francois" userId="df04f631-6174-42c8-bfaa-959cef19a80a" providerId="ADAL" clId="{6E102553-F986-40CD-BB37-B163C7058D21}" dt="2021-04-20T23:33:41.537" v="10" actId="20577"/>
          <ac:spMkLst>
            <pc:docMk/>
            <pc:sldMk cId="898564496" sldId="259"/>
            <ac:spMk id="5" creationId="{992A2368-7A07-3F49-9F99-8EF818AC83BD}"/>
          </ac:spMkLst>
        </pc:spChg>
      </pc:sldChg>
      <pc:sldChg chg="modSp mod">
        <pc:chgData name="Edouard Francois" userId="df04f631-6174-42c8-bfaa-959cef19a80a" providerId="ADAL" clId="{6E102553-F986-40CD-BB37-B163C7058D21}" dt="2021-04-21T00:43:14.233" v="1183" actId="20577"/>
        <pc:sldMkLst>
          <pc:docMk/>
          <pc:sldMk cId="1791923185" sldId="1207"/>
        </pc:sldMkLst>
        <pc:spChg chg="mod">
          <ac:chgData name="Edouard Francois" userId="df04f631-6174-42c8-bfaa-959cef19a80a" providerId="ADAL" clId="{6E102553-F986-40CD-BB37-B163C7058D21}" dt="2021-04-21T00:43:14.233" v="1183" actId="20577"/>
          <ac:spMkLst>
            <pc:docMk/>
            <pc:sldMk cId="1791923185" sldId="1207"/>
            <ac:spMk id="3" creationId="{1DA852C1-4DA1-4E1E-ACE6-43D883947325}"/>
          </ac:spMkLst>
        </pc:spChg>
        <pc:graphicFrameChg chg="mod">
          <ac:chgData name="Edouard Francois" userId="df04f631-6174-42c8-bfaa-959cef19a80a" providerId="ADAL" clId="{6E102553-F986-40CD-BB37-B163C7058D21}" dt="2021-04-21T00:02:48.276" v="670" actId="1036"/>
          <ac:graphicFrameMkLst>
            <pc:docMk/>
            <pc:sldMk cId="1791923185" sldId="1207"/>
            <ac:graphicFrameMk id="7" creationId="{618374E0-DE52-419C-BB3B-6AFC49F448BA}"/>
          </ac:graphicFrameMkLst>
        </pc:graphicFrameChg>
      </pc:sldChg>
      <pc:sldChg chg="del">
        <pc:chgData name="Edouard Francois" userId="df04f631-6174-42c8-bfaa-959cef19a80a" providerId="ADAL" clId="{6E102553-F986-40CD-BB37-B163C7058D21}" dt="2021-04-20T23:34:36.528" v="13" actId="47"/>
        <pc:sldMkLst>
          <pc:docMk/>
          <pc:sldMk cId="1110056129" sldId="1208"/>
        </pc:sldMkLst>
      </pc:sldChg>
      <pc:sldChg chg="addSp delSp modSp mod">
        <pc:chgData name="Edouard Francois" userId="df04f631-6174-42c8-bfaa-959cef19a80a" providerId="ADAL" clId="{6E102553-F986-40CD-BB37-B163C7058D21}" dt="2021-04-21T16:41:33.940" v="2234" actId="1036"/>
        <pc:sldMkLst>
          <pc:docMk/>
          <pc:sldMk cId="3158273184" sldId="1209"/>
        </pc:sldMkLst>
        <pc:spChg chg="mod">
          <ac:chgData name="Edouard Francois" userId="df04f631-6174-42c8-bfaa-959cef19a80a" providerId="ADAL" clId="{6E102553-F986-40CD-BB37-B163C7058D21}" dt="2021-04-21T00:38:49.123" v="1125" actId="20577"/>
          <ac:spMkLst>
            <pc:docMk/>
            <pc:sldMk cId="3158273184" sldId="1209"/>
            <ac:spMk id="2" creationId="{9EE0FE48-B530-48D1-80DB-C425D4A7BB71}"/>
          </ac:spMkLst>
        </pc:spChg>
        <pc:spChg chg="mod">
          <ac:chgData name="Edouard Francois" userId="df04f631-6174-42c8-bfaa-959cef19a80a" providerId="ADAL" clId="{6E102553-F986-40CD-BB37-B163C7058D21}" dt="2021-04-21T16:41:33.940" v="2234" actId="1036"/>
          <ac:spMkLst>
            <pc:docMk/>
            <pc:sldMk cId="3158273184" sldId="1209"/>
            <ac:spMk id="3" creationId="{343024FE-2D86-424D-BDFE-12A622002AE3}"/>
          </ac:spMkLst>
        </pc:spChg>
        <pc:graphicFrameChg chg="del mod">
          <ac:chgData name="Edouard Francois" userId="df04f631-6174-42c8-bfaa-959cef19a80a" providerId="ADAL" clId="{6E102553-F986-40CD-BB37-B163C7058D21}" dt="2021-04-20T23:45:49.292" v="642" actId="478"/>
          <ac:graphicFrameMkLst>
            <pc:docMk/>
            <pc:sldMk cId="3158273184" sldId="1209"/>
            <ac:graphicFrameMk id="6" creationId="{72F1C680-7351-428A-ABD4-EAA47F92F096}"/>
          </ac:graphicFrameMkLst>
        </pc:graphicFrameChg>
        <pc:graphicFrameChg chg="del">
          <ac:chgData name="Edouard Francois" userId="df04f631-6174-42c8-bfaa-959cef19a80a" providerId="ADAL" clId="{6E102553-F986-40CD-BB37-B163C7058D21}" dt="2021-04-20T23:38:24.016" v="294"/>
          <ac:graphicFrameMkLst>
            <pc:docMk/>
            <pc:sldMk cId="3158273184" sldId="1209"/>
            <ac:graphicFrameMk id="8" creationId="{ED3C6C9B-48C5-4FCA-A729-AE8E16633E27}"/>
          </ac:graphicFrameMkLst>
        </pc:graphicFrameChg>
        <pc:graphicFrameChg chg="add del mod">
          <ac:chgData name="Edouard Francois" userId="df04f631-6174-42c8-bfaa-959cef19a80a" providerId="ADAL" clId="{6E102553-F986-40CD-BB37-B163C7058D21}" dt="2021-04-21T01:09:15.640" v="1750" actId="478"/>
          <ac:graphicFrameMkLst>
            <pc:docMk/>
            <pc:sldMk cId="3158273184" sldId="1209"/>
            <ac:graphicFrameMk id="9" creationId="{083973F2-DDF3-4018-97EA-3CAA1DFD4462}"/>
          </ac:graphicFrameMkLst>
        </pc:graphicFrameChg>
        <pc:graphicFrameChg chg="add del mod">
          <ac:chgData name="Edouard Francois" userId="df04f631-6174-42c8-bfaa-959cef19a80a" providerId="ADAL" clId="{6E102553-F986-40CD-BB37-B163C7058D21}" dt="2021-04-21T16:33:55.769" v="1935" actId="478"/>
          <ac:graphicFrameMkLst>
            <pc:docMk/>
            <pc:sldMk cId="3158273184" sldId="1209"/>
            <ac:graphicFrameMk id="10" creationId="{ABEEA42C-C982-40AF-9DE1-19A6D66B261C}"/>
          </ac:graphicFrameMkLst>
        </pc:graphicFrameChg>
        <pc:picChg chg="add mod">
          <ac:chgData name="Edouard Francois" userId="df04f631-6174-42c8-bfaa-959cef19a80a" providerId="ADAL" clId="{6E102553-F986-40CD-BB37-B163C7058D21}" dt="2021-04-21T16:41:29.115" v="2227" actId="1036"/>
          <ac:picMkLst>
            <pc:docMk/>
            <pc:sldMk cId="3158273184" sldId="1209"/>
            <ac:picMk id="6" creationId="{6B7DDD9D-923B-47BB-A238-62A898314A04}"/>
          </ac:picMkLst>
        </pc:picChg>
        <pc:picChg chg="add del mod">
          <ac:chgData name="Edouard Francois" userId="df04f631-6174-42c8-bfaa-959cef19a80a" providerId="ADAL" clId="{6E102553-F986-40CD-BB37-B163C7058D21}" dt="2021-04-21T16:36:08.340" v="2031" actId="478"/>
          <ac:picMkLst>
            <pc:docMk/>
            <pc:sldMk cId="3158273184" sldId="1209"/>
            <ac:picMk id="7" creationId="{CE725FBC-F71A-409E-99FC-9AD137EA8BD9}"/>
          </ac:picMkLst>
        </pc:picChg>
        <pc:picChg chg="del">
          <ac:chgData name="Edouard Francois" userId="df04f631-6174-42c8-bfaa-959cef19a80a" providerId="ADAL" clId="{6E102553-F986-40CD-BB37-B163C7058D21}" dt="2021-04-20T23:45:56.202" v="644" actId="478"/>
          <ac:picMkLst>
            <pc:docMk/>
            <pc:sldMk cId="3158273184" sldId="1209"/>
            <ac:picMk id="7" creationId="{F0CD5F42-4DF6-4C0B-B324-A59E3B6235BC}"/>
          </ac:picMkLst>
        </pc:picChg>
        <pc:picChg chg="add mod">
          <ac:chgData name="Edouard Francois" userId="df04f631-6174-42c8-bfaa-959cef19a80a" providerId="ADAL" clId="{6E102553-F986-40CD-BB37-B163C7058D21}" dt="2021-04-21T16:41:29.115" v="2227" actId="1036"/>
          <ac:picMkLst>
            <pc:docMk/>
            <pc:sldMk cId="3158273184" sldId="1209"/>
            <ac:picMk id="8" creationId="{1B95A1D5-CB4C-486F-85C5-E016615A82CA}"/>
          </ac:picMkLst>
        </pc:picChg>
      </pc:sldChg>
      <pc:sldChg chg="del">
        <pc:chgData name="Edouard Francois" userId="df04f631-6174-42c8-bfaa-959cef19a80a" providerId="ADAL" clId="{6E102553-F986-40CD-BB37-B163C7058D21}" dt="2021-04-21T00:26:01.567" v="1014" actId="47"/>
        <pc:sldMkLst>
          <pc:docMk/>
          <pc:sldMk cId="310264092" sldId="1210"/>
        </pc:sldMkLst>
      </pc:sldChg>
      <pc:sldChg chg="del">
        <pc:chgData name="Edouard Francois" userId="df04f631-6174-42c8-bfaa-959cef19a80a" providerId="ADAL" clId="{6E102553-F986-40CD-BB37-B163C7058D21}" dt="2021-04-21T00:26:03.093" v="1015" actId="47"/>
        <pc:sldMkLst>
          <pc:docMk/>
          <pc:sldMk cId="2231333175" sldId="1211"/>
        </pc:sldMkLst>
      </pc:sldChg>
      <pc:sldChg chg="addSp delSp modSp mod">
        <pc:chgData name="Edouard Francois" userId="df04f631-6174-42c8-bfaa-959cef19a80a" providerId="ADAL" clId="{6E102553-F986-40CD-BB37-B163C7058D21}" dt="2021-04-21T16:24:39.927" v="1928" actId="6549"/>
        <pc:sldMkLst>
          <pc:docMk/>
          <pc:sldMk cId="3450972283" sldId="1212"/>
        </pc:sldMkLst>
        <pc:spChg chg="mod">
          <ac:chgData name="Edouard Francois" userId="df04f631-6174-42c8-bfaa-959cef19a80a" providerId="ADAL" clId="{6E102553-F986-40CD-BB37-B163C7058D21}" dt="2021-04-21T00:57:00.508" v="1459" actId="6549"/>
          <ac:spMkLst>
            <pc:docMk/>
            <pc:sldMk cId="3450972283" sldId="1212"/>
            <ac:spMk id="2" creationId="{05CF09E7-67A7-41E8-AF0B-51E4F12EB209}"/>
          </ac:spMkLst>
        </pc:spChg>
        <pc:spChg chg="mod">
          <ac:chgData name="Edouard Francois" userId="df04f631-6174-42c8-bfaa-959cef19a80a" providerId="ADAL" clId="{6E102553-F986-40CD-BB37-B163C7058D21}" dt="2021-04-21T16:24:39.927" v="1928" actId="6549"/>
          <ac:spMkLst>
            <pc:docMk/>
            <pc:sldMk cId="3450972283" sldId="1212"/>
            <ac:spMk id="3" creationId="{6D61B159-55A6-4BBA-AC76-C1CD7D4A0939}"/>
          </ac:spMkLst>
        </pc:spChg>
        <pc:graphicFrameChg chg="del">
          <ac:chgData name="Edouard Francois" userId="df04f631-6174-42c8-bfaa-959cef19a80a" providerId="ADAL" clId="{6E102553-F986-40CD-BB37-B163C7058D21}" dt="2021-04-21T00:54:14.603" v="1429" actId="478"/>
          <ac:graphicFrameMkLst>
            <pc:docMk/>
            <pc:sldMk cId="3450972283" sldId="1212"/>
            <ac:graphicFrameMk id="6" creationId="{11685147-4B20-4DC6-80FA-D21EC4A5635F}"/>
          </ac:graphicFrameMkLst>
        </pc:graphicFrameChg>
        <pc:graphicFrameChg chg="add del mod">
          <ac:chgData name="Edouard Francois" userId="df04f631-6174-42c8-bfaa-959cef19a80a" providerId="ADAL" clId="{6E102553-F986-40CD-BB37-B163C7058D21}" dt="2021-04-21T00:56:10.980" v="1434"/>
          <ac:graphicFrameMkLst>
            <pc:docMk/>
            <pc:sldMk cId="3450972283" sldId="1212"/>
            <ac:graphicFrameMk id="7" creationId="{AE2B62B9-A65C-4C78-B927-E9C571BEFEEC}"/>
          </ac:graphicFrameMkLst>
        </pc:graphicFrameChg>
        <pc:graphicFrameChg chg="add mod modGraphic">
          <ac:chgData name="Edouard Francois" userId="df04f631-6174-42c8-bfaa-959cef19a80a" providerId="ADAL" clId="{6E102553-F986-40CD-BB37-B163C7058D21}" dt="2021-04-21T01:23:19.867" v="1886" actId="14100"/>
          <ac:graphicFrameMkLst>
            <pc:docMk/>
            <pc:sldMk cId="3450972283" sldId="1212"/>
            <ac:graphicFrameMk id="9" creationId="{3C5935E6-4CE3-4A40-8E92-2E616A538EF7}"/>
          </ac:graphicFrameMkLst>
        </pc:graphicFrameChg>
        <pc:picChg chg="add del">
          <ac:chgData name="Edouard Francois" userId="df04f631-6174-42c8-bfaa-959cef19a80a" providerId="ADAL" clId="{6E102553-F986-40CD-BB37-B163C7058D21}" dt="2021-04-21T00:56:23.929" v="1436"/>
          <ac:picMkLst>
            <pc:docMk/>
            <pc:sldMk cId="3450972283" sldId="1212"/>
            <ac:picMk id="8" creationId="{1CA095C0-A927-484A-ACED-278DA75D96A9}"/>
          </ac:picMkLst>
        </pc:picChg>
      </pc:sldChg>
      <pc:sldChg chg="modSp mod">
        <pc:chgData name="Edouard Francois" userId="df04f631-6174-42c8-bfaa-959cef19a80a" providerId="ADAL" clId="{6E102553-F986-40CD-BB37-B163C7058D21}" dt="2021-04-21T01:05:29.830" v="1741" actId="20577"/>
        <pc:sldMkLst>
          <pc:docMk/>
          <pc:sldMk cId="4283430583" sldId="1214"/>
        </pc:sldMkLst>
        <pc:spChg chg="mod">
          <ac:chgData name="Edouard Francois" userId="df04f631-6174-42c8-bfaa-959cef19a80a" providerId="ADAL" clId="{6E102553-F986-40CD-BB37-B163C7058D21}" dt="2021-04-21T01:05:29.830" v="1741" actId="20577"/>
          <ac:spMkLst>
            <pc:docMk/>
            <pc:sldMk cId="4283430583" sldId="1214"/>
            <ac:spMk id="3" creationId="{BF0280B9-24C8-41D6-856F-1A1FBC751FA0}"/>
          </ac:spMkLst>
        </pc:spChg>
      </pc:sldChg>
      <pc:sldChg chg="del">
        <pc:chgData name="Edouard Francois" userId="df04f631-6174-42c8-bfaa-959cef19a80a" providerId="ADAL" clId="{6E102553-F986-40CD-BB37-B163C7058D21}" dt="2021-04-21T00:57:19.060" v="1460" actId="47"/>
        <pc:sldMkLst>
          <pc:docMk/>
          <pc:sldMk cId="3891504119" sldId="1215"/>
        </pc:sldMkLst>
      </pc:sldChg>
      <pc:sldChg chg="addSp delSp modSp new mod ord">
        <pc:chgData name="Edouard Francois" userId="df04f631-6174-42c8-bfaa-959cef19a80a" providerId="ADAL" clId="{6E102553-F986-40CD-BB37-B163C7058D21}" dt="2021-04-21T01:22:22.920" v="1883" actId="478"/>
        <pc:sldMkLst>
          <pc:docMk/>
          <pc:sldMk cId="2387545962" sldId="1216"/>
        </pc:sldMkLst>
        <pc:spChg chg="mod">
          <ac:chgData name="Edouard Francois" userId="df04f631-6174-42c8-bfaa-959cef19a80a" providerId="ADAL" clId="{6E102553-F986-40CD-BB37-B163C7058D21}" dt="2021-04-20T23:39:17.650" v="305" actId="20577"/>
          <ac:spMkLst>
            <pc:docMk/>
            <pc:sldMk cId="2387545962" sldId="1216"/>
            <ac:spMk id="2" creationId="{41633E72-98D1-4C51-8D9C-F7DF05F0C8E3}"/>
          </ac:spMkLst>
        </pc:spChg>
        <pc:spChg chg="add del">
          <ac:chgData name="Edouard Francois" userId="df04f631-6174-42c8-bfaa-959cef19a80a" providerId="ADAL" clId="{6E102553-F986-40CD-BB37-B163C7058D21}" dt="2021-04-20T23:39:32.928" v="308"/>
          <ac:spMkLst>
            <pc:docMk/>
            <pc:sldMk cId="2387545962" sldId="1216"/>
            <ac:spMk id="3" creationId="{323E52F7-EB42-42DA-B0C7-4F44AD3641F8}"/>
          </ac:spMkLst>
        </pc:spChg>
        <pc:spChg chg="add del mod">
          <ac:chgData name="Edouard Francois" userId="df04f631-6174-42c8-bfaa-959cef19a80a" providerId="ADAL" clId="{6E102553-F986-40CD-BB37-B163C7058D21}" dt="2021-04-20T23:40:38.180" v="311"/>
          <ac:spMkLst>
            <pc:docMk/>
            <pc:sldMk cId="2387545962" sldId="1216"/>
            <ac:spMk id="9" creationId="{CBCFF4B4-6C19-4811-BCEB-8610A068D392}"/>
          </ac:spMkLst>
        </pc:spChg>
        <pc:spChg chg="add del mod">
          <ac:chgData name="Edouard Francois" userId="df04f631-6174-42c8-bfaa-959cef19a80a" providerId="ADAL" clId="{6E102553-F986-40CD-BB37-B163C7058D21}" dt="2021-04-21T01:22:22.920" v="1883" actId="478"/>
          <ac:spMkLst>
            <pc:docMk/>
            <pc:sldMk cId="2387545962" sldId="1216"/>
            <ac:spMk id="11" creationId="{EF06CA52-EA2E-4AAB-A197-2FB4CA300962}"/>
          </ac:spMkLst>
        </pc:spChg>
        <pc:spChg chg="add del mod">
          <ac:chgData name="Edouard Francois" userId="df04f631-6174-42c8-bfaa-959cef19a80a" providerId="ADAL" clId="{6E102553-F986-40CD-BB37-B163C7058D21}" dt="2021-04-21T01:22:15.545" v="1882" actId="478"/>
          <ac:spMkLst>
            <pc:docMk/>
            <pc:sldMk cId="2387545962" sldId="1216"/>
            <ac:spMk id="12" creationId="{354BFC9B-CF0B-4E21-AEBB-CE93E1B1796B}"/>
          </ac:spMkLst>
        </pc:spChg>
        <pc:graphicFrameChg chg="add del mod">
          <ac:chgData name="Edouard Francois" userId="df04f631-6174-42c8-bfaa-959cef19a80a" providerId="ADAL" clId="{6E102553-F986-40CD-BB37-B163C7058D21}" dt="2021-04-20T23:39:30.121" v="307"/>
          <ac:graphicFrameMkLst>
            <pc:docMk/>
            <pc:sldMk cId="2387545962" sldId="1216"/>
            <ac:graphicFrameMk id="6" creationId="{A8C5AF13-C230-4BD4-9237-67C080CEFD8C}"/>
          </ac:graphicFrameMkLst>
        </pc:graphicFrameChg>
        <pc:graphicFrameChg chg="add del mod modGraphic">
          <ac:chgData name="Edouard Francois" userId="df04f631-6174-42c8-bfaa-959cef19a80a" providerId="ADAL" clId="{6E102553-F986-40CD-BB37-B163C7058D21}" dt="2021-04-20T23:40:35.295" v="310" actId="478"/>
          <ac:graphicFrameMkLst>
            <pc:docMk/>
            <pc:sldMk cId="2387545962" sldId="1216"/>
            <ac:graphicFrameMk id="7" creationId="{0FF2C9C5-95F7-43CD-B2CE-60B634860B97}"/>
          </ac:graphicFrameMkLst>
        </pc:graphicFrameChg>
        <pc:graphicFrameChg chg="add mod modGraphic">
          <ac:chgData name="Edouard Francois" userId="df04f631-6174-42c8-bfaa-959cef19a80a" providerId="ADAL" clId="{6E102553-F986-40CD-BB37-B163C7058D21}" dt="2021-04-20T23:45:39.780" v="641" actId="1076"/>
          <ac:graphicFrameMkLst>
            <pc:docMk/>
            <pc:sldMk cId="2387545962" sldId="1216"/>
            <ac:graphicFrameMk id="10" creationId="{D5FD6562-6168-4068-A5E1-5431FAD17DF3}"/>
          </ac:graphicFrameMkLst>
        </pc:graphicFrameChg>
      </pc:sldChg>
      <pc:sldChg chg="addSp delSp modSp add del mod">
        <pc:chgData name="Edouard Francois" userId="df04f631-6174-42c8-bfaa-959cef19a80a" providerId="ADAL" clId="{6E102553-F986-40CD-BB37-B163C7058D21}" dt="2021-04-21T16:22:11.716" v="1900" actId="47"/>
        <pc:sldMkLst>
          <pc:docMk/>
          <pc:sldMk cId="1831853191" sldId="1217"/>
        </pc:sldMkLst>
        <pc:spChg chg="mod">
          <ac:chgData name="Edouard Francois" userId="df04f631-6174-42c8-bfaa-959cef19a80a" providerId="ADAL" clId="{6E102553-F986-40CD-BB37-B163C7058D21}" dt="2021-04-21T00:57:27.899" v="1462" actId="20577"/>
          <ac:spMkLst>
            <pc:docMk/>
            <pc:sldMk cId="1831853191" sldId="1217"/>
            <ac:spMk id="2" creationId="{05CF09E7-67A7-41E8-AF0B-51E4F12EB209}"/>
          </ac:spMkLst>
        </pc:spChg>
        <pc:spChg chg="mod">
          <ac:chgData name="Edouard Francois" userId="df04f631-6174-42c8-bfaa-959cef19a80a" providerId="ADAL" clId="{6E102553-F986-40CD-BB37-B163C7058D21}" dt="2021-04-21T00:58:12.707" v="1525" actId="6549"/>
          <ac:spMkLst>
            <pc:docMk/>
            <pc:sldMk cId="1831853191" sldId="1217"/>
            <ac:spMk id="3" creationId="{6D61B159-55A6-4BBA-AC76-C1CD7D4A0939}"/>
          </ac:spMkLst>
        </pc:spChg>
        <pc:graphicFrameChg chg="add mod modGraphic">
          <ac:chgData name="Edouard Francois" userId="df04f631-6174-42c8-bfaa-959cef19a80a" providerId="ADAL" clId="{6E102553-F986-40CD-BB37-B163C7058D21}" dt="2021-04-21T01:25:11.905" v="1891" actId="14734"/>
          <ac:graphicFrameMkLst>
            <pc:docMk/>
            <pc:sldMk cId="1831853191" sldId="1217"/>
            <ac:graphicFrameMk id="6" creationId="{331077AB-DE3B-4CDD-AD56-22D273FFD4D1}"/>
          </ac:graphicFrameMkLst>
        </pc:graphicFrameChg>
        <pc:graphicFrameChg chg="del">
          <ac:chgData name="Edouard Francois" userId="df04f631-6174-42c8-bfaa-959cef19a80a" providerId="ADAL" clId="{6E102553-F986-40CD-BB37-B163C7058D21}" dt="2021-04-21T00:58:41.845" v="1553" actId="478"/>
          <ac:graphicFrameMkLst>
            <pc:docMk/>
            <pc:sldMk cId="1831853191" sldId="1217"/>
            <ac:graphicFrameMk id="9" creationId="{3C5935E6-4CE3-4A40-8E92-2E616A538EF7}"/>
          </ac:graphicFrameMkLst>
        </pc:graphicFrameChg>
      </pc:sldChg>
      <pc:sldChg chg="modSp new mod ord">
        <pc:chgData name="Edouard Francois" userId="df04f631-6174-42c8-bfaa-959cef19a80a" providerId="ADAL" clId="{6E102553-F986-40CD-BB37-B163C7058D21}" dt="2021-04-21T16:20:28.758" v="1892"/>
        <pc:sldMkLst>
          <pc:docMk/>
          <pc:sldMk cId="255504708" sldId="1218"/>
        </pc:sldMkLst>
        <pc:spChg chg="mod">
          <ac:chgData name="Edouard Francois" userId="df04f631-6174-42c8-bfaa-959cef19a80a" providerId="ADAL" clId="{6E102553-F986-40CD-BB37-B163C7058D21}" dt="2021-04-21T16:20:28.758" v="1892"/>
          <ac:spMkLst>
            <pc:docMk/>
            <pc:sldMk cId="255504708" sldId="1218"/>
            <ac:spMk id="2" creationId="{99D91A36-E2F6-4198-8BAC-F20A83CBDA0B}"/>
          </ac:spMkLst>
        </pc:spChg>
        <pc:spChg chg="mod">
          <ac:chgData name="Edouard Francois" userId="df04f631-6174-42c8-bfaa-959cef19a80a" providerId="ADAL" clId="{6E102553-F986-40CD-BB37-B163C7058D21}" dt="2021-04-21T01:18:07.968" v="1834" actId="20577"/>
          <ac:spMkLst>
            <pc:docMk/>
            <pc:sldMk cId="255504708" sldId="1218"/>
            <ac:spMk id="3" creationId="{274D639C-D86A-4FBE-8F3F-94A6571907DB}"/>
          </ac:spMkLst>
        </pc:spChg>
      </pc:sldChg>
      <pc:sldChg chg="addSp delSp modSp add mod">
        <pc:chgData name="Edouard Francois" userId="df04f631-6174-42c8-bfaa-959cef19a80a" providerId="ADAL" clId="{6E102553-F986-40CD-BB37-B163C7058D21}" dt="2021-04-21T16:24:44.631" v="1934" actId="6549"/>
        <pc:sldMkLst>
          <pc:docMk/>
          <pc:sldMk cId="62837554" sldId="1219"/>
        </pc:sldMkLst>
        <pc:spChg chg="mod">
          <ac:chgData name="Edouard Francois" userId="df04f631-6174-42c8-bfaa-959cef19a80a" providerId="ADAL" clId="{6E102553-F986-40CD-BB37-B163C7058D21}" dt="2021-04-21T16:24:44.631" v="1934" actId="6549"/>
          <ac:spMkLst>
            <pc:docMk/>
            <pc:sldMk cId="62837554" sldId="1219"/>
            <ac:spMk id="3" creationId="{6D61B159-55A6-4BBA-AC76-C1CD7D4A0939}"/>
          </ac:spMkLst>
        </pc:spChg>
        <pc:graphicFrameChg chg="del">
          <ac:chgData name="Edouard Francois" userId="df04f631-6174-42c8-bfaa-959cef19a80a" providerId="ADAL" clId="{6E102553-F986-40CD-BB37-B163C7058D21}" dt="2021-04-21T16:21:38.549" v="1896" actId="478"/>
          <ac:graphicFrameMkLst>
            <pc:docMk/>
            <pc:sldMk cId="62837554" sldId="1219"/>
            <ac:graphicFrameMk id="6" creationId="{331077AB-DE3B-4CDD-AD56-22D273FFD4D1}"/>
          </ac:graphicFrameMkLst>
        </pc:graphicFrameChg>
        <pc:graphicFrameChg chg="add mod modGraphic">
          <ac:chgData name="Edouard Francois" userId="df04f631-6174-42c8-bfaa-959cef19a80a" providerId="ADAL" clId="{6E102553-F986-40CD-BB37-B163C7058D21}" dt="2021-04-21T16:23:02.979" v="1904" actId="207"/>
          <ac:graphicFrameMkLst>
            <pc:docMk/>
            <pc:sldMk cId="62837554" sldId="1219"/>
            <ac:graphicFrameMk id="7" creationId="{7C7A06D8-AEB8-4001-9865-F91C09A19F69}"/>
          </ac:graphicFrameMkLst>
        </pc:graphicFrameChg>
      </pc:sldChg>
      <pc:sldChg chg="add del">
        <pc:chgData name="Edouard Francois" userId="df04f631-6174-42c8-bfaa-959cef19a80a" providerId="ADAL" clId="{6E102553-F986-40CD-BB37-B163C7058D21}" dt="2021-04-21T16:21:29.487" v="1894" actId="47"/>
        <pc:sldMkLst>
          <pc:docMk/>
          <pc:sldMk cId="424854734" sldId="1219"/>
        </pc:sldMkLst>
      </pc:sldChg>
      <pc:sldChg chg="addSp delSp modSp new del mod">
        <pc:chgData name="Edouard Francois" userId="df04f631-6174-42c8-bfaa-959cef19a80a" providerId="ADAL" clId="{6E102553-F986-40CD-BB37-B163C7058D21}" dt="2021-04-21T01:15:34.024" v="1765" actId="47"/>
        <pc:sldMkLst>
          <pc:docMk/>
          <pc:sldMk cId="4142275651" sldId="1219"/>
        </pc:sldMkLst>
        <pc:graphicFrameChg chg="add del mod">
          <ac:chgData name="Edouard Francois" userId="df04f631-6174-42c8-bfaa-959cef19a80a" providerId="ADAL" clId="{6E102553-F986-40CD-BB37-B163C7058D21}" dt="2021-04-21T01:15:25.901" v="1762" actId="21"/>
          <ac:graphicFrameMkLst>
            <pc:docMk/>
            <pc:sldMk cId="4142275651" sldId="1219"/>
            <ac:graphicFrameMk id="6" creationId="{8C210F23-8D72-45C1-98A7-E972C85045EA}"/>
          </ac:graphicFrameMkLst>
        </pc:graphicFrameChg>
      </pc:sldChg>
    </pc:docChg>
  </pc:docChgLst>
  <pc:docChgLst>
    <pc:chgData name="Edouard Francois" userId="df04f631-6174-42c8-bfaa-959cef19a80a" providerId="ADAL" clId="{3BC75EE0-91A8-4DF2-85DE-BBBEC6585960}"/>
    <pc:docChg chg="undo custSel addSld delSld modSld modMainMaster">
      <pc:chgData name="Edouard Francois" userId="df04f631-6174-42c8-bfaa-959cef19a80a" providerId="ADAL" clId="{3BC75EE0-91A8-4DF2-85DE-BBBEC6585960}" dt="2021-01-08T07:53:51.324" v="5324" actId="1076"/>
      <pc:docMkLst>
        <pc:docMk/>
      </pc:docMkLst>
      <pc:sldChg chg="modSp mod">
        <pc:chgData name="Edouard Francois" userId="df04f631-6174-42c8-bfaa-959cef19a80a" providerId="ADAL" clId="{3BC75EE0-91A8-4DF2-85DE-BBBEC6585960}" dt="2021-01-06T06:05:05.536" v="217" actId="6549"/>
        <pc:sldMkLst>
          <pc:docMk/>
          <pc:sldMk cId="898564496" sldId="259"/>
        </pc:sldMkLst>
        <pc:spChg chg="mod">
          <ac:chgData name="Edouard Francois" userId="df04f631-6174-42c8-bfaa-959cef19a80a" providerId="ADAL" clId="{3BC75EE0-91A8-4DF2-85DE-BBBEC6585960}" dt="2021-01-06T06:05:05.536" v="217" actId="6549"/>
          <ac:spMkLst>
            <pc:docMk/>
            <pc:sldMk cId="898564496" sldId="259"/>
            <ac:spMk id="2" creationId="{181EB4A2-0FCC-B04D-889F-5BBF45678827}"/>
          </ac:spMkLst>
        </pc:spChg>
        <pc:spChg chg="mod">
          <ac:chgData name="Edouard Francois" userId="df04f631-6174-42c8-bfaa-959cef19a80a" providerId="ADAL" clId="{3BC75EE0-91A8-4DF2-85DE-BBBEC6585960}" dt="2021-01-06T05:53:41.122" v="1" actId="20577"/>
          <ac:spMkLst>
            <pc:docMk/>
            <pc:sldMk cId="898564496" sldId="259"/>
            <ac:spMk id="3" creationId="{1248C4AE-D5B8-BE49-BADA-7F8B23121730}"/>
          </ac:spMkLst>
        </pc:spChg>
        <pc:spChg chg="mod">
          <ac:chgData name="Edouard Francois" userId="df04f631-6174-42c8-bfaa-959cef19a80a" providerId="ADAL" clId="{3BC75EE0-91A8-4DF2-85DE-BBBEC6585960}" dt="2021-01-06T06:04:38.196" v="165" actId="1036"/>
          <ac:spMkLst>
            <pc:docMk/>
            <pc:sldMk cId="898564496" sldId="259"/>
            <ac:spMk id="5" creationId="{992A2368-7A07-3F49-9F99-8EF818AC83BD}"/>
          </ac:spMkLst>
        </pc:spChg>
      </pc:sldChg>
      <pc:sldChg chg="modSp del mod">
        <pc:chgData name="Edouard Francois" userId="df04f631-6174-42c8-bfaa-959cef19a80a" providerId="ADAL" clId="{3BC75EE0-91A8-4DF2-85DE-BBBEC6585960}" dt="2021-01-06T05:57:53.487" v="8" actId="47"/>
        <pc:sldMkLst>
          <pc:docMk/>
          <pc:sldMk cId="2043797989" sldId="267"/>
        </pc:sldMkLst>
        <pc:spChg chg="mod">
          <ac:chgData name="Edouard Francois" userId="df04f631-6174-42c8-bfaa-959cef19a80a" providerId="ADAL" clId="{3BC75EE0-91A8-4DF2-85DE-BBBEC6585960}" dt="2021-01-06T05:57:20.211" v="6" actId="108"/>
          <ac:spMkLst>
            <pc:docMk/>
            <pc:sldMk cId="2043797989" sldId="267"/>
            <ac:spMk id="3" creationId="{88031629-F9B7-D445-AC7A-8E49F730575C}"/>
          </ac:spMkLst>
        </pc:spChg>
        <pc:spChg chg="mod">
          <ac:chgData name="Edouard Francois" userId="df04f631-6174-42c8-bfaa-959cef19a80a" providerId="ADAL" clId="{3BC75EE0-91A8-4DF2-85DE-BBBEC6585960}" dt="2021-01-06T05:53:47.586" v="3" actId="6549"/>
          <ac:spMkLst>
            <pc:docMk/>
            <pc:sldMk cId="2043797989" sldId="267"/>
            <ac:spMk id="4" creationId="{B2ACA491-EBA5-DD41-B1EB-22DB2E1CB85E}"/>
          </ac:spMkLst>
        </pc:spChg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12992286" sldId="268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2934156874" sldId="269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2409491869" sldId="270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2915948989" sldId="271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4151867411" sldId="272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3461341260" sldId="273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3003801483" sldId="274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1764776132" sldId="275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273116384" sldId="276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882716666" sldId="277"/>
        </pc:sldMkLst>
      </pc:sldChg>
      <pc:sldChg chg="modSp add del mod">
        <pc:chgData name="Edouard Francois" userId="df04f631-6174-42c8-bfaa-959cef19a80a" providerId="ADAL" clId="{3BC75EE0-91A8-4DF2-85DE-BBBEC6585960}" dt="2021-01-06T06:16:37.501" v="1176" actId="47"/>
        <pc:sldMkLst>
          <pc:docMk/>
          <pc:sldMk cId="4249810788" sldId="1206"/>
        </pc:sldMkLst>
        <pc:spChg chg="mod">
          <ac:chgData name="Edouard Francois" userId="df04f631-6174-42c8-bfaa-959cef19a80a" providerId="ADAL" clId="{3BC75EE0-91A8-4DF2-85DE-BBBEC6585960}" dt="2021-01-06T06:14:54.356" v="1137" actId="20577"/>
          <ac:spMkLst>
            <pc:docMk/>
            <pc:sldMk cId="4249810788" sldId="1206"/>
            <ac:spMk id="2" creationId="{82BD70A7-8FA8-40A6-BBED-C4F2F368517D}"/>
          </ac:spMkLst>
        </pc:spChg>
        <pc:spChg chg="mod">
          <ac:chgData name="Edouard Francois" userId="df04f631-6174-42c8-bfaa-959cef19a80a" providerId="ADAL" clId="{3BC75EE0-91A8-4DF2-85DE-BBBEC6585960}" dt="2021-01-06T06:15:07.446" v="1153"/>
          <ac:spMkLst>
            <pc:docMk/>
            <pc:sldMk cId="4249810788" sldId="1206"/>
            <ac:spMk id="3" creationId="{33143916-6094-4151-861A-D46379CEFB19}"/>
          </ac:spMkLst>
        </pc:spChg>
        <pc:spChg chg="mod">
          <ac:chgData name="Edouard Francois" userId="df04f631-6174-42c8-bfaa-959cef19a80a" providerId="ADAL" clId="{3BC75EE0-91A8-4DF2-85DE-BBBEC6585960}" dt="2021-01-06T05:58:06.821" v="16" actId="1036"/>
          <ac:spMkLst>
            <pc:docMk/>
            <pc:sldMk cId="4249810788" sldId="1206"/>
            <ac:spMk id="4" creationId="{3BDCE0ED-900D-40F9-B5B0-5B690BBE4203}"/>
          </ac:spMkLst>
        </pc:spChg>
      </pc:sldChg>
      <pc:sldChg chg="delSp modSp new mod">
        <pc:chgData name="Edouard Francois" userId="df04f631-6174-42c8-bfaa-959cef19a80a" providerId="ADAL" clId="{3BC75EE0-91A8-4DF2-85DE-BBBEC6585960}" dt="2021-01-06T07:18:32.491" v="4997" actId="113"/>
        <pc:sldMkLst>
          <pc:docMk/>
          <pc:sldMk cId="1791923185" sldId="1207"/>
        </pc:sldMkLst>
        <pc:spChg chg="mod">
          <ac:chgData name="Edouard Francois" userId="df04f631-6174-42c8-bfaa-959cef19a80a" providerId="ADAL" clId="{3BC75EE0-91A8-4DF2-85DE-BBBEC6585960}" dt="2021-01-06T06:16:42.902" v="1186" actId="5793"/>
          <ac:spMkLst>
            <pc:docMk/>
            <pc:sldMk cId="1791923185" sldId="1207"/>
            <ac:spMk id="2" creationId="{DF0DA53A-CFC6-4D5F-842F-F5568B785D71}"/>
          </ac:spMkLst>
        </pc:spChg>
        <pc:spChg chg="mod">
          <ac:chgData name="Edouard Francois" userId="df04f631-6174-42c8-bfaa-959cef19a80a" providerId="ADAL" clId="{3BC75EE0-91A8-4DF2-85DE-BBBEC6585960}" dt="2021-01-06T07:18:32.491" v="4997" actId="113"/>
          <ac:spMkLst>
            <pc:docMk/>
            <pc:sldMk cId="1791923185" sldId="1207"/>
            <ac:spMk id="3" creationId="{1DA852C1-4DA1-4E1E-ACE6-43D883947325}"/>
          </ac:spMkLst>
        </pc:spChg>
        <pc:graphicFrameChg chg="del mod">
          <ac:chgData name="Edouard Francois" userId="df04f631-6174-42c8-bfaa-959cef19a80a" providerId="ADAL" clId="{3BC75EE0-91A8-4DF2-85DE-BBBEC6585960}" dt="2021-01-06T06:21:50.057" v="1530"/>
          <ac:graphicFrameMkLst>
            <pc:docMk/>
            <pc:sldMk cId="1791923185" sldId="1207"/>
            <ac:graphicFrameMk id="6" creationId="{D64C0BA8-A1D1-4AFB-834D-6854FB303C4F}"/>
          </ac:graphicFrameMkLst>
        </pc:graphicFrameChg>
        <pc:graphicFrameChg chg="mod">
          <ac:chgData name="Edouard Francois" userId="df04f631-6174-42c8-bfaa-959cef19a80a" providerId="ADAL" clId="{3BC75EE0-91A8-4DF2-85DE-BBBEC6585960}" dt="2021-01-06T06:22:40.499" v="1537" actId="1036"/>
          <ac:graphicFrameMkLst>
            <pc:docMk/>
            <pc:sldMk cId="1791923185" sldId="1207"/>
            <ac:graphicFrameMk id="7" creationId="{618374E0-DE52-419C-BB3B-6AFC49F448BA}"/>
          </ac:graphicFrameMkLst>
        </pc:graphicFrameChg>
      </pc:sldChg>
      <pc:sldChg chg="modSp new mod">
        <pc:chgData name="Edouard Francois" userId="df04f631-6174-42c8-bfaa-959cef19a80a" providerId="ADAL" clId="{3BC75EE0-91A8-4DF2-85DE-BBBEC6585960}" dt="2021-01-08T07:37:04.919" v="5235"/>
        <pc:sldMkLst>
          <pc:docMk/>
          <pc:sldMk cId="1110056129" sldId="1208"/>
        </pc:sldMkLst>
        <pc:spChg chg="mod">
          <ac:chgData name="Edouard Francois" userId="df04f631-6174-42c8-bfaa-959cef19a80a" providerId="ADAL" clId="{3BC75EE0-91A8-4DF2-85DE-BBBEC6585960}" dt="2021-01-06T06:15:59.884" v="1164"/>
          <ac:spMkLst>
            <pc:docMk/>
            <pc:sldMk cId="1110056129" sldId="1208"/>
            <ac:spMk id="2" creationId="{05523843-B2AA-4806-AEFE-34670389C984}"/>
          </ac:spMkLst>
        </pc:spChg>
        <pc:spChg chg="mod">
          <ac:chgData name="Edouard Francois" userId="df04f631-6174-42c8-bfaa-959cef19a80a" providerId="ADAL" clId="{3BC75EE0-91A8-4DF2-85DE-BBBEC6585960}" dt="2021-01-08T07:37:04.919" v="5235"/>
          <ac:spMkLst>
            <pc:docMk/>
            <pc:sldMk cId="1110056129" sldId="1208"/>
            <ac:spMk id="3" creationId="{A0301874-92AB-4080-B269-66D250A0AD84}"/>
          </ac:spMkLst>
        </pc:spChg>
      </pc:sldChg>
      <pc:sldChg chg="addSp modSp new mod">
        <pc:chgData name="Edouard Francois" userId="df04f631-6174-42c8-bfaa-959cef19a80a" providerId="ADAL" clId="{3BC75EE0-91A8-4DF2-85DE-BBBEC6585960}" dt="2021-01-06T07:20:14.897" v="5024" actId="20577"/>
        <pc:sldMkLst>
          <pc:docMk/>
          <pc:sldMk cId="3158273184" sldId="1209"/>
        </pc:sldMkLst>
        <pc:spChg chg="mod">
          <ac:chgData name="Edouard Francois" userId="df04f631-6174-42c8-bfaa-959cef19a80a" providerId="ADAL" clId="{3BC75EE0-91A8-4DF2-85DE-BBBEC6585960}" dt="2021-01-06T06:23:09.711" v="1563" actId="20577"/>
          <ac:spMkLst>
            <pc:docMk/>
            <pc:sldMk cId="3158273184" sldId="1209"/>
            <ac:spMk id="2" creationId="{9EE0FE48-B530-48D1-80DB-C425D4A7BB71}"/>
          </ac:spMkLst>
        </pc:spChg>
        <pc:spChg chg="mod">
          <ac:chgData name="Edouard Francois" userId="df04f631-6174-42c8-bfaa-959cef19a80a" providerId="ADAL" clId="{3BC75EE0-91A8-4DF2-85DE-BBBEC6585960}" dt="2021-01-06T07:19:08.478" v="4998" actId="20577"/>
          <ac:spMkLst>
            <pc:docMk/>
            <pc:sldMk cId="3158273184" sldId="1209"/>
            <ac:spMk id="3" creationId="{343024FE-2D86-424D-BDFE-12A622002AE3}"/>
          </ac:spMkLst>
        </pc:spChg>
        <pc:graphicFrameChg chg="add mod modGraphic">
          <ac:chgData name="Edouard Francois" userId="df04f631-6174-42c8-bfaa-959cef19a80a" providerId="ADAL" clId="{3BC75EE0-91A8-4DF2-85DE-BBBEC6585960}" dt="2021-01-06T07:20:14.897" v="5024" actId="20577"/>
          <ac:graphicFrameMkLst>
            <pc:docMk/>
            <pc:sldMk cId="3158273184" sldId="1209"/>
            <ac:graphicFrameMk id="6" creationId="{72F1C680-7351-428A-ABD4-EAA47F92F096}"/>
          </ac:graphicFrameMkLst>
        </pc:graphicFrameChg>
        <pc:picChg chg="add mod">
          <ac:chgData name="Edouard Francois" userId="df04f631-6174-42c8-bfaa-959cef19a80a" providerId="ADAL" clId="{3BC75EE0-91A8-4DF2-85DE-BBBEC6585960}" dt="2021-01-06T07:19:15.556" v="5000" actId="1076"/>
          <ac:picMkLst>
            <pc:docMk/>
            <pc:sldMk cId="3158273184" sldId="1209"/>
            <ac:picMk id="7" creationId="{F0CD5F42-4DF6-4C0B-B324-A59E3B6235BC}"/>
          </ac:picMkLst>
        </pc:picChg>
      </pc:sldChg>
      <pc:sldChg chg="addSp modSp new mod">
        <pc:chgData name="Edouard Francois" userId="df04f631-6174-42c8-bfaa-959cef19a80a" providerId="ADAL" clId="{3BC75EE0-91A8-4DF2-85DE-BBBEC6585960}" dt="2021-01-08T05:51:19.514" v="5211" actId="20577"/>
        <pc:sldMkLst>
          <pc:docMk/>
          <pc:sldMk cId="310264092" sldId="1210"/>
        </pc:sldMkLst>
        <pc:spChg chg="mod">
          <ac:chgData name="Edouard Francois" userId="df04f631-6174-42c8-bfaa-959cef19a80a" providerId="ADAL" clId="{3BC75EE0-91A8-4DF2-85DE-BBBEC6585960}" dt="2021-01-08T05:51:19.514" v="5211" actId="20577"/>
          <ac:spMkLst>
            <pc:docMk/>
            <pc:sldMk cId="310264092" sldId="1210"/>
            <ac:spMk id="2" creationId="{3E668F36-C266-4BF3-BEEB-77DDB7E27EE6}"/>
          </ac:spMkLst>
        </pc:spChg>
        <pc:spChg chg="mod">
          <ac:chgData name="Edouard Francois" userId="df04f631-6174-42c8-bfaa-959cef19a80a" providerId="ADAL" clId="{3BC75EE0-91A8-4DF2-85DE-BBBEC6585960}" dt="2021-01-06T06:32:46.592" v="2224" actId="20577"/>
          <ac:spMkLst>
            <pc:docMk/>
            <pc:sldMk cId="310264092" sldId="1210"/>
            <ac:spMk id="3" creationId="{63D25838-76F3-4F33-8996-CF5203FBF6EF}"/>
          </ac:spMkLst>
        </pc:spChg>
        <pc:picChg chg="add mod">
          <ac:chgData name="Edouard Francois" userId="df04f631-6174-42c8-bfaa-959cef19a80a" providerId="ADAL" clId="{3BC75EE0-91A8-4DF2-85DE-BBBEC6585960}" dt="2021-01-06T06:33:04.623" v="2226" actId="1076"/>
          <ac:picMkLst>
            <pc:docMk/>
            <pc:sldMk cId="310264092" sldId="1210"/>
            <ac:picMk id="6" creationId="{29E71A31-0D33-4690-8F98-A6149BA166C5}"/>
          </ac:picMkLst>
        </pc:picChg>
      </pc:sldChg>
      <pc:sldChg chg="addSp delSp modSp new mod">
        <pc:chgData name="Edouard Francois" userId="df04f631-6174-42c8-bfaa-959cef19a80a" providerId="ADAL" clId="{3BC75EE0-91A8-4DF2-85DE-BBBEC6585960}" dt="2021-01-06T06:46:10.669" v="3073" actId="113"/>
        <pc:sldMkLst>
          <pc:docMk/>
          <pc:sldMk cId="2231333175" sldId="1211"/>
        </pc:sldMkLst>
        <pc:spChg chg="mod">
          <ac:chgData name="Edouard Francois" userId="df04f631-6174-42c8-bfaa-959cef19a80a" providerId="ADAL" clId="{3BC75EE0-91A8-4DF2-85DE-BBBEC6585960}" dt="2021-01-06T06:33:38.526" v="2265" actId="20577"/>
          <ac:spMkLst>
            <pc:docMk/>
            <pc:sldMk cId="2231333175" sldId="1211"/>
            <ac:spMk id="2" creationId="{42699D24-F3CC-4123-933C-F615D2803E33}"/>
          </ac:spMkLst>
        </pc:spChg>
        <pc:spChg chg="mod">
          <ac:chgData name="Edouard Francois" userId="df04f631-6174-42c8-bfaa-959cef19a80a" providerId="ADAL" clId="{3BC75EE0-91A8-4DF2-85DE-BBBEC6585960}" dt="2021-01-06T06:46:10.669" v="3073" actId="113"/>
          <ac:spMkLst>
            <pc:docMk/>
            <pc:sldMk cId="2231333175" sldId="1211"/>
            <ac:spMk id="3" creationId="{946933A4-D514-4162-82D7-AF0E892A891F}"/>
          </ac:spMkLst>
        </pc:spChg>
        <pc:graphicFrameChg chg="add del mod">
          <ac:chgData name="Edouard Francois" userId="df04f631-6174-42c8-bfaa-959cef19a80a" providerId="ADAL" clId="{3BC75EE0-91A8-4DF2-85DE-BBBEC6585960}" dt="2021-01-06T06:34:39.617" v="2369"/>
          <ac:graphicFrameMkLst>
            <pc:docMk/>
            <pc:sldMk cId="2231333175" sldId="1211"/>
            <ac:graphicFrameMk id="6" creationId="{34AF0AE6-CD00-4D62-86BA-175A0AEA6EC8}"/>
          </ac:graphicFrameMkLst>
        </pc:graphicFrameChg>
        <pc:graphicFrameChg chg="add del mod modGraphic">
          <ac:chgData name="Edouard Francois" userId="df04f631-6174-42c8-bfaa-959cef19a80a" providerId="ADAL" clId="{3BC75EE0-91A8-4DF2-85DE-BBBEC6585960}" dt="2021-01-06T06:35:29.602" v="2384" actId="478"/>
          <ac:graphicFrameMkLst>
            <pc:docMk/>
            <pc:sldMk cId="2231333175" sldId="1211"/>
            <ac:graphicFrameMk id="7" creationId="{AB6D6B73-B52D-40E5-8A6D-32E4E6A480C7}"/>
          </ac:graphicFrameMkLst>
        </pc:graphicFrameChg>
        <pc:graphicFrameChg chg="add del mod">
          <ac:chgData name="Edouard Francois" userId="df04f631-6174-42c8-bfaa-959cef19a80a" providerId="ADAL" clId="{3BC75EE0-91A8-4DF2-85DE-BBBEC6585960}" dt="2021-01-06T06:35:26.480" v="2379"/>
          <ac:graphicFrameMkLst>
            <pc:docMk/>
            <pc:sldMk cId="2231333175" sldId="1211"/>
            <ac:graphicFrameMk id="8" creationId="{38D7EB18-69E1-41C9-A9E8-78B60D15D547}"/>
          </ac:graphicFrameMkLst>
        </pc:graphicFrameChg>
        <pc:graphicFrameChg chg="add del mod modGraphic">
          <ac:chgData name="Edouard Francois" userId="df04f631-6174-42c8-bfaa-959cef19a80a" providerId="ADAL" clId="{3BC75EE0-91A8-4DF2-85DE-BBBEC6585960}" dt="2021-01-06T06:38:43.571" v="2538" actId="478"/>
          <ac:graphicFrameMkLst>
            <pc:docMk/>
            <pc:sldMk cId="2231333175" sldId="1211"/>
            <ac:graphicFrameMk id="9" creationId="{A0CB3884-66F8-47AD-BBF7-835E3C171F2D}"/>
          </ac:graphicFrameMkLst>
        </pc:graphicFrameChg>
        <pc:graphicFrameChg chg="add del mod">
          <ac:chgData name="Edouard Francois" userId="df04f631-6174-42c8-bfaa-959cef19a80a" providerId="ADAL" clId="{3BC75EE0-91A8-4DF2-85DE-BBBEC6585960}" dt="2021-01-06T06:38:46.414" v="2539" actId="478"/>
          <ac:graphicFrameMkLst>
            <pc:docMk/>
            <pc:sldMk cId="2231333175" sldId="1211"/>
            <ac:graphicFrameMk id="10" creationId="{40DDE74F-D6A8-4582-8488-7730B5E67161}"/>
          </ac:graphicFrameMkLst>
        </pc:graphicFrameChg>
        <pc:graphicFrameChg chg="add mod modGraphic">
          <ac:chgData name="Edouard Francois" userId="df04f631-6174-42c8-bfaa-959cef19a80a" providerId="ADAL" clId="{3BC75EE0-91A8-4DF2-85DE-BBBEC6585960}" dt="2021-01-06T06:40:01.616" v="2563" actId="1038"/>
          <ac:graphicFrameMkLst>
            <pc:docMk/>
            <pc:sldMk cId="2231333175" sldId="1211"/>
            <ac:graphicFrameMk id="11" creationId="{00809FC7-E090-4691-A020-C607071D791B}"/>
          </ac:graphicFrameMkLst>
        </pc:graphicFrameChg>
      </pc:sldChg>
      <pc:sldChg chg="addSp modSp new mod">
        <pc:chgData name="Edouard Francois" userId="df04f631-6174-42c8-bfaa-959cef19a80a" providerId="ADAL" clId="{3BC75EE0-91A8-4DF2-85DE-BBBEC6585960}" dt="2021-01-08T07:45:28.978" v="5323" actId="6549"/>
        <pc:sldMkLst>
          <pc:docMk/>
          <pc:sldMk cId="3450972283" sldId="1212"/>
        </pc:sldMkLst>
        <pc:spChg chg="mod">
          <ac:chgData name="Edouard Francois" userId="df04f631-6174-42c8-bfaa-959cef19a80a" providerId="ADAL" clId="{3BC75EE0-91A8-4DF2-85DE-BBBEC6585960}" dt="2021-01-06T06:47:17.708" v="3090" actId="20577"/>
          <ac:spMkLst>
            <pc:docMk/>
            <pc:sldMk cId="3450972283" sldId="1212"/>
            <ac:spMk id="2" creationId="{05CF09E7-67A7-41E8-AF0B-51E4F12EB209}"/>
          </ac:spMkLst>
        </pc:spChg>
        <pc:spChg chg="mod">
          <ac:chgData name="Edouard Francois" userId="df04f631-6174-42c8-bfaa-959cef19a80a" providerId="ADAL" clId="{3BC75EE0-91A8-4DF2-85DE-BBBEC6585960}" dt="2021-01-08T07:45:28.978" v="5323" actId="6549"/>
          <ac:spMkLst>
            <pc:docMk/>
            <pc:sldMk cId="3450972283" sldId="1212"/>
            <ac:spMk id="3" creationId="{6D61B159-55A6-4BBA-AC76-C1CD7D4A0939}"/>
          </ac:spMkLst>
        </pc:spChg>
        <pc:graphicFrameChg chg="add mod modGraphic">
          <ac:chgData name="Edouard Francois" userId="df04f631-6174-42c8-bfaa-959cef19a80a" providerId="ADAL" clId="{3BC75EE0-91A8-4DF2-85DE-BBBEC6585960}" dt="2021-01-08T07:45:21.364" v="5315" actId="1036"/>
          <ac:graphicFrameMkLst>
            <pc:docMk/>
            <pc:sldMk cId="3450972283" sldId="1212"/>
            <ac:graphicFrameMk id="6" creationId="{11685147-4B20-4DC6-80FA-D21EC4A5635F}"/>
          </ac:graphicFrameMkLst>
        </pc:graphicFrameChg>
      </pc:sldChg>
      <pc:sldChg chg="addSp delSp modSp new del mod">
        <pc:chgData name="Edouard Francois" userId="df04f631-6174-42c8-bfaa-959cef19a80a" providerId="ADAL" clId="{3BC75EE0-91A8-4DF2-85DE-BBBEC6585960}" dt="2021-01-06T07:22:42.126" v="5118" actId="47"/>
        <pc:sldMkLst>
          <pc:docMk/>
          <pc:sldMk cId="2051999865" sldId="1213"/>
        </pc:sldMkLst>
        <pc:spChg chg="mod">
          <ac:chgData name="Edouard Francois" userId="df04f631-6174-42c8-bfaa-959cef19a80a" providerId="ADAL" clId="{3BC75EE0-91A8-4DF2-85DE-BBBEC6585960}" dt="2021-01-06T06:53:41.110" v="3709" actId="20577"/>
          <ac:spMkLst>
            <pc:docMk/>
            <pc:sldMk cId="2051999865" sldId="1213"/>
            <ac:spMk id="2" creationId="{D802DC6E-BC4C-48FC-9366-548688F662A5}"/>
          </ac:spMkLst>
        </pc:spChg>
        <pc:spChg chg="del">
          <ac:chgData name="Edouard Francois" userId="df04f631-6174-42c8-bfaa-959cef19a80a" providerId="ADAL" clId="{3BC75EE0-91A8-4DF2-85DE-BBBEC6585960}" dt="2021-01-06T06:55:07.497" v="3710"/>
          <ac:spMkLst>
            <pc:docMk/>
            <pc:sldMk cId="2051999865" sldId="1213"/>
            <ac:spMk id="3" creationId="{6AFB8224-5B73-49CC-B07E-1EAF5588D3FC}"/>
          </ac:spMkLst>
        </pc:spChg>
        <pc:graphicFrameChg chg="add mod modGraphic">
          <ac:chgData name="Edouard Francois" userId="df04f631-6174-42c8-bfaa-959cef19a80a" providerId="ADAL" clId="{3BC75EE0-91A8-4DF2-85DE-BBBEC6585960}" dt="2021-01-06T06:55:20.153" v="3716" actId="20577"/>
          <ac:graphicFrameMkLst>
            <pc:docMk/>
            <pc:sldMk cId="2051999865" sldId="1213"/>
            <ac:graphicFrameMk id="6" creationId="{DDE15C89-A923-4DB5-AC7E-67D1638CCF5E}"/>
          </ac:graphicFrameMkLst>
        </pc:graphicFrameChg>
      </pc:sldChg>
      <pc:sldChg chg="addSp delSp modSp new mod">
        <pc:chgData name="Edouard Francois" userId="df04f631-6174-42c8-bfaa-959cef19a80a" providerId="ADAL" clId="{3BC75EE0-91A8-4DF2-85DE-BBBEC6585960}" dt="2021-01-08T07:53:51.324" v="5324" actId="1076"/>
        <pc:sldMkLst>
          <pc:docMk/>
          <pc:sldMk cId="4283430583" sldId="1214"/>
        </pc:sldMkLst>
        <pc:spChg chg="mod">
          <ac:chgData name="Edouard Francois" userId="df04f631-6174-42c8-bfaa-959cef19a80a" providerId="ADAL" clId="{3BC75EE0-91A8-4DF2-85DE-BBBEC6585960}" dt="2021-01-06T07:07:43.218" v="4367" actId="20577"/>
          <ac:spMkLst>
            <pc:docMk/>
            <pc:sldMk cId="4283430583" sldId="1214"/>
            <ac:spMk id="2" creationId="{1011D0EB-359F-4DC8-8142-ADF108FB2B15}"/>
          </ac:spMkLst>
        </pc:spChg>
        <pc:spChg chg="mod">
          <ac:chgData name="Edouard Francois" userId="df04f631-6174-42c8-bfaa-959cef19a80a" providerId="ADAL" clId="{3BC75EE0-91A8-4DF2-85DE-BBBEC6585960}" dt="2021-01-08T05:57:22.544" v="5217" actId="20577"/>
          <ac:spMkLst>
            <pc:docMk/>
            <pc:sldMk cId="4283430583" sldId="1214"/>
            <ac:spMk id="3" creationId="{BF0280B9-24C8-41D6-856F-1A1FBC751FA0}"/>
          </ac:spMkLst>
        </pc:spChg>
        <pc:spChg chg="add mod">
          <ac:chgData name="Edouard Francois" userId="df04f631-6174-42c8-bfaa-959cef19a80a" providerId="ADAL" clId="{3BC75EE0-91A8-4DF2-85DE-BBBEC6585960}" dt="2021-01-08T07:53:51.324" v="5324" actId="1076"/>
          <ac:spMkLst>
            <pc:docMk/>
            <pc:sldMk cId="4283430583" sldId="1214"/>
            <ac:spMk id="8" creationId="{4AB32318-AB42-4D92-BCBF-54F14AE57C9B}"/>
          </ac:spMkLst>
        </pc:spChg>
        <pc:graphicFrameChg chg="add del mod">
          <ac:chgData name="Edouard Francois" userId="df04f631-6174-42c8-bfaa-959cef19a80a" providerId="ADAL" clId="{3BC75EE0-91A8-4DF2-85DE-BBBEC6585960}" dt="2021-01-06T07:08:50.300" v="4585" actId="478"/>
          <ac:graphicFrameMkLst>
            <pc:docMk/>
            <pc:sldMk cId="4283430583" sldId="1214"/>
            <ac:graphicFrameMk id="6" creationId="{E87E89D1-FB9C-48E1-AC2F-578E3AD3582C}"/>
          </ac:graphicFrameMkLst>
        </pc:graphicFrameChg>
        <pc:graphicFrameChg chg="add del mod modGraphic">
          <ac:chgData name="Edouard Francois" userId="df04f631-6174-42c8-bfaa-959cef19a80a" providerId="ADAL" clId="{3BC75EE0-91A8-4DF2-85DE-BBBEC6585960}" dt="2021-01-06T07:08:53.153" v="4586" actId="478"/>
          <ac:graphicFrameMkLst>
            <pc:docMk/>
            <pc:sldMk cId="4283430583" sldId="1214"/>
            <ac:graphicFrameMk id="7" creationId="{FD4F649C-9AE0-48DD-A465-3ECCFB752A5D}"/>
          </ac:graphicFrameMkLst>
        </pc:graphicFrameChg>
      </pc:sldChg>
      <pc:sldChg chg="addSp modSp new mod">
        <pc:chgData name="Edouard Francois" userId="df04f631-6174-42c8-bfaa-959cef19a80a" providerId="ADAL" clId="{3BC75EE0-91A8-4DF2-85DE-BBBEC6585960}" dt="2021-01-06T07:23:46.977" v="5199" actId="20577"/>
        <pc:sldMkLst>
          <pc:docMk/>
          <pc:sldMk cId="3891504119" sldId="1215"/>
        </pc:sldMkLst>
        <pc:spChg chg="mod">
          <ac:chgData name="Edouard Francois" userId="df04f631-6174-42c8-bfaa-959cef19a80a" providerId="ADAL" clId="{3BC75EE0-91A8-4DF2-85DE-BBBEC6585960}" dt="2021-01-06T07:04:20.595" v="4178" actId="20577"/>
          <ac:spMkLst>
            <pc:docMk/>
            <pc:sldMk cId="3891504119" sldId="1215"/>
            <ac:spMk id="2" creationId="{B58BC1D6-0E02-4FA3-8F02-51D231607F6D}"/>
          </ac:spMkLst>
        </pc:spChg>
        <pc:spChg chg="mod">
          <ac:chgData name="Edouard Francois" userId="df04f631-6174-42c8-bfaa-959cef19a80a" providerId="ADAL" clId="{3BC75EE0-91A8-4DF2-85DE-BBBEC6585960}" dt="2021-01-06T07:23:46.977" v="5199" actId="20577"/>
          <ac:spMkLst>
            <pc:docMk/>
            <pc:sldMk cId="3891504119" sldId="1215"/>
            <ac:spMk id="3" creationId="{198FCF54-D61F-4DA6-898A-6F1B4B872D8D}"/>
          </ac:spMkLst>
        </pc:spChg>
        <pc:graphicFrameChg chg="add mod">
          <ac:chgData name="Edouard Francois" userId="df04f631-6174-42c8-bfaa-959cef19a80a" providerId="ADAL" clId="{3BC75EE0-91A8-4DF2-85DE-BBBEC6585960}" dt="2021-01-06T07:23:41.978" v="5189" actId="1036"/>
          <ac:graphicFrameMkLst>
            <pc:docMk/>
            <pc:sldMk cId="3891504119" sldId="1215"/>
            <ac:graphicFrameMk id="6" creationId="{6605B65C-1D4A-4308-B2F0-9CD883B4EB2F}"/>
          </ac:graphicFrameMkLst>
        </pc:graphicFrameChg>
        <pc:graphicFrameChg chg="add mod modGraphic">
          <ac:chgData name="Edouard Francois" userId="df04f631-6174-42c8-bfaa-959cef19a80a" providerId="ADAL" clId="{3BC75EE0-91A8-4DF2-85DE-BBBEC6585960}" dt="2021-01-06T07:07:27.272" v="4347" actId="1076"/>
          <ac:graphicFrameMkLst>
            <pc:docMk/>
            <pc:sldMk cId="3891504119" sldId="1215"/>
            <ac:graphicFrameMk id="7" creationId="{6E5F72AD-701F-490F-B751-21C891E00AAE}"/>
          </ac:graphicFrameMkLst>
        </pc:graphicFrameChg>
      </pc:sldChg>
      <pc:sldMasterChg chg="delSldLayout modSldLayout">
        <pc:chgData name="Edouard Francois" userId="df04f631-6174-42c8-bfaa-959cef19a80a" providerId="ADAL" clId="{3BC75EE0-91A8-4DF2-85DE-BBBEC6585960}" dt="2021-01-06T07:42:32.407" v="5206" actId="2696"/>
        <pc:sldMasterMkLst>
          <pc:docMk/>
          <pc:sldMasterMk cId="3889532160" sldId="2147483648"/>
        </pc:sldMasterMkLst>
        <pc:sldLayoutChg chg="del">
          <pc:chgData name="Edouard Francois" userId="df04f631-6174-42c8-bfaa-959cef19a80a" providerId="ADAL" clId="{3BC75EE0-91A8-4DF2-85DE-BBBEC6585960}" dt="2021-01-06T07:42:31.846" v="5200" actId="2696"/>
          <pc:sldLayoutMkLst>
            <pc:docMk/>
            <pc:sldMasterMk cId="3889532160" sldId="2147483648"/>
            <pc:sldLayoutMk cId="1485803104" sldId="2147483651"/>
          </pc:sldLayoutMkLst>
        </pc:sldLayoutChg>
        <pc:sldLayoutChg chg="del">
          <pc:chgData name="Edouard Francois" userId="df04f631-6174-42c8-bfaa-959cef19a80a" providerId="ADAL" clId="{3BC75EE0-91A8-4DF2-85DE-BBBEC6585960}" dt="2021-01-06T07:42:32.125" v="5203" actId="2696"/>
          <pc:sldLayoutMkLst>
            <pc:docMk/>
            <pc:sldMasterMk cId="3889532160" sldId="2147483648"/>
            <pc:sldLayoutMk cId="2216458278" sldId="2147483660"/>
          </pc:sldLayoutMkLst>
        </pc:sldLayoutChg>
        <pc:sldLayoutChg chg="del">
          <pc:chgData name="Edouard Francois" userId="df04f631-6174-42c8-bfaa-959cef19a80a" providerId="ADAL" clId="{3BC75EE0-91A8-4DF2-85DE-BBBEC6585960}" dt="2021-01-06T07:42:32.226" v="5204" actId="2696"/>
          <pc:sldLayoutMkLst>
            <pc:docMk/>
            <pc:sldMasterMk cId="3889532160" sldId="2147483648"/>
            <pc:sldLayoutMk cId="2264810022" sldId="2147483661"/>
          </pc:sldLayoutMkLst>
        </pc:sldLayoutChg>
        <pc:sldLayoutChg chg="del">
          <pc:chgData name="Edouard Francois" userId="df04f631-6174-42c8-bfaa-959cef19a80a" providerId="ADAL" clId="{3BC75EE0-91A8-4DF2-85DE-BBBEC6585960}" dt="2021-01-06T07:42:32.407" v="5206" actId="2696"/>
          <pc:sldLayoutMkLst>
            <pc:docMk/>
            <pc:sldMasterMk cId="3889532160" sldId="2147483648"/>
            <pc:sldLayoutMk cId="375924074" sldId="2147483662"/>
          </pc:sldLayoutMkLst>
        </pc:sldLayoutChg>
        <pc:sldLayoutChg chg="del">
          <pc:chgData name="Edouard Francois" userId="df04f631-6174-42c8-bfaa-959cef19a80a" providerId="ADAL" clId="{3BC75EE0-91A8-4DF2-85DE-BBBEC6585960}" dt="2021-01-06T07:42:32.041" v="5202" actId="2696"/>
          <pc:sldLayoutMkLst>
            <pc:docMk/>
            <pc:sldMasterMk cId="3889532160" sldId="2147483648"/>
            <pc:sldLayoutMk cId="1216304014" sldId="2147483663"/>
          </pc:sldLayoutMkLst>
        </pc:sldLayoutChg>
        <pc:sldLayoutChg chg="del">
          <pc:chgData name="Edouard Francois" userId="df04f631-6174-42c8-bfaa-959cef19a80a" providerId="ADAL" clId="{3BC75EE0-91A8-4DF2-85DE-BBBEC6585960}" dt="2021-01-06T07:42:32.320" v="5205" actId="2696"/>
          <pc:sldLayoutMkLst>
            <pc:docMk/>
            <pc:sldMasterMk cId="3889532160" sldId="2147483648"/>
            <pc:sldLayoutMk cId="379295861" sldId="2147483668"/>
          </pc:sldLayoutMkLst>
        </pc:sldLayoutChg>
        <pc:sldLayoutChg chg="del">
          <pc:chgData name="Edouard Francois" userId="df04f631-6174-42c8-bfaa-959cef19a80a" providerId="ADAL" clId="{3BC75EE0-91A8-4DF2-85DE-BBBEC6585960}" dt="2021-01-06T07:42:31.926" v="5201" actId="2696"/>
          <pc:sldLayoutMkLst>
            <pc:docMk/>
            <pc:sldMasterMk cId="3889532160" sldId="2147483648"/>
            <pc:sldLayoutMk cId="329367502" sldId="2147483669"/>
          </pc:sldLayoutMkLst>
        </pc:sldLayoutChg>
        <pc:sldLayoutChg chg="modSp mod">
          <pc:chgData name="Edouard Francois" userId="df04f631-6174-42c8-bfaa-959cef19a80a" providerId="ADAL" clId="{3BC75EE0-91A8-4DF2-85DE-BBBEC6585960}" dt="2021-01-06T06:15:34.081" v="1162" actId="1036"/>
          <pc:sldLayoutMkLst>
            <pc:docMk/>
            <pc:sldMasterMk cId="3889532160" sldId="2147483648"/>
            <pc:sldLayoutMk cId="2698598402" sldId="2147483671"/>
          </pc:sldLayoutMkLst>
          <pc:spChg chg="mod">
            <ac:chgData name="Edouard Francois" userId="df04f631-6174-42c8-bfaa-959cef19a80a" providerId="ADAL" clId="{3BC75EE0-91A8-4DF2-85DE-BBBEC6585960}" dt="2021-01-06T06:15:34.081" v="1162" actId="1036"/>
            <ac:spMkLst>
              <pc:docMk/>
              <pc:sldMasterMk cId="3889532160" sldId="2147483648"/>
              <pc:sldLayoutMk cId="2698598402" sldId="2147483671"/>
              <ac:spMk id="8" creationId="{F444F596-16DC-0A40-ACB0-60B82AC70540}"/>
            </ac:spMkLst>
          </pc:spChg>
          <pc:spChg chg="mod">
            <ac:chgData name="Edouard Francois" userId="df04f631-6174-42c8-bfaa-959cef19a80a" providerId="ADAL" clId="{3BC75EE0-91A8-4DF2-85DE-BBBEC6585960}" dt="2021-01-06T06:15:34.081" v="1162" actId="1036"/>
            <ac:spMkLst>
              <pc:docMk/>
              <pc:sldMasterMk cId="3889532160" sldId="2147483648"/>
              <pc:sldLayoutMk cId="2698598402" sldId="2147483671"/>
              <ac:spMk id="9" creationId="{4947564A-AC6E-054D-8107-DF54D6966953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D3756E6-F2EA-9948-BF28-BC0E323E8B2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EC9C2E5-9CA1-7A49-906E-E9A1E45A09A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4B7B1A-C332-254B-8453-B3BC7C448755}" type="datetimeFigureOut">
              <a:rPr lang="en-US" smtClean="0"/>
              <a:t>7/8/2021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594252-8FC8-BB4B-ACA0-61C5471E5AE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2020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10A5D1-23B7-E346-A022-258BF45F21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3DBDD6-4C18-A04F-B865-42F41AF6BB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792123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4AD63E-0F37-214B-8CBD-73F79DA28DF6}" type="datetimeFigureOut">
              <a:rPr lang="en-US" smtClean="0"/>
              <a:t>7/8/2021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2020 InterDigital, Inc.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53E616-3B3B-6546-AE13-BC763B1BC8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900755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2BECBF6-6E48-AD41-B594-67967F7BE73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41A0810-8594-E64B-B263-C5922A2D8BC7}"/>
              </a:ext>
            </a:extLst>
          </p:cNvPr>
          <p:cNvSpPr/>
          <p:nvPr userDrawn="1"/>
        </p:nvSpPr>
        <p:spPr>
          <a:xfrm rot="5400000">
            <a:off x="201629" y="-190839"/>
            <a:ext cx="6847211" cy="7250468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89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E2E63F-61E3-3143-9A61-E1A22B051E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676" y="1964267"/>
            <a:ext cx="9990924" cy="2220869"/>
          </a:xfrm>
        </p:spPr>
        <p:txBody>
          <a:bodyPr anchor="b">
            <a:normAutofit/>
          </a:bodyPr>
          <a:lstStyle>
            <a:lvl1pPr algn="l">
              <a:defRPr sz="55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7F538-BFD2-D54A-A0C6-3A4A4B3C4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572FBD9-43E5-FF4F-9E10-0246F7C726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50675" y="410885"/>
            <a:ext cx="1485367" cy="184845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26469A8-05C7-9143-A929-50BD10F53E5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33932" y="5091275"/>
            <a:ext cx="2233784" cy="1369686"/>
          </a:xfrm>
          <a:prstGeom prst="rect">
            <a:avLst/>
          </a:prstGeom>
        </p:spPr>
      </p:pic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553FED33-4D49-4540-8D9F-3216166CC8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D884C2B-0107-4E45-933E-9D65E3FA75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0676" y="4195925"/>
            <a:ext cx="9990924" cy="447675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45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ic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66ED13-D569-F94E-830C-ACC8391431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8077200" y="0"/>
            <a:ext cx="4114800" cy="64222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BB1420-023C-4545-BFCD-3F05C4064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9A61BEC-35D4-2642-85ED-9B0C1C075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7487" y="274639"/>
            <a:ext cx="6734628" cy="842381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3733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0AC8503D-1E07-5D4B-B549-595AA25F4C0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47486" y="1239433"/>
            <a:ext cx="6734627" cy="470575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800" b="1" i="0">
                <a:solidFill>
                  <a:schemeClr val="accent2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24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20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Slide Number Placeholder 14">
            <a:extLst>
              <a:ext uri="{FF2B5EF4-FFF2-40B4-BE49-F238E27FC236}">
                <a16:creationId xmlns:a16="http://schemas.microsoft.com/office/drawing/2014/main" id="{42FF2272-021F-574F-8097-4E0F1EB0AF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9890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40"/>
            <a:ext cx="10972800" cy="842381"/>
          </a:xfrm>
          <a:prstGeom prst="rect">
            <a:avLst/>
          </a:prstGeom>
        </p:spPr>
        <p:txBody>
          <a:bodyPr vert="horz" lIns="51435" tIns="25718" rIns="51435" bIns="25718"/>
          <a:lstStyle>
            <a:lvl1pPr algn="ctr">
              <a:defRPr sz="3733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604840" y="1239434"/>
            <a:ext cx="10993437" cy="4705756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buClr>
                <a:srgbClr val="00ADEE"/>
              </a:buClr>
              <a:defRPr sz="24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2133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867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333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436692"/>
            <a:ext cx="3860800" cy="365125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3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50257" y="6436692"/>
            <a:ext cx="2743200" cy="365125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1067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8598402"/>
      </p:ext>
    </p:extLst>
  </p:cSld>
  <p:clrMapOvr>
    <a:masterClrMapping/>
  </p:clrMapOvr>
  <p:transition spd="slow" advClick="0" advTm="20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efaul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43141-D4D9-9A4E-8835-8FF04FFFC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230B59-3C25-304E-B12C-215A2C0E0D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accent1"/>
              </a:buClr>
              <a:defRPr>
                <a:solidFill>
                  <a:schemeClr val="accent2"/>
                </a:solidFill>
              </a:defRPr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9CE126-EF40-F24A-A058-22C0D7356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AF3992-94C6-384B-8BD9-D7242AC691CF}"/>
              </a:ext>
            </a:extLst>
          </p:cNvPr>
          <p:cNvSpPr/>
          <p:nvPr userDrawn="1"/>
        </p:nvSpPr>
        <p:spPr>
          <a:xfrm>
            <a:off x="5669280" y="1117021"/>
            <a:ext cx="85344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accent1"/>
              </a:solidFill>
            </a:endParaRPr>
          </a:p>
        </p:txBody>
      </p:sp>
      <p:sp>
        <p:nvSpPr>
          <p:cNvPr id="9" name="Slide Number Placeholder 14">
            <a:extLst>
              <a:ext uri="{FF2B5EF4-FFF2-40B4-BE49-F238E27FC236}">
                <a16:creationId xmlns:a16="http://schemas.microsoft.com/office/drawing/2014/main" id="{0C31DB86-9357-B347-9AFF-4185C109B7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26AEAE3C-4A0E-C74D-B9BC-AE9F19F1FE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679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43141-D4D9-9A4E-8835-8FF04FFFC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230B59-3C25-304E-B12C-215A2C0E0D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9CE126-EF40-F24A-A058-22C0D7356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F6732699-4526-F141-A337-0217EEED64C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599" y="812205"/>
            <a:ext cx="10972800" cy="4476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Slide Number Placeholder 14">
            <a:extLst>
              <a:ext uri="{FF2B5EF4-FFF2-40B4-BE49-F238E27FC236}">
                <a16:creationId xmlns:a16="http://schemas.microsoft.com/office/drawing/2014/main" id="{567EA33C-8C26-DE44-9A2A-C059F6DE50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83C056EC-9FFA-5F48-852B-D8A827C4EF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491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64584C-2FE1-F44A-8E0D-D63226BC0C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331204"/>
            <a:ext cx="5157787" cy="823912"/>
          </a:xfrm>
        </p:spPr>
        <p:txBody>
          <a:bodyPr anchor="ctr">
            <a:noAutofit/>
          </a:bodyPr>
          <a:lstStyle>
            <a:lvl1pPr marL="0" indent="0">
              <a:buNone/>
              <a:defRPr sz="28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129F4A-C81E-A443-A362-5190677F98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369300"/>
            <a:ext cx="5157787" cy="3820363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0169E5-90FA-B84B-9626-FECC7CD2A3B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331204"/>
            <a:ext cx="5183188" cy="823912"/>
          </a:xfrm>
        </p:spPr>
        <p:txBody>
          <a:bodyPr anchor="ctr">
            <a:noAutofit/>
          </a:bodyPr>
          <a:lstStyle>
            <a:lvl1pPr marL="0" indent="0">
              <a:buNone/>
              <a:defRPr sz="28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A78DB3F-BA6D-7444-8725-F2021837F0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369300"/>
            <a:ext cx="5183188" cy="3820363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1E485BB-A2D7-1949-80A5-1417E9757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9148669-BBD0-7E44-86B7-A5FF69AE80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Slide Number Placeholder 14">
            <a:extLst>
              <a:ext uri="{FF2B5EF4-FFF2-40B4-BE49-F238E27FC236}">
                <a16:creationId xmlns:a16="http://schemas.microsoft.com/office/drawing/2014/main" id="{10BA43A2-44E9-7244-8989-860EA7ED85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23C77C6-F5C8-5340-A520-DE0D0CD8393F}"/>
              </a:ext>
            </a:extLst>
          </p:cNvPr>
          <p:cNvSpPr/>
          <p:nvPr userDrawn="1"/>
        </p:nvSpPr>
        <p:spPr>
          <a:xfrm>
            <a:off x="5669280" y="1117021"/>
            <a:ext cx="85344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accent1"/>
              </a:solidFill>
            </a:endParaRPr>
          </a:p>
        </p:txBody>
      </p:sp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99CE825B-7F5D-8D4E-983F-4C8BBE7D5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9229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93AF68-570A-D244-B99C-933578F50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E805CA4-AA26-B640-82C6-2A96BDD2C37A}"/>
              </a:ext>
            </a:extLst>
          </p:cNvPr>
          <p:cNvSpPr/>
          <p:nvPr userDrawn="1"/>
        </p:nvSpPr>
        <p:spPr>
          <a:xfrm>
            <a:off x="5669280" y="1117021"/>
            <a:ext cx="85344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accent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BF109D9-B1A0-C643-BBF6-4D295304E0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Slide Number Placeholder 14">
            <a:extLst>
              <a:ext uri="{FF2B5EF4-FFF2-40B4-BE49-F238E27FC236}">
                <a16:creationId xmlns:a16="http://schemas.microsoft.com/office/drawing/2014/main" id="{B575B8CC-0ED2-A441-B7D9-999B665EF1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C60551C5-D96C-F347-A92F-622F32D1D9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098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93AF68-570A-D244-B99C-933578F50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BF109D9-B1A0-C643-BBF6-4D295304E0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5708C0B-EF64-C147-9041-F52B53A13BC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599" y="812205"/>
            <a:ext cx="10972800" cy="4476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Slide Number Placeholder 14">
            <a:extLst>
              <a:ext uri="{FF2B5EF4-FFF2-40B4-BE49-F238E27FC236}">
                <a16:creationId xmlns:a16="http://schemas.microsoft.com/office/drawing/2014/main" id="{C7AEB771-D004-1049-9DB7-49A7FB2D50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A6648237-1539-DF4C-A10A-B7F818C7C4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832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with br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C092FA-716D-A741-9B7E-8CFF59D12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6" name="Slide Number Placeholder 14">
            <a:extLst>
              <a:ext uri="{FF2B5EF4-FFF2-40B4-BE49-F238E27FC236}">
                <a16:creationId xmlns:a16="http://schemas.microsoft.com/office/drawing/2014/main" id="{ED84047A-858F-E649-9ECA-A5E061EC6B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DD9B9619-55DA-8348-9284-9FCAD089A2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103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C092FA-716D-A741-9B7E-8CFF59D12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6" name="Slide Number Placeholder 14">
            <a:extLst>
              <a:ext uri="{FF2B5EF4-FFF2-40B4-BE49-F238E27FC236}">
                <a16:creationId xmlns:a16="http://schemas.microsoft.com/office/drawing/2014/main" id="{0995E5B4-4689-444B-A944-893B1F167B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803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ictur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66ED13-D569-F94E-830C-ACC8391431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" y="0"/>
            <a:ext cx="4114800" cy="64222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BB1420-023C-4545-BFCD-3F05C4064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9A61BEC-35D4-2642-85ED-9B0C1C075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5258" y="274639"/>
            <a:ext cx="6734628" cy="842381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3733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0AC8503D-1E07-5D4B-B549-595AA25F4C0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325257" y="1239433"/>
            <a:ext cx="6734627" cy="470575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800" b="1" i="0">
                <a:solidFill>
                  <a:schemeClr val="accent2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24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20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Slide Number Placeholder 14">
            <a:extLst>
              <a:ext uri="{FF2B5EF4-FFF2-40B4-BE49-F238E27FC236}">
                <a16:creationId xmlns:a16="http://schemas.microsoft.com/office/drawing/2014/main" id="{42FF2272-021F-574F-8097-4E0F1EB0AF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AF42097-2B69-804A-AA8C-31A793ACE496}"/>
              </a:ext>
            </a:extLst>
          </p:cNvPr>
          <p:cNvSpPr/>
          <p:nvPr userDrawn="1"/>
        </p:nvSpPr>
        <p:spPr>
          <a:xfrm>
            <a:off x="7265850" y="1117021"/>
            <a:ext cx="85344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rgbClr val="53ABDD"/>
              </a:solidFill>
            </a:endParaRPr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08FDACF3-0AA3-5F44-ABDB-E21957DE3DE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805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4B9B6E4-F1F9-1A41-94E0-775346FE1EB7}"/>
              </a:ext>
            </a:extLst>
          </p:cNvPr>
          <p:cNvSpPr/>
          <p:nvPr userDrawn="1"/>
        </p:nvSpPr>
        <p:spPr>
          <a:xfrm>
            <a:off x="0" y="6422246"/>
            <a:ext cx="12192000" cy="435754"/>
          </a:xfrm>
          <a:prstGeom prst="rect">
            <a:avLst/>
          </a:prstGeom>
          <a:gradFill>
            <a:gsLst>
              <a:gs pos="0">
                <a:srgbClr val="008ED3"/>
              </a:gs>
              <a:gs pos="100000">
                <a:srgbClr val="0055A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D610A44-FD55-7E45-A9D2-8A5038316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DE33DA-E844-3D4F-972D-4D5295D423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599" y="1259910"/>
            <a:ext cx="10972799" cy="49170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9643D7-D54B-204A-BAE7-584AACD63A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579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CCDF397-5953-F646-B784-51CB600CA5F1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6812" y="6565136"/>
            <a:ext cx="1281717" cy="204476"/>
          </a:xfrm>
          <a:prstGeom prst="rect">
            <a:avLst/>
          </a:prstGeom>
        </p:spPr>
      </p:pic>
      <p:sp>
        <p:nvSpPr>
          <p:cNvPr id="17" name="Slide Number Placeholder 14">
            <a:extLst>
              <a:ext uri="{FF2B5EF4-FFF2-40B4-BE49-F238E27FC236}">
                <a16:creationId xmlns:a16="http://schemas.microsoft.com/office/drawing/2014/main" id="{643533EB-B409-764F-BF3F-FF64869B14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532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4" r:id="rId3"/>
    <p:sldLayoutId id="2147483653" r:id="rId4"/>
    <p:sldLayoutId id="2147483654" r:id="rId5"/>
    <p:sldLayoutId id="2147483665" r:id="rId6"/>
    <p:sldLayoutId id="2147483655" r:id="rId7"/>
    <p:sldLayoutId id="2147483666" r:id="rId8"/>
    <p:sldLayoutId id="2147483667" r:id="rId9"/>
    <p:sldLayoutId id="2147483670" r:id="rId10"/>
    <p:sldLayoutId id="2147483671" r:id="rId11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800" b="1" kern="1200">
          <a:solidFill>
            <a:schemeClr val="tx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00A3DB"/>
        </a:buClr>
        <a:buFont typeface="Arial" panose="020B0604020202020204" pitchFamily="34" charset="0"/>
        <a:buChar char="•"/>
        <a:defRPr sz="2800" b="1" kern="1200">
          <a:solidFill>
            <a:schemeClr val="accent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1EB4A2-0FCC-B04D-889F-5BBF456788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676" y="2227313"/>
            <a:ext cx="10703864" cy="2220869"/>
          </a:xfrm>
        </p:spPr>
        <p:txBody>
          <a:bodyPr>
            <a:noAutofit/>
          </a:bodyPr>
          <a:lstStyle/>
          <a:p>
            <a:r>
              <a:rPr lang="en-US" sz="3200" dirty="0"/>
              <a:t>JVET-W0072</a:t>
            </a:r>
            <a:br>
              <a:rPr lang="en-US" sz="3200" dirty="0"/>
            </a:br>
            <a:r>
              <a:rPr lang="en-US" sz="3200" dirty="0"/>
              <a:t>AHG9:</a:t>
            </a:r>
            <a:r>
              <a:rPr lang="en-CA" sz="3200" dirty="0"/>
              <a:t>Enhancement of film grain parameter estimation for different intensity intervals</a:t>
            </a:r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B8C58C-89F7-674C-83BB-2646932FBF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2A2368-7A07-3F49-9F99-8EF818AC83B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0676" y="5246703"/>
            <a:ext cx="9990924" cy="662023"/>
          </a:xfrm>
        </p:spPr>
        <p:txBody>
          <a:bodyPr>
            <a:noAutofit/>
          </a:bodyPr>
          <a:lstStyle/>
          <a:p>
            <a:r>
              <a:rPr lang="fr-FR" sz="1800" dirty="0"/>
              <a:t>Milo</a:t>
            </a:r>
            <a:r>
              <a:rPr lang="sr-Latn-RS" sz="1800" dirty="0"/>
              <a:t>š Radosavljević</a:t>
            </a:r>
            <a:r>
              <a:rPr lang="en-US" sz="1800" dirty="0"/>
              <a:t>, Edouard François (Interdigital)</a:t>
            </a:r>
          </a:p>
          <a:p>
            <a:r>
              <a:rPr lang="fr-FR" sz="1800" dirty="0"/>
              <a:t>Wassim </a:t>
            </a:r>
            <a:r>
              <a:rPr lang="fr-FR" sz="1800" dirty="0" err="1"/>
              <a:t>Hamidouche</a:t>
            </a:r>
            <a:r>
              <a:rPr lang="fr-FR" sz="1800" dirty="0"/>
              <a:t>, Thomas </a:t>
            </a:r>
            <a:r>
              <a:rPr lang="fr-FR" sz="1800" dirty="0" err="1"/>
              <a:t>Amestoy</a:t>
            </a:r>
            <a:r>
              <a:rPr lang="fr-FR" sz="1800" dirty="0"/>
              <a:t>, Guillaume Gautier (INSA)</a:t>
            </a:r>
            <a:endParaRPr lang="en-US" sz="1800" dirty="0"/>
          </a:p>
          <a:p>
            <a:r>
              <a:rPr lang="en-US" sz="1800" dirty="0"/>
              <a:t>July 2021</a:t>
            </a:r>
          </a:p>
        </p:txBody>
      </p:sp>
    </p:spTree>
    <p:extLst>
      <p:ext uri="{BB962C8B-B14F-4D97-AF65-F5344CB8AC3E}">
        <p14:creationId xmlns:p14="http://schemas.microsoft.com/office/powerpoint/2010/main" val="8985644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1D0EB-359F-4DC8-8142-ADF108FB2B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Conclusions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0280B9-24C8-41D6-856F-1A1FBC751FA0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lvl="0" hangingPunct="0"/>
            <a:endParaRPr lang="en-US" dirty="0"/>
          </a:p>
          <a:p>
            <a:pPr lvl="0" hangingPunct="0"/>
            <a:r>
              <a:rPr lang="en-CA" dirty="0"/>
              <a:t>It is reported that presented method can model intensity of the film grain for different intensity intervals with more accuracy</a:t>
            </a:r>
          </a:p>
          <a:p>
            <a:pPr lvl="1" hangingPunct="0"/>
            <a:r>
              <a:rPr lang="en-CA" dirty="0"/>
              <a:t>There is space for additional improving</a:t>
            </a:r>
          </a:p>
          <a:p>
            <a:pPr lvl="0" hangingPunct="0"/>
            <a:r>
              <a:rPr lang="en-CA" dirty="0"/>
              <a:t>We will provide software update after we merge with other contributions on film grain</a:t>
            </a:r>
          </a:p>
          <a:p>
            <a:pPr lvl="1" hangingPunct="0"/>
            <a:r>
              <a:rPr lang="en-CA" dirty="0"/>
              <a:t>W0095 – our proposals are fully compatible</a:t>
            </a:r>
          </a:p>
          <a:p>
            <a:pPr lvl="1" hangingPunct="0"/>
            <a:r>
              <a:rPr lang="en-CA" dirty="0"/>
              <a:t>Fully compatible with current RDD5 spec</a:t>
            </a:r>
          </a:p>
          <a:p>
            <a:pPr lvl="1" hangingPunct="0"/>
            <a:r>
              <a:rPr lang="en-CA" dirty="0"/>
              <a:t>Provides parameters fully compatible with current SEI message</a:t>
            </a:r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E7E438-1122-435A-9178-0758B080F3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3430583"/>
      </p:ext>
    </p:extLst>
  </p:cSld>
  <p:clrMapOvr>
    <a:masterClrMapping/>
  </p:clrMapOvr>
  <p:transition spd="slow" advClick="0" advTm="20000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DA53A-CFC6-4D5F-842F-F5568B785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– Film Grain</a:t>
            </a:r>
            <a:r>
              <a:rPr lang="fr-FR" dirty="0"/>
              <a:t>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A852C1-4DA1-4E1E-ACE6-43D883947325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Film grain module is b</a:t>
            </a:r>
            <a:r>
              <a:rPr lang="en-CA" dirty="0" err="1"/>
              <a:t>ased</a:t>
            </a:r>
            <a:r>
              <a:rPr lang="en-CA" dirty="0"/>
              <a:t> on frequency filtering model</a:t>
            </a:r>
          </a:p>
          <a:p>
            <a:pPr lvl="1"/>
            <a:r>
              <a:rPr lang="en-CA" dirty="0"/>
              <a:t>SMPTE-RDD5 specification</a:t>
            </a:r>
            <a:endParaRPr lang="en-US" dirty="0"/>
          </a:p>
          <a:p>
            <a:r>
              <a:rPr lang="en-US" dirty="0"/>
              <a:t>Proposal is related with</a:t>
            </a:r>
          </a:p>
          <a:p>
            <a:pPr lvl="1"/>
            <a:r>
              <a:rPr lang="en-CA" dirty="0"/>
              <a:t>Film grain analysis – film grain parameter estimation module</a:t>
            </a:r>
          </a:p>
          <a:p>
            <a:pPr lvl="1"/>
            <a:r>
              <a:rPr lang="en-CA" dirty="0"/>
              <a:t>Film grain synthesis remains the same</a:t>
            </a:r>
          </a:p>
          <a:p>
            <a:r>
              <a:rPr lang="en-CA" dirty="0"/>
              <a:t>An extension of the previous version proposed in JVET-V0093</a:t>
            </a:r>
          </a:p>
          <a:p>
            <a:pPr lvl="1"/>
            <a:r>
              <a:rPr lang="en-CA" dirty="0"/>
              <a:t>Where we used </a:t>
            </a:r>
            <a:r>
              <a:rPr lang="en-CA" b="1" i="1" dirty="0"/>
              <a:t>one intensity interval </a:t>
            </a:r>
            <a:r>
              <a:rPr lang="en-CA" dirty="0"/>
              <a:t>for complete dynamic range</a:t>
            </a:r>
          </a:p>
          <a:p>
            <a:pPr lvl="2"/>
            <a:r>
              <a:rPr lang="en-CA" dirty="0"/>
              <a:t>Hence one film grain scaling factor</a:t>
            </a:r>
          </a:p>
          <a:p>
            <a:r>
              <a:rPr lang="en-CA" dirty="0"/>
              <a:t>In this proposal</a:t>
            </a:r>
          </a:p>
          <a:p>
            <a:pPr lvl="1"/>
            <a:r>
              <a:rPr lang="en-US" dirty="0"/>
              <a:t>We estimate </a:t>
            </a:r>
            <a:r>
              <a:rPr lang="en-US" b="1" i="1" dirty="0"/>
              <a:t>different film grain scaling factor for different intensity intervals</a:t>
            </a:r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580B57-10B1-45CB-BEC9-6E47423D6A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1923185"/>
      </p:ext>
    </p:extLst>
  </p:cSld>
  <p:clrMapOvr>
    <a:masterClrMapping/>
  </p:clrMapOvr>
  <p:transition spd="slow" advClick="0" advTm="20000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CF09E7-67A7-41E8-AF0B-51E4F12EB2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Film Grain </a:t>
            </a:r>
            <a:r>
              <a:rPr lang="fr-FR" dirty="0" err="1"/>
              <a:t>Analysis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3669B1-D110-4042-9481-0E1A18198A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96BFDAD3-ED79-4B47-BDC9-FB775433868F}"/>
              </a:ext>
            </a:extLst>
          </p:cNvPr>
          <p:cNvPicPr>
            <a:picLocks noGrp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41" t="34981" r="36981" b="42092"/>
          <a:stretch/>
        </p:blipFill>
        <p:spPr bwMode="auto">
          <a:xfrm>
            <a:off x="2805042" y="4107086"/>
            <a:ext cx="6581916" cy="157255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084C1D3-271D-4BC6-8075-EFFBC016762F}"/>
              </a:ext>
            </a:extLst>
          </p:cNvPr>
          <p:cNvSpPr/>
          <p:nvPr/>
        </p:nvSpPr>
        <p:spPr>
          <a:xfrm>
            <a:off x="2915197" y="4160353"/>
            <a:ext cx="1846556" cy="136626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8C9F7FD-F8F9-4CF1-9EDA-568D06816A5E}"/>
              </a:ext>
            </a:extLst>
          </p:cNvPr>
          <p:cNvSpPr/>
          <p:nvPr/>
        </p:nvSpPr>
        <p:spPr>
          <a:xfrm>
            <a:off x="5081349" y="4160353"/>
            <a:ext cx="4184342" cy="136626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775BC0-DD47-46EF-B4E5-3A4C0995DBFB}"/>
              </a:ext>
            </a:extLst>
          </p:cNvPr>
          <p:cNvSpPr txBox="1"/>
          <p:nvPr/>
        </p:nvSpPr>
        <p:spPr>
          <a:xfrm>
            <a:off x="3103170" y="3630331"/>
            <a:ext cx="18024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PRE-PROCESSING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F6A0388-0CDF-4BBF-A5E2-88662122B503}"/>
              </a:ext>
            </a:extLst>
          </p:cNvPr>
          <p:cNvSpPr txBox="1"/>
          <p:nvPr/>
        </p:nvSpPr>
        <p:spPr>
          <a:xfrm>
            <a:off x="5909993" y="3626463"/>
            <a:ext cx="2859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FG PARAMETER ESTIMATION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8872C08-4496-4FCE-A3E6-EEB8B0AF6EDF}"/>
              </a:ext>
            </a:extLst>
          </p:cNvPr>
          <p:cNvSpPr txBox="1">
            <a:spLocks/>
          </p:cNvSpPr>
          <p:nvPr/>
        </p:nvSpPr>
        <p:spPr>
          <a:xfrm>
            <a:off x="604840" y="1239434"/>
            <a:ext cx="10993437" cy="4705756"/>
          </a:xfrm>
          <a:prstGeom prst="rect">
            <a:avLst/>
          </a:prstGeom>
        </p:spPr>
        <p:txBody>
          <a:bodyPr vert="horz" lIns="51435" tIns="25718" rIns="51435" bIns="25718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2400" b="0" i="0" kern="1200">
                <a:solidFill>
                  <a:schemeClr val="accent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2133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867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333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To create map that indicates flat regions of an input frame</a:t>
            </a:r>
          </a:p>
          <a:p>
            <a:pPr lvl="1"/>
            <a:r>
              <a:rPr lang="en-US" dirty="0"/>
              <a:t>We use Canny edge detector</a:t>
            </a:r>
          </a:p>
          <a:p>
            <a:r>
              <a:rPr lang="en-US" dirty="0"/>
              <a:t>For filtering we use MCTF</a:t>
            </a:r>
          </a:p>
          <a:p>
            <a:r>
              <a:rPr lang="en-US" dirty="0"/>
              <a:t>Filtered frame is used to find film grain image</a:t>
            </a:r>
          </a:p>
          <a:p>
            <a:pPr lvl="1"/>
            <a:r>
              <a:rPr lang="en-US" dirty="0"/>
              <a:t>Difference between input and filtered frame</a:t>
            </a:r>
          </a:p>
        </p:txBody>
      </p:sp>
    </p:spTree>
    <p:extLst>
      <p:ext uri="{BB962C8B-B14F-4D97-AF65-F5344CB8AC3E}">
        <p14:creationId xmlns:p14="http://schemas.microsoft.com/office/powerpoint/2010/main" val="2684818784"/>
      </p:ext>
    </p:extLst>
  </p:cSld>
  <p:clrMapOvr>
    <a:masterClrMapping/>
  </p:clrMapOvr>
  <p:transition spd="slow" advClick="0" advTm="20000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CF09E7-67A7-41E8-AF0B-51E4F12EB2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Film Grain </a:t>
            </a:r>
            <a:r>
              <a:rPr lang="fr-FR" dirty="0" err="1"/>
              <a:t>Analysis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3669B1-D110-4042-9481-0E1A18198A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96BFDAD3-ED79-4B47-BDC9-FB775433868F}"/>
              </a:ext>
            </a:extLst>
          </p:cNvPr>
          <p:cNvPicPr>
            <a:picLocks noGrp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41" t="34981" r="36981" b="42092"/>
          <a:stretch/>
        </p:blipFill>
        <p:spPr bwMode="auto">
          <a:xfrm>
            <a:off x="2805042" y="3902892"/>
            <a:ext cx="6581916" cy="157255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084C1D3-271D-4BC6-8075-EFFBC016762F}"/>
              </a:ext>
            </a:extLst>
          </p:cNvPr>
          <p:cNvSpPr/>
          <p:nvPr/>
        </p:nvSpPr>
        <p:spPr>
          <a:xfrm>
            <a:off x="2915197" y="3920647"/>
            <a:ext cx="1846556" cy="136626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8C9F7FD-F8F9-4CF1-9EDA-568D06816A5E}"/>
              </a:ext>
            </a:extLst>
          </p:cNvPr>
          <p:cNvSpPr/>
          <p:nvPr/>
        </p:nvSpPr>
        <p:spPr>
          <a:xfrm>
            <a:off x="5081349" y="3920647"/>
            <a:ext cx="4184342" cy="136626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775BC0-DD47-46EF-B4E5-3A4C0995DBFB}"/>
              </a:ext>
            </a:extLst>
          </p:cNvPr>
          <p:cNvSpPr txBox="1"/>
          <p:nvPr/>
        </p:nvSpPr>
        <p:spPr>
          <a:xfrm>
            <a:off x="3103170" y="3390625"/>
            <a:ext cx="18024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PRE-PROCESSING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F6A0388-0CDF-4BBF-A5E2-88662122B503}"/>
              </a:ext>
            </a:extLst>
          </p:cNvPr>
          <p:cNvSpPr txBox="1"/>
          <p:nvPr/>
        </p:nvSpPr>
        <p:spPr>
          <a:xfrm>
            <a:off x="5909993" y="3386757"/>
            <a:ext cx="2859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FG PARAMETER ESTIMATION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8872C08-4496-4FCE-A3E6-EEB8B0AF6EDF}"/>
              </a:ext>
            </a:extLst>
          </p:cNvPr>
          <p:cNvSpPr txBox="1">
            <a:spLocks/>
          </p:cNvSpPr>
          <p:nvPr/>
        </p:nvSpPr>
        <p:spPr>
          <a:xfrm>
            <a:off x="604840" y="1239434"/>
            <a:ext cx="10993437" cy="4705756"/>
          </a:xfrm>
          <a:prstGeom prst="rect">
            <a:avLst/>
          </a:prstGeom>
        </p:spPr>
        <p:txBody>
          <a:bodyPr vert="horz" lIns="51435" tIns="25718" rIns="51435" bIns="25718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2400" b="0" i="0" kern="1200">
                <a:solidFill>
                  <a:schemeClr val="accent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2133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867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333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Film grain image and filtered image are scanned block by block at 64x64 granularity</a:t>
            </a:r>
          </a:p>
          <a:p>
            <a:r>
              <a:rPr lang="en-US" dirty="0"/>
              <a:t>Blocks at the flat part of the image are processed further</a:t>
            </a:r>
          </a:p>
          <a:p>
            <a:r>
              <a:rPr lang="en-US" b="1" dirty="0"/>
              <a:t>Average value</a:t>
            </a:r>
            <a:r>
              <a:rPr lang="en-US" dirty="0"/>
              <a:t> calculated on a block </a:t>
            </a:r>
            <a:r>
              <a:rPr lang="en-US" b="1" dirty="0"/>
              <a:t>within the filtered frame</a:t>
            </a:r>
          </a:p>
          <a:p>
            <a:r>
              <a:rPr lang="en-US" b="1" dirty="0"/>
              <a:t>Variance of the film grain block</a:t>
            </a:r>
            <a:r>
              <a:rPr lang="en-US" dirty="0"/>
              <a:t> calculated on a block </a:t>
            </a:r>
            <a:r>
              <a:rPr lang="en-US" b="1" dirty="0"/>
              <a:t>from the film grain image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31439395"/>
      </p:ext>
    </p:extLst>
  </p:cSld>
  <p:clrMapOvr>
    <a:masterClrMapping/>
  </p:clrMapOvr>
  <p:transition spd="slow" advClick="0" advTm="20000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CF09E7-67A7-41E8-AF0B-51E4F12EB2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Film Grain </a:t>
            </a:r>
            <a:r>
              <a:rPr lang="fr-FR" dirty="0" err="1"/>
              <a:t>Analysis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3669B1-D110-4042-9481-0E1A18198A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8872C08-4496-4FCE-A3E6-EEB8B0AF6EDF}"/>
              </a:ext>
            </a:extLst>
          </p:cNvPr>
          <p:cNvSpPr txBox="1">
            <a:spLocks/>
          </p:cNvSpPr>
          <p:nvPr/>
        </p:nvSpPr>
        <p:spPr>
          <a:xfrm>
            <a:off x="604840" y="1239434"/>
            <a:ext cx="10993437" cy="4705756"/>
          </a:xfrm>
          <a:prstGeom prst="rect">
            <a:avLst/>
          </a:prstGeom>
        </p:spPr>
        <p:txBody>
          <a:bodyPr vert="horz" lIns="51435" tIns="25718" rIns="51435" bIns="25718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2400" b="0" i="0" kern="1200">
                <a:solidFill>
                  <a:schemeClr val="accent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2133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867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333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pic>
        <p:nvPicPr>
          <p:cNvPr id="13" name="Content Placeholder 12" descr="Chart, histogram&#10;&#10;Description automatically generated">
            <a:extLst>
              <a:ext uri="{FF2B5EF4-FFF2-40B4-BE49-F238E27FC236}">
                <a16:creationId xmlns:a16="http://schemas.microsoft.com/office/drawing/2014/main" id="{D0FDF36F-A6F4-4D3F-A3B0-A34885600C53}"/>
              </a:ext>
            </a:extLst>
          </p:cNvPr>
          <p:cNvPicPr>
            <a:picLocks noGrp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4656" y="1239838"/>
            <a:ext cx="62738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077317"/>
      </p:ext>
    </p:extLst>
  </p:cSld>
  <p:clrMapOvr>
    <a:masterClrMapping/>
  </p:clrMapOvr>
  <p:transition spd="slow" advClick="0" advTm="20000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CF09E7-67A7-41E8-AF0B-51E4F12EB2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Film Grain </a:t>
            </a:r>
            <a:r>
              <a:rPr lang="fr-FR" dirty="0" err="1"/>
              <a:t>Analysis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3669B1-D110-4042-9481-0E1A18198A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8872C08-4496-4FCE-A3E6-EEB8B0AF6EDF}"/>
              </a:ext>
            </a:extLst>
          </p:cNvPr>
          <p:cNvSpPr txBox="1">
            <a:spLocks/>
          </p:cNvSpPr>
          <p:nvPr/>
        </p:nvSpPr>
        <p:spPr>
          <a:xfrm>
            <a:off x="604840" y="1239434"/>
            <a:ext cx="10993437" cy="4705756"/>
          </a:xfrm>
          <a:prstGeom prst="rect">
            <a:avLst/>
          </a:prstGeom>
        </p:spPr>
        <p:txBody>
          <a:bodyPr vert="horz" lIns="51435" tIns="25718" rIns="51435" bIns="25718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2400" b="0" i="0" kern="1200">
                <a:solidFill>
                  <a:schemeClr val="accent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2133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867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333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C5852D-8DA0-41BE-B861-D9C62D67DF3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Fit the data points to a parameterized curve</a:t>
            </a:r>
          </a:p>
          <a:p>
            <a:pPr lvl="1"/>
            <a:r>
              <a:rPr lang="en-US" dirty="0"/>
              <a:t>4-th order polynomial fitting</a:t>
            </a:r>
          </a:p>
          <a:p>
            <a:pPr lvl="1"/>
            <a:r>
              <a:rPr lang="en-US" dirty="0"/>
              <a:t>Obtain scaling function by curve fitting</a:t>
            </a:r>
          </a:p>
          <a:p>
            <a:r>
              <a:rPr lang="en-US" dirty="0"/>
              <a:t>Approximate the scaling function by a simplified scaling function, in our case stepwise function</a:t>
            </a:r>
          </a:p>
          <a:p>
            <a:pPr lvl="1"/>
            <a:r>
              <a:rPr lang="en-US" dirty="0"/>
              <a:t>Using Lloyd-Max non-uniform quantization</a:t>
            </a:r>
          </a:p>
          <a:p>
            <a:pPr lvl="1"/>
            <a:r>
              <a:rPr lang="en-US" dirty="0"/>
              <a:t>Adapted (trained) for each new set of points</a:t>
            </a:r>
          </a:p>
          <a:p>
            <a:pPr lvl="1"/>
            <a:r>
              <a:rPr lang="en-US" dirty="0"/>
              <a:t>Using 4 quantization levels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120091"/>
      </p:ext>
    </p:extLst>
  </p:cSld>
  <p:clrMapOvr>
    <a:masterClrMapping/>
  </p:clrMapOvr>
  <p:transition spd="slow" advClick="0" advTm="20000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0434BB9-C830-4B1A-A945-83F1197AC5A8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447" y="1313895"/>
            <a:ext cx="11714696" cy="484598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5CF09E7-67A7-41E8-AF0B-51E4F12EB2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Film Grain </a:t>
            </a:r>
            <a:r>
              <a:rPr lang="fr-FR" dirty="0" err="1"/>
              <a:t>Analysis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3669B1-D110-4042-9481-0E1A18198A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8872C08-4496-4FCE-A3E6-EEB8B0AF6EDF}"/>
              </a:ext>
            </a:extLst>
          </p:cNvPr>
          <p:cNvSpPr txBox="1">
            <a:spLocks/>
          </p:cNvSpPr>
          <p:nvPr/>
        </p:nvSpPr>
        <p:spPr>
          <a:xfrm>
            <a:off x="604840" y="1239434"/>
            <a:ext cx="10993437" cy="4705756"/>
          </a:xfrm>
          <a:prstGeom prst="rect">
            <a:avLst/>
          </a:prstGeom>
        </p:spPr>
        <p:txBody>
          <a:bodyPr vert="horz" lIns="51435" tIns="25718" rIns="51435" bIns="25718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2400" b="0" i="0" kern="1200">
                <a:solidFill>
                  <a:schemeClr val="accent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2133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867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333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C5852D-8DA0-41BE-B861-D9C62D67DF3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err="1"/>
              <a:t>BikeSparklers</a:t>
            </a:r>
            <a:r>
              <a:rPr lang="en-US" dirty="0"/>
              <a:t> clip</a:t>
            </a:r>
          </a:p>
        </p:txBody>
      </p:sp>
    </p:spTree>
    <p:extLst>
      <p:ext uri="{BB962C8B-B14F-4D97-AF65-F5344CB8AC3E}">
        <p14:creationId xmlns:p14="http://schemas.microsoft.com/office/powerpoint/2010/main" val="518017755"/>
      </p:ext>
    </p:extLst>
  </p:cSld>
  <p:clrMapOvr>
    <a:masterClrMapping/>
  </p:clrMapOvr>
  <p:transition spd="slow" advClick="0" advTm="20000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CF09E7-67A7-41E8-AF0B-51E4F12EB2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Film Grain </a:t>
            </a:r>
            <a:r>
              <a:rPr lang="fr-FR" dirty="0" err="1"/>
              <a:t>Analysis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3669B1-D110-4042-9481-0E1A18198A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8872C08-4496-4FCE-A3E6-EEB8B0AF6EDF}"/>
              </a:ext>
            </a:extLst>
          </p:cNvPr>
          <p:cNvSpPr txBox="1">
            <a:spLocks/>
          </p:cNvSpPr>
          <p:nvPr/>
        </p:nvSpPr>
        <p:spPr>
          <a:xfrm>
            <a:off x="604840" y="1239434"/>
            <a:ext cx="10993437" cy="4705756"/>
          </a:xfrm>
          <a:prstGeom prst="rect">
            <a:avLst/>
          </a:prstGeom>
        </p:spPr>
        <p:txBody>
          <a:bodyPr vert="horz" lIns="51435" tIns="25718" rIns="51435" bIns="25718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2400" b="0" i="0" kern="1200">
                <a:solidFill>
                  <a:schemeClr val="accent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2133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867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333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C5852D-8DA0-41BE-B861-D9C62D67DF3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/>
              <a:t>By analyzing </a:t>
            </a:r>
            <a:r>
              <a:rPr lang="en-US" dirty="0"/>
              <a:t>quantized function, we get parameters used in SEI message and RDD5 model</a:t>
            </a:r>
          </a:p>
          <a:p>
            <a:r>
              <a:rPr lang="en-US" dirty="0" err="1"/>
              <a:t>fg_intensity_interval_lower_bound</a:t>
            </a:r>
            <a:r>
              <a:rPr lang="en-US" dirty="0"/>
              <a:t>[ c ][ </a:t>
            </a:r>
            <a:r>
              <a:rPr lang="en-US" dirty="0" err="1"/>
              <a:t>i</a:t>
            </a:r>
            <a:r>
              <a:rPr lang="en-US" dirty="0"/>
              <a:t> ]</a:t>
            </a:r>
          </a:p>
          <a:p>
            <a:r>
              <a:rPr lang="en-US" dirty="0" err="1"/>
              <a:t>fg_intensity_interval_upper_bound</a:t>
            </a:r>
            <a:r>
              <a:rPr lang="en-US" dirty="0"/>
              <a:t>[ c ][ </a:t>
            </a:r>
            <a:r>
              <a:rPr lang="en-US" dirty="0" err="1"/>
              <a:t>i</a:t>
            </a:r>
            <a:r>
              <a:rPr lang="en-US" dirty="0"/>
              <a:t> ]</a:t>
            </a:r>
          </a:p>
          <a:p>
            <a:r>
              <a:rPr lang="en-CA" dirty="0"/>
              <a:t>and scaling factor </a:t>
            </a:r>
            <a:r>
              <a:rPr lang="en-US" dirty="0" err="1"/>
              <a:t>fg_comp_model_value</a:t>
            </a:r>
            <a:r>
              <a:rPr lang="en-US" dirty="0"/>
              <a:t>[ c ][ </a:t>
            </a:r>
            <a:r>
              <a:rPr lang="en-US" dirty="0" err="1"/>
              <a:t>i</a:t>
            </a:r>
            <a:r>
              <a:rPr lang="en-US" dirty="0"/>
              <a:t> ][ 0 ] </a:t>
            </a:r>
          </a:p>
        </p:txBody>
      </p:sp>
    </p:spTree>
    <p:extLst>
      <p:ext uri="{BB962C8B-B14F-4D97-AF65-F5344CB8AC3E}">
        <p14:creationId xmlns:p14="http://schemas.microsoft.com/office/powerpoint/2010/main" val="178837929"/>
      </p:ext>
    </p:extLst>
  </p:cSld>
  <p:clrMapOvr>
    <a:masterClrMapping/>
  </p:clrMapOvr>
  <p:transition spd="slow" advClick="0" advTm="20000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F2CB15C-3EAA-415E-AF04-DC2675AF6B34}"/>
              </a:ext>
            </a:extLst>
          </p:cNvPr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412" y="1358283"/>
            <a:ext cx="10049435" cy="488115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5CF09E7-67A7-41E8-AF0B-51E4F12EB2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Film Grain </a:t>
            </a:r>
            <a:r>
              <a:rPr lang="fr-FR" dirty="0" err="1"/>
              <a:t>Analysis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3669B1-D110-4042-9481-0E1A18198A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8872C08-4496-4FCE-A3E6-EEB8B0AF6EDF}"/>
              </a:ext>
            </a:extLst>
          </p:cNvPr>
          <p:cNvSpPr txBox="1">
            <a:spLocks/>
          </p:cNvSpPr>
          <p:nvPr/>
        </p:nvSpPr>
        <p:spPr>
          <a:xfrm>
            <a:off x="604840" y="1239434"/>
            <a:ext cx="10993437" cy="4705756"/>
          </a:xfrm>
          <a:prstGeom prst="rect">
            <a:avLst/>
          </a:prstGeom>
        </p:spPr>
        <p:txBody>
          <a:bodyPr vert="horz" lIns="51435" tIns="25718" rIns="51435" bIns="25718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2400" b="0" i="0" kern="1200">
                <a:solidFill>
                  <a:schemeClr val="accent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2133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867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333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CrowdRun</a:t>
            </a:r>
            <a:r>
              <a:rPr lang="en-US" dirty="0"/>
              <a:t> sequence</a:t>
            </a:r>
          </a:p>
        </p:txBody>
      </p:sp>
    </p:spTree>
    <p:extLst>
      <p:ext uri="{BB962C8B-B14F-4D97-AF65-F5344CB8AC3E}">
        <p14:creationId xmlns:p14="http://schemas.microsoft.com/office/powerpoint/2010/main" val="462930021"/>
      </p:ext>
    </p:extLst>
  </p:cSld>
  <p:clrMapOvr>
    <a:masterClrMapping/>
  </p:clrMapOvr>
  <p:transition spd="slow" advClick="0" advTm="20000">
    <p:push dir="u"/>
  </p:transition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F347F7E64563340BE45DE9251A71051" ma:contentTypeVersion="1" ma:contentTypeDescription="Create a new document." ma:contentTypeScope="" ma:versionID="4136a99aeafef25976882aacc3b60b07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26008e99c592c1fd9b5a2c09ff07b29c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E6A851-D107-4D1C-9AE7-3593C8AD9FD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FBCBA62-E8E4-4A02-8C61-2977D1F0391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44040242-99E9-495A-9315-53EDA6F9D02B}">
  <ds:schemaRefs>
    <ds:schemaRef ds:uri="http://purl.org/dc/elements/1.1/"/>
    <ds:schemaRef ds:uri="http://www.w3.org/XML/1998/namespace"/>
    <ds:schemaRef ds:uri="http://purl.org/dc/dcmitype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2939</TotalTime>
  <Words>412</Words>
  <Application>Microsoft Office PowerPoint</Application>
  <PresentationFormat>Widescreen</PresentationFormat>
  <Paragraphs>67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Century Gothic</vt:lpstr>
      <vt:lpstr>Office Theme</vt:lpstr>
      <vt:lpstr>JVET-W0072 AHG9:Enhancement of film grain parameter estimation for different intensity intervals</vt:lpstr>
      <vt:lpstr>Proposal – Film Grain </vt:lpstr>
      <vt:lpstr>Film Grain Analysis</vt:lpstr>
      <vt:lpstr>Film Grain Analysis</vt:lpstr>
      <vt:lpstr>Film Grain Analysis</vt:lpstr>
      <vt:lpstr>Film Grain Analysis</vt:lpstr>
      <vt:lpstr>Film Grain Analysis</vt:lpstr>
      <vt:lpstr>Film Grain Analysis</vt:lpstr>
      <vt:lpstr>Film Grain Analysis</vt:lpstr>
      <vt:lpstr>Conclusions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Jason Johnston</dc:creator>
  <cp:lastModifiedBy>Miloš Radosavljević (Милош Радосављевић)</cp:lastModifiedBy>
  <cp:revision>215</cp:revision>
  <dcterms:created xsi:type="dcterms:W3CDTF">2020-02-05T14:07:42Z</dcterms:created>
  <dcterms:modified xsi:type="dcterms:W3CDTF">2021-07-08T21:16:56Z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0x0101006F347F7E64563340BE45DE9251A71051</vt:lpwstr>
  </property>
  <property fmtid="{D5CDD505-2E9C-101B-9397-08002B2CF9AE}" pid="3" name="Order">
    <vt:r8>2400</vt:r8>
  </property>
</Properties>
</file>